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4" roundtripDataSignature="AMtx7mjB27ub5l+LtC7HbpsRrx1BGoVPm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85ea36c3e5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g85ea36c3e5_2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ajd tytułowy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3" name="Google Shape;13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4242851"/>
            <a:ext cx="8968084" cy="2759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4" name="Google Shape;1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11716" y="4243845"/>
            <a:ext cx="3077108" cy="27694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2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12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12"/>
          <p:cNvSpPr txBox="1"/>
          <p:nvPr>
            <p:ph type="ctrTitle"/>
          </p:nvPr>
        </p:nvSpPr>
        <p:spPr>
          <a:xfrm>
            <a:off x="680322" y="2733709"/>
            <a:ext cx="8144134" cy="13730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rebuchet MS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2"/>
          <p:cNvSpPr txBox="1"/>
          <p:nvPr>
            <p:ph idx="1" type="subTitle"/>
          </p:nvPr>
        </p:nvSpPr>
        <p:spPr>
          <a:xfrm>
            <a:off x="680322" y="4394039"/>
            <a:ext cx="8144134" cy="1117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" name="Google Shape;19;p12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2"/>
          <p:cNvSpPr txBox="1"/>
          <p:nvPr>
            <p:ph idx="12" type="sldNum"/>
          </p:nvPr>
        </p:nvSpPr>
        <p:spPr>
          <a:xfrm>
            <a:off x="9255346" y="2750337"/>
            <a:ext cx="1171888" cy="13564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raz panoramiczny z podpisem">
  <p:cSld name="Obraz panoramiczny z podpisem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04" name="Google Shape;104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05" name="Google Shape;10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1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1"/>
          <p:cNvSpPr txBox="1"/>
          <p:nvPr>
            <p:ph type="title"/>
          </p:nvPr>
        </p:nvSpPr>
        <p:spPr>
          <a:xfrm>
            <a:off x="680322" y="4711616"/>
            <a:ext cx="9613859" cy="4530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rebuchet M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1"/>
          <p:cNvSpPr/>
          <p:nvPr>
            <p:ph idx="2" type="pic"/>
          </p:nvPr>
        </p:nvSpPr>
        <p:spPr>
          <a:xfrm>
            <a:off x="680322" y="609597"/>
            <a:ext cx="9613859" cy="3589575"/>
          </a:xfrm>
          <a:prstGeom prst="rect">
            <a:avLst/>
          </a:prstGeom>
          <a:noFill/>
          <a:ln>
            <a:noFill/>
          </a:ln>
          <a:effectLst>
            <a:outerShdw blurRad="76200" rotWithShape="0" algn="tl" dir="5040000" dist="63500">
              <a:srgbClr val="000000">
                <a:alpha val="40784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680319" y="5169583"/>
            <a:ext cx="9613862" cy="6229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11" name="Google Shape;111;p21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1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1"/>
          <p:cNvSpPr txBox="1"/>
          <p:nvPr>
            <p:ph idx="12" type="sldNum"/>
          </p:nvPr>
        </p:nvSpPr>
        <p:spPr>
          <a:xfrm>
            <a:off x="10729455" y="4711309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podpis">
  <p:cSld name="Tytuł i podpis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15" name="Google Shape;115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16" name="Google Shape;11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2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2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2"/>
          <p:cNvSpPr txBox="1"/>
          <p:nvPr>
            <p:ph type="title"/>
          </p:nvPr>
        </p:nvSpPr>
        <p:spPr>
          <a:xfrm>
            <a:off x="680322" y="609597"/>
            <a:ext cx="9613858" cy="3592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680322" y="4711615"/>
            <a:ext cx="9613859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21" name="Google Shape;121;p22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2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2"/>
          <p:cNvSpPr txBox="1"/>
          <p:nvPr>
            <p:ph idx="12" type="sldNum"/>
          </p:nvPr>
        </p:nvSpPr>
        <p:spPr>
          <a:xfrm>
            <a:off x="10729455" y="471161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ferta z podpisem">
  <p:cSld name="Oferta z podpisem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25" name="Google Shape;125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26" name="Google Shape;12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3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3"/>
          <p:cNvSpPr txBox="1"/>
          <p:nvPr>
            <p:ph type="title"/>
          </p:nvPr>
        </p:nvSpPr>
        <p:spPr>
          <a:xfrm>
            <a:off x="1127856" y="609598"/>
            <a:ext cx="8718877" cy="3036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1402288" y="3653379"/>
            <a:ext cx="8156579" cy="548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31" name="Google Shape;131;p23"/>
          <p:cNvSpPr txBox="1"/>
          <p:nvPr>
            <p:ph idx="2" type="body"/>
          </p:nvPr>
        </p:nvSpPr>
        <p:spPr>
          <a:xfrm>
            <a:off x="680322" y="4711615"/>
            <a:ext cx="9613859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32" name="Google Shape;132;p23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3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3"/>
          <p:cNvSpPr txBox="1"/>
          <p:nvPr>
            <p:ph idx="12" type="sldNum"/>
          </p:nvPr>
        </p:nvSpPr>
        <p:spPr>
          <a:xfrm>
            <a:off x="10729455" y="470992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135" name="Google Shape;135;p23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Trebuchet MS"/>
              <a:buNone/>
            </a:pPr>
            <a:r>
              <a:rPr b="0" lang="pl-PL" sz="7200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“</a:t>
            </a:r>
            <a:endParaRPr/>
          </a:p>
        </p:txBody>
      </p:sp>
      <p:sp>
        <p:nvSpPr>
          <p:cNvPr id="136" name="Google Shape;136;p23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Trebuchet MS"/>
              <a:buNone/>
            </a:pPr>
            <a:r>
              <a:rPr b="0" lang="pl-PL" sz="7200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Karta nazwy">
  <p:cSld name="Karta nazwy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38" name="Google Shape;138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39" name="Google Shape;13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4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4"/>
          <p:cNvSpPr txBox="1"/>
          <p:nvPr>
            <p:ph type="title"/>
          </p:nvPr>
        </p:nvSpPr>
        <p:spPr>
          <a:xfrm>
            <a:off x="680319" y="4711615"/>
            <a:ext cx="9613862" cy="5885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680320" y="5300149"/>
            <a:ext cx="9613862" cy="502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4" name="Google Shape;144;p24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4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4"/>
          <p:cNvSpPr txBox="1"/>
          <p:nvPr>
            <p:ph idx="12" type="sldNum"/>
          </p:nvPr>
        </p:nvSpPr>
        <p:spPr>
          <a:xfrm>
            <a:off x="10729455" y="470992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kolumna">
  <p:cSld name="3 kolumna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48" name="Google Shape;148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49" name="Google Shape;14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5"/>
          <p:cNvSpPr txBox="1"/>
          <p:nvPr>
            <p:ph type="title"/>
          </p:nvPr>
        </p:nvSpPr>
        <p:spPr>
          <a:xfrm>
            <a:off x="669222" y="753228"/>
            <a:ext cx="9624960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5"/>
          <p:cNvSpPr txBox="1"/>
          <p:nvPr>
            <p:ph idx="1" type="body"/>
          </p:nvPr>
        </p:nvSpPr>
        <p:spPr>
          <a:xfrm>
            <a:off x="660946" y="2336873"/>
            <a:ext cx="307003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54" name="Google Shape;154;p25"/>
          <p:cNvSpPr txBox="1"/>
          <p:nvPr>
            <p:ph idx="2" type="body"/>
          </p:nvPr>
        </p:nvSpPr>
        <p:spPr>
          <a:xfrm>
            <a:off x="680322" y="3022673"/>
            <a:ext cx="3049702" cy="2913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55" name="Google Shape;155;p25"/>
          <p:cNvSpPr txBox="1"/>
          <p:nvPr>
            <p:ph idx="3" type="body"/>
          </p:nvPr>
        </p:nvSpPr>
        <p:spPr>
          <a:xfrm>
            <a:off x="3956025" y="2336873"/>
            <a:ext cx="306324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56" name="Google Shape;156;p25"/>
          <p:cNvSpPr txBox="1"/>
          <p:nvPr>
            <p:ph idx="4" type="body"/>
          </p:nvPr>
        </p:nvSpPr>
        <p:spPr>
          <a:xfrm>
            <a:off x="3945470" y="3022673"/>
            <a:ext cx="3063240" cy="2913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57" name="Google Shape;157;p25"/>
          <p:cNvSpPr txBox="1"/>
          <p:nvPr>
            <p:ph idx="5" type="body"/>
          </p:nvPr>
        </p:nvSpPr>
        <p:spPr>
          <a:xfrm>
            <a:off x="7224156" y="2336873"/>
            <a:ext cx="30700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58" name="Google Shape;158;p25"/>
          <p:cNvSpPr txBox="1"/>
          <p:nvPr>
            <p:ph idx="6" type="body"/>
          </p:nvPr>
        </p:nvSpPr>
        <p:spPr>
          <a:xfrm>
            <a:off x="7224156" y="3022673"/>
            <a:ext cx="3070025" cy="2913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59" name="Google Shape;159;p25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5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5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kolumna obrazu">
  <p:cSld name="3 kolumna obrazu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63" name="Google Shape;163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64" name="Google Shape;16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6"/>
          <p:cNvSpPr txBox="1"/>
          <p:nvPr>
            <p:ph type="title"/>
          </p:nvPr>
        </p:nvSpPr>
        <p:spPr>
          <a:xfrm>
            <a:off x="680322" y="753228"/>
            <a:ext cx="9613860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26"/>
          <p:cNvSpPr txBox="1"/>
          <p:nvPr>
            <p:ph idx="1" type="body"/>
          </p:nvPr>
        </p:nvSpPr>
        <p:spPr>
          <a:xfrm>
            <a:off x="680318" y="4297503"/>
            <a:ext cx="304970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69" name="Google Shape;169;p26"/>
          <p:cNvSpPr/>
          <p:nvPr>
            <p:ph idx="2" type="pic"/>
          </p:nvPr>
        </p:nvSpPr>
        <p:spPr>
          <a:xfrm>
            <a:off x="680318" y="2336873"/>
            <a:ext cx="3049705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0" name="Google Shape;170;p26"/>
          <p:cNvSpPr txBox="1"/>
          <p:nvPr>
            <p:ph idx="3" type="body"/>
          </p:nvPr>
        </p:nvSpPr>
        <p:spPr>
          <a:xfrm>
            <a:off x="680318" y="4873765"/>
            <a:ext cx="3049705" cy="1062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71" name="Google Shape;171;p26"/>
          <p:cNvSpPr txBox="1"/>
          <p:nvPr>
            <p:ph idx="4" type="body"/>
          </p:nvPr>
        </p:nvSpPr>
        <p:spPr>
          <a:xfrm>
            <a:off x="3945471" y="4297503"/>
            <a:ext cx="306324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72" name="Google Shape;172;p26"/>
          <p:cNvSpPr/>
          <p:nvPr>
            <p:ph idx="5" type="pic"/>
          </p:nvPr>
        </p:nvSpPr>
        <p:spPr>
          <a:xfrm>
            <a:off x="3945470" y="2336873"/>
            <a:ext cx="3063240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3" name="Google Shape;173;p26"/>
          <p:cNvSpPr txBox="1"/>
          <p:nvPr>
            <p:ph idx="6" type="body"/>
          </p:nvPr>
        </p:nvSpPr>
        <p:spPr>
          <a:xfrm>
            <a:off x="3944117" y="4873764"/>
            <a:ext cx="3067297" cy="1062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74" name="Google Shape;174;p26"/>
          <p:cNvSpPr txBox="1"/>
          <p:nvPr>
            <p:ph idx="7" type="body"/>
          </p:nvPr>
        </p:nvSpPr>
        <p:spPr>
          <a:xfrm>
            <a:off x="7230678" y="4297503"/>
            <a:ext cx="306350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75" name="Google Shape;175;p26"/>
          <p:cNvSpPr/>
          <p:nvPr>
            <p:ph idx="8" type="pic"/>
          </p:nvPr>
        </p:nvSpPr>
        <p:spPr>
          <a:xfrm>
            <a:off x="7230677" y="2336873"/>
            <a:ext cx="3063505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6" name="Google Shape;176;p26"/>
          <p:cNvSpPr txBox="1"/>
          <p:nvPr>
            <p:ph idx="9" type="body"/>
          </p:nvPr>
        </p:nvSpPr>
        <p:spPr>
          <a:xfrm>
            <a:off x="7230553" y="4873762"/>
            <a:ext cx="3067563" cy="1062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77" name="Google Shape;177;p26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26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26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tekst pionowy" type="vertTx">
  <p:cSld name="VERTICAL_TEXT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81" name="Google Shape;181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82" name="Google Shape;182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7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27"/>
          <p:cNvSpPr txBox="1"/>
          <p:nvPr>
            <p:ph idx="1" type="body"/>
          </p:nvPr>
        </p:nvSpPr>
        <p:spPr>
          <a:xfrm rot="5400000">
            <a:off x="3687593" y="-670399"/>
            <a:ext cx="3599316" cy="96138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7" name="Google Shape;187;p27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27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27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pionowy i tekst" type="vertTitleAndTx">
  <p:cSld name="VERTICAL_TITLE_AND_VERTICAL_TEXT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8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8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8"/>
          <p:cNvSpPr txBox="1"/>
          <p:nvPr>
            <p:ph type="title"/>
          </p:nvPr>
        </p:nvSpPr>
        <p:spPr>
          <a:xfrm rot="5400000">
            <a:off x="8489252" y="2249576"/>
            <a:ext cx="4353760" cy="10738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28"/>
          <p:cNvSpPr txBox="1"/>
          <p:nvPr>
            <p:ph idx="1" type="body"/>
          </p:nvPr>
        </p:nvSpPr>
        <p:spPr>
          <a:xfrm rot="5400000">
            <a:off x="2452029" y="-1162110"/>
            <a:ext cx="5326589" cy="88700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5" name="Google Shape;195;p28"/>
          <p:cNvSpPr txBox="1"/>
          <p:nvPr>
            <p:ph idx="10" type="dt"/>
          </p:nvPr>
        </p:nvSpPr>
        <p:spPr>
          <a:xfrm>
            <a:off x="6807126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28"/>
          <p:cNvSpPr txBox="1"/>
          <p:nvPr>
            <p:ph idx="11" type="ftr"/>
          </p:nvPr>
        </p:nvSpPr>
        <p:spPr>
          <a:xfrm>
            <a:off x="680321" y="5936188"/>
            <a:ext cx="61268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28"/>
          <p:cNvSpPr txBox="1"/>
          <p:nvPr>
            <p:ph idx="12" type="sldNum"/>
          </p:nvPr>
        </p:nvSpPr>
        <p:spPr>
          <a:xfrm>
            <a:off x="10097550" y="5398633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zawartość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23" name="Google Shape;23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24" name="Google Shape;2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13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13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13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3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13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3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usty" type="blank">
  <p:cSld name="BLANK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Short.png" id="33" name="Google Shape;33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14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14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4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4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główek sekcji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39" name="Google Shape;39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4086907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40" name="Google Shape;4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4" y="4087901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15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15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15"/>
          <p:cNvSpPr txBox="1"/>
          <p:nvPr>
            <p:ph type="title"/>
          </p:nvPr>
        </p:nvSpPr>
        <p:spPr>
          <a:xfrm>
            <a:off x="680322" y="2869895"/>
            <a:ext cx="9613860" cy="1090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5"/>
          <p:cNvSpPr txBox="1"/>
          <p:nvPr>
            <p:ph idx="1" type="body"/>
          </p:nvPr>
        </p:nvSpPr>
        <p:spPr>
          <a:xfrm>
            <a:off x="680322" y="4232171"/>
            <a:ext cx="9613860" cy="17040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15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5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2" type="sldNum"/>
          </p:nvPr>
        </p:nvSpPr>
        <p:spPr>
          <a:xfrm>
            <a:off x="10729455" y="286989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wa elementy zawartości" type="twoObj">
  <p:cSld name="TWO_OBJECT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49" name="Google Shape;49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50" name="Google Shape;5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6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6"/>
          <p:cNvSpPr txBox="1"/>
          <p:nvPr>
            <p:ph idx="1" type="body"/>
          </p:nvPr>
        </p:nvSpPr>
        <p:spPr>
          <a:xfrm>
            <a:off x="680320" y="2336873"/>
            <a:ext cx="4698358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16"/>
          <p:cNvSpPr txBox="1"/>
          <p:nvPr>
            <p:ph idx="2" type="body"/>
          </p:nvPr>
        </p:nvSpPr>
        <p:spPr>
          <a:xfrm>
            <a:off x="5594123" y="2336873"/>
            <a:ext cx="4700058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6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6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orównanie" type="twoTxTwoObj">
  <p:cSld name="TWO_OBJECTS_WITH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60" name="Google Shape;60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61" name="Google Shape;6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7"/>
          <p:cNvSpPr txBox="1"/>
          <p:nvPr>
            <p:ph type="title"/>
          </p:nvPr>
        </p:nvSpPr>
        <p:spPr>
          <a:xfrm>
            <a:off x="680319" y="753229"/>
            <a:ext cx="9613863" cy="10809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7"/>
          <p:cNvSpPr txBox="1"/>
          <p:nvPr>
            <p:ph idx="1" type="body"/>
          </p:nvPr>
        </p:nvSpPr>
        <p:spPr>
          <a:xfrm>
            <a:off x="906350" y="2336873"/>
            <a:ext cx="4472327" cy="6931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6" name="Google Shape;66;p17"/>
          <p:cNvSpPr txBox="1"/>
          <p:nvPr>
            <p:ph idx="2" type="body"/>
          </p:nvPr>
        </p:nvSpPr>
        <p:spPr>
          <a:xfrm>
            <a:off x="680322" y="3030008"/>
            <a:ext cx="4698355" cy="29061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3" type="body"/>
          </p:nvPr>
        </p:nvSpPr>
        <p:spPr>
          <a:xfrm>
            <a:off x="5820154" y="2336873"/>
            <a:ext cx="4474028" cy="6920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8" name="Google Shape;68;p17"/>
          <p:cNvSpPr txBox="1"/>
          <p:nvPr>
            <p:ph idx="4" type="body"/>
          </p:nvPr>
        </p:nvSpPr>
        <p:spPr>
          <a:xfrm>
            <a:off x="5594123" y="3030008"/>
            <a:ext cx="4700059" cy="29061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17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lko tytuł" type="titleOnly">
  <p:cSld name="TITLE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73" name="Google Shape;73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74" name="Google Shape;7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8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Zawartość z podpisem" type="objTx">
  <p:cSld name="OBJECT_WITH_CAPTIO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82" name="Google Shape;82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83" name="Google Shape;8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9"/>
          <p:cNvSpPr txBox="1"/>
          <p:nvPr>
            <p:ph type="title"/>
          </p:nvPr>
        </p:nvSpPr>
        <p:spPr>
          <a:xfrm>
            <a:off x="680321" y="753227"/>
            <a:ext cx="9613859" cy="10809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4685846" y="2336873"/>
            <a:ext cx="5608336" cy="3599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19"/>
          <p:cNvSpPr txBox="1"/>
          <p:nvPr>
            <p:ph idx="2" type="body"/>
          </p:nvPr>
        </p:nvSpPr>
        <p:spPr>
          <a:xfrm>
            <a:off x="680322" y="2336872"/>
            <a:ext cx="3790078" cy="35993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9" name="Google Shape;89;p19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9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9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raz z podpisem" type="picTx">
  <p:cSld name="PICTURE_WITH_CAPTION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93" name="Google Shape;93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94" name="Google Shape;9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20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0"/>
          <p:cNvSpPr txBox="1"/>
          <p:nvPr>
            <p:ph type="title"/>
          </p:nvPr>
        </p:nvSpPr>
        <p:spPr>
          <a:xfrm>
            <a:off x="680323" y="753228"/>
            <a:ext cx="9613857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0"/>
          <p:cNvSpPr/>
          <p:nvPr>
            <p:ph idx="2" type="pic"/>
          </p:nvPr>
        </p:nvSpPr>
        <p:spPr>
          <a:xfrm>
            <a:off x="4868333" y="2336874"/>
            <a:ext cx="5425849" cy="3599312"/>
          </a:xfrm>
          <a:prstGeom prst="rect">
            <a:avLst/>
          </a:prstGeom>
          <a:noFill/>
          <a:ln>
            <a:noFill/>
          </a:ln>
          <a:effectLst>
            <a:outerShdw blurRad="76200" rotWithShape="0" algn="tl" dir="5040000" dist="63500">
              <a:srgbClr val="000000">
                <a:alpha val="40784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680323" y="2336873"/>
            <a:ext cx="3876256" cy="35993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00" name="Google Shape;100;p20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0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0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595C75"/>
            </a:gs>
            <a:gs pos="50000">
              <a:srgbClr val="464359"/>
            </a:gs>
            <a:gs pos="100000">
              <a:srgbClr val="291F2A"/>
            </a:gs>
          </a:gsLst>
          <a:lin ang="25200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ashOverlay-FullResolve.png" id="6" name="Google Shape;6;p11"/>
          <p:cNvPicPr preferRelativeResize="0"/>
          <p:nvPr/>
        </p:nvPicPr>
        <p:blipFill rotWithShape="1">
          <a:blip r:embed="rId1">
            <a:alphaModFix amt="10000"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1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1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" name="Google Shape;9;p11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" name="Google Shape;10;p11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" name="Google Shape;11;p11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"/>
          <p:cNvSpPr txBox="1"/>
          <p:nvPr>
            <p:ph type="ctrTitle"/>
          </p:nvPr>
        </p:nvSpPr>
        <p:spPr>
          <a:xfrm>
            <a:off x="0" y="2607572"/>
            <a:ext cx="8940800" cy="1634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6000"/>
              <a:buFont typeface="Trebuchet MS"/>
              <a:buNone/>
            </a:pPr>
            <a:r>
              <a:rPr b="1" lang="pl-PL" sz="6000">
                <a:solidFill>
                  <a:srgbClr val="FEFEFE"/>
                </a:solidFill>
              </a:rPr>
              <a:t>Data imputation</a:t>
            </a:r>
            <a:endParaRPr b="1" sz="6000">
              <a:solidFill>
                <a:srgbClr val="FEFEFE"/>
              </a:solidFill>
            </a:endParaRPr>
          </a:p>
        </p:txBody>
      </p:sp>
      <p:sp>
        <p:nvSpPr>
          <p:cNvPr id="203" name="Google Shape;203;p1"/>
          <p:cNvSpPr txBox="1"/>
          <p:nvPr>
            <p:ph idx="1" type="subTitle"/>
          </p:nvPr>
        </p:nvSpPr>
        <p:spPr>
          <a:xfrm>
            <a:off x="9110132" y="2607572"/>
            <a:ext cx="3081867" cy="1634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b="1" lang="pl-PL">
                <a:solidFill>
                  <a:schemeClr val="dk2"/>
                </a:solidFill>
              </a:rPr>
              <a:t>Ada Gąssowska</a:t>
            </a:r>
            <a:endParaRPr b="1">
              <a:solidFill>
                <a:schemeClr val="dk2"/>
              </a:solidFill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b="1" lang="pl-PL">
                <a:solidFill>
                  <a:schemeClr val="dk2"/>
                </a:solidFill>
              </a:rPr>
              <a:t>Mateusz Grzyb</a:t>
            </a:r>
            <a:endParaRPr b="1">
              <a:solidFill>
                <a:schemeClr val="dk2"/>
              </a:solidFill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b="1" lang="pl-PL">
                <a:solidFill>
                  <a:schemeClr val="dk2"/>
                </a:solidFill>
              </a:rPr>
              <a:t>Elżbieta Jowik</a:t>
            </a:r>
            <a:endParaRPr b="1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Trebuchet MS"/>
              <a:buNone/>
            </a:pPr>
            <a:r>
              <a:rPr b="1" lang="pl-PL" sz="4800">
                <a:solidFill>
                  <a:srgbClr val="FEFEFE"/>
                </a:solidFill>
              </a:rPr>
              <a:t>What is data imputation?</a:t>
            </a:r>
            <a:endParaRPr b="1" sz="4800">
              <a:solidFill>
                <a:srgbClr val="FEFEFE"/>
              </a:solidFill>
            </a:endParaRPr>
          </a:p>
        </p:txBody>
      </p:sp>
      <p:sp>
        <p:nvSpPr>
          <p:cNvPr id="209" name="Google Shape;209;p2"/>
          <p:cNvSpPr/>
          <p:nvPr/>
        </p:nvSpPr>
        <p:spPr>
          <a:xfrm>
            <a:off x="10839036" y="47625"/>
            <a:ext cx="177800" cy="182032"/>
          </a:xfrm>
          <a:prstGeom prst="flowChartConnector">
            <a:avLst/>
          </a:prstGeom>
          <a:solidFill>
            <a:srgbClr val="8E7CC3"/>
          </a:solidFill>
          <a:ln cap="flat" cmpd="sng" w="12700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0" name="Google Shape;210;p2"/>
          <p:cNvSpPr/>
          <p:nvPr/>
        </p:nvSpPr>
        <p:spPr>
          <a:xfrm>
            <a:off x="11063745" y="47625"/>
            <a:ext cx="177800" cy="182032"/>
          </a:xfrm>
          <a:prstGeom prst="flowChartConnector">
            <a:avLst/>
          </a:prstGeom>
          <a:solidFill>
            <a:schemeClr val="accent5"/>
          </a:solidFill>
          <a:ln cap="flat" cmpd="sng" w="12700">
            <a:solidFill>
              <a:srgbClr val="607D8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1" name="Google Shape;211;p2"/>
          <p:cNvSpPr/>
          <p:nvPr/>
        </p:nvSpPr>
        <p:spPr>
          <a:xfrm>
            <a:off x="11288454" y="47625"/>
            <a:ext cx="177800" cy="182032"/>
          </a:xfrm>
          <a:prstGeom prst="flowChartConnector">
            <a:avLst/>
          </a:prstGeom>
          <a:solidFill>
            <a:schemeClr val="accent5"/>
          </a:solidFill>
          <a:ln cap="flat" cmpd="sng" w="12700">
            <a:solidFill>
              <a:srgbClr val="607D8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2" name="Google Shape;212;p2"/>
          <p:cNvSpPr/>
          <p:nvPr/>
        </p:nvSpPr>
        <p:spPr>
          <a:xfrm>
            <a:off x="11513163" y="47625"/>
            <a:ext cx="177800" cy="182032"/>
          </a:xfrm>
          <a:prstGeom prst="flowChartConnector">
            <a:avLst/>
          </a:prstGeom>
          <a:solidFill>
            <a:schemeClr val="accent5"/>
          </a:solidFill>
          <a:ln cap="flat" cmpd="sng" w="12700">
            <a:solidFill>
              <a:srgbClr val="607D8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3" name="Google Shape;213;p2"/>
          <p:cNvSpPr/>
          <p:nvPr/>
        </p:nvSpPr>
        <p:spPr>
          <a:xfrm>
            <a:off x="11737872" y="47625"/>
            <a:ext cx="177800" cy="182032"/>
          </a:xfrm>
          <a:prstGeom prst="flowChartConnector">
            <a:avLst/>
          </a:prstGeom>
          <a:solidFill>
            <a:schemeClr val="accent5"/>
          </a:solidFill>
          <a:ln cap="flat" cmpd="sng" w="12700">
            <a:solidFill>
              <a:srgbClr val="607D8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4" name="Google Shape;214;p2"/>
          <p:cNvSpPr/>
          <p:nvPr/>
        </p:nvSpPr>
        <p:spPr>
          <a:xfrm>
            <a:off x="11962581" y="47625"/>
            <a:ext cx="177800" cy="182032"/>
          </a:xfrm>
          <a:prstGeom prst="flowChartConnector">
            <a:avLst/>
          </a:prstGeom>
          <a:solidFill>
            <a:schemeClr val="accent5"/>
          </a:solidFill>
          <a:ln cap="flat" cmpd="sng" w="12700">
            <a:solidFill>
              <a:srgbClr val="607D8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15" name="Google Shape;215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537" y="2944404"/>
            <a:ext cx="10902925" cy="281864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Trebuchet MS"/>
              <a:buNone/>
            </a:pPr>
            <a:r>
              <a:rPr b="1" lang="pl-PL" sz="4800">
                <a:solidFill>
                  <a:srgbClr val="FEFEFE"/>
                </a:solidFill>
              </a:rPr>
              <a:t>Why impute data?</a:t>
            </a:r>
            <a:endParaRPr b="1" sz="4800">
              <a:solidFill>
                <a:srgbClr val="FEFEFE"/>
              </a:solidFill>
            </a:endParaRPr>
          </a:p>
        </p:txBody>
      </p:sp>
      <p:sp>
        <p:nvSpPr>
          <p:cNvPr id="221" name="Google Shape;221;p3"/>
          <p:cNvSpPr/>
          <p:nvPr/>
        </p:nvSpPr>
        <p:spPr>
          <a:xfrm>
            <a:off x="10839036" y="47625"/>
            <a:ext cx="177800" cy="182032"/>
          </a:xfrm>
          <a:prstGeom prst="flowChartConnector">
            <a:avLst/>
          </a:prstGeom>
          <a:solidFill>
            <a:srgbClr val="8E7CC3"/>
          </a:solidFill>
          <a:ln cap="flat" cmpd="sng" w="12700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2" name="Google Shape;222;p3"/>
          <p:cNvSpPr/>
          <p:nvPr/>
        </p:nvSpPr>
        <p:spPr>
          <a:xfrm>
            <a:off x="11063745" y="47625"/>
            <a:ext cx="177800" cy="182032"/>
          </a:xfrm>
          <a:prstGeom prst="flowChartConnector">
            <a:avLst/>
          </a:prstGeom>
          <a:solidFill>
            <a:srgbClr val="8E7CC3"/>
          </a:solidFill>
          <a:ln cap="flat" cmpd="sng" w="12700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3" name="Google Shape;223;p3"/>
          <p:cNvSpPr/>
          <p:nvPr/>
        </p:nvSpPr>
        <p:spPr>
          <a:xfrm>
            <a:off x="11288454" y="47625"/>
            <a:ext cx="177800" cy="182032"/>
          </a:xfrm>
          <a:prstGeom prst="flowChartConnector">
            <a:avLst/>
          </a:prstGeom>
          <a:solidFill>
            <a:schemeClr val="accent5"/>
          </a:solidFill>
          <a:ln cap="flat" cmpd="sng" w="12700">
            <a:solidFill>
              <a:srgbClr val="607D8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4" name="Google Shape;224;p3"/>
          <p:cNvSpPr/>
          <p:nvPr/>
        </p:nvSpPr>
        <p:spPr>
          <a:xfrm>
            <a:off x="11513163" y="47625"/>
            <a:ext cx="177800" cy="182032"/>
          </a:xfrm>
          <a:prstGeom prst="flowChartConnector">
            <a:avLst/>
          </a:prstGeom>
          <a:solidFill>
            <a:schemeClr val="accent5"/>
          </a:solidFill>
          <a:ln cap="flat" cmpd="sng" w="12700">
            <a:solidFill>
              <a:srgbClr val="607D8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5" name="Google Shape;225;p3"/>
          <p:cNvSpPr/>
          <p:nvPr/>
        </p:nvSpPr>
        <p:spPr>
          <a:xfrm>
            <a:off x="11737872" y="47625"/>
            <a:ext cx="177800" cy="182032"/>
          </a:xfrm>
          <a:prstGeom prst="flowChartConnector">
            <a:avLst/>
          </a:prstGeom>
          <a:solidFill>
            <a:schemeClr val="accent5"/>
          </a:solidFill>
          <a:ln cap="flat" cmpd="sng" w="12700">
            <a:solidFill>
              <a:srgbClr val="607D8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6" name="Google Shape;226;p3"/>
          <p:cNvSpPr/>
          <p:nvPr/>
        </p:nvSpPr>
        <p:spPr>
          <a:xfrm>
            <a:off x="11962581" y="47625"/>
            <a:ext cx="177800" cy="182032"/>
          </a:xfrm>
          <a:prstGeom prst="flowChartConnector">
            <a:avLst/>
          </a:prstGeom>
          <a:solidFill>
            <a:schemeClr val="accent5"/>
          </a:solidFill>
          <a:ln cap="flat" cmpd="sng" w="12700">
            <a:solidFill>
              <a:srgbClr val="607D8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27" name="Google Shape;227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1774" y="2158463"/>
            <a:ext cx="9529475" cy="439052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Trebuchet MS"/>
              <a:buNone/>
            </a:pPr>
            <a:r>
              <a:rPr b="1" lang="pl-PL" sz="4800">
                <a:solidFill>
                  <a:srgbClr val="FEFEFE"/>
                </a:solidFill>
              </a:rPr>
              <a:t>What did we test? How?</a:t>
            </a:r>
            <a:endParaRPr b="1" sz="4800">
              <a:solidFill>
                <a:srgbClr val="FEFEFE"/>
              </a:solidFill>
            </a:endParaRPr>
          </a:p>
        </p:txBody>
      </p:sp>
      <p:sp>
        <p:nvSpPr>
          <p:cNvPr id="233" name="Google Shape;233;p4"/>
          <p:cNvSpPr/>
          <p:nvPr/>
        </p:nvSpPr>
        <p:spPr>
          <a:xfrm>
            <a:off x="10839036" y="47625"/>
            <a:ext cx="177800" cy="182032"/>
          </a:xfrm>
          <a:prstGeom prst="flowChartConnector">
            <a:avLst/>
          </a:prstGeom>
          <a:solidFill>
            <a:srgbClr val="8E7CC3"/>
          </a:solidFill>
          <a:ln cap="flat" cmpd="sng" w="12700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4" name="Google Shape;234;p4"/>
          <p:cNvSpPr/>
          <p:nvPr/>
        </p:nvSpPr>
        <p:spPr>
          <a:xfrm>
            <a:off x="11063745" y="47625"/>
            <a:ext cx="177800" cy="182032"/>
          </a:xfrm>
          <a:prstGeom prst="flowChartConnector">
            <a:avLst/>
          </a:prstGeom>
          <a:solidFill>
            <a:srgbClr val="8E7CC3"/>
          </a:solidFill>
          <a:ln cap="flat" cmpd="sng" w="12700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5" name="Google Shape;235;p4"/>
          <p:cNvSpPr/>
          <p:nvPr/>
        </p:nvSpPr>
        <p:spPr>
          <a:xfrm>
            <a:off x="11288454" y="47625"/>
            <a:ext cx="177800" cy="182032"/>
          </a:xfrm>
          <a:prstGeom prst="flowChartConnector">
            <a:avLst/>
          </a:prstGeom>
          <a:solidFill>
            <a:srgbClr val="8E7CC3"/>
          </a:solidFill>
          <a:ln cap="flat" cmpd="sng" w="12700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6" name="Google Shape;236;p4"/>
          <p:cNvSpPr/>
          <p:nvPr/>
        </p:nvSpPr>
        <p:spPr>
          <a:xfrm>
            <a:off x="11513163" y="47625"/>
            <a:ext cx="177800" cy="182032"/>
          </a:xfrm>
          <a:prstGeom prst="flowChartConnector">
            <a:avLst/>
          </a:prstGeom>
          <a:solidFill>
            <a:schemeClr val="accent5"/>
          </a:solidFill>
          <a:ln cap="flat" cmpd="sng" w="12700">
            <a:solidFill>
              <a:srgbClr val="607D8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7" name="Google Shape;237;p4"/>
          <p:cNvSpPr/>
          <p:nvPr/>
        </p:nvSpPr>
        <p:spPr>
          <a:xfrm>
            <a:off x="11737872" y="47625"/>
            <a:ext cx="177800" cy="182032"/>
          </a:xfrm>
          <a:prstGeom prst="flowChartConnector">
            <a:avLst/>
          </a:prstGeom>
          <a:solidFill>
            <a:schemeClr val="accent5"/>
          </a:solidFill>
          <a:ln cap="flat" cmpd="sng" w="12700">
            <a:solidFill>
              <a:srgbClr val="607D8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8" name="Google Shape;238;p4"/>
          <p:cNvSpPr/>
          <p:nvPr/>
        </p:nvSpPr>
        <p:spPr>
          <a:xfrm>
            <a:off x="11962581" y="47625"/>
            <a:ext cx="177800" cy="182032"/>
          </a:xfrm>
          <a:prstGeom prst="flowChartConnector">
            <a:avLst/>
          </a:prstGeom>
          <a:solidFill>
            <a:schemeClr val="accent5"/>
          </a:solidFill>
          <a:ln cap="flat" cmpd="sng" w="12700">
            <a:solidFill>
              <a:srgbClr val="607D8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39" name="Google Shape;239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7800" y="2078141"/>
            <a:ext cx="7676396" cy="47190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5"/>
          <p:cNvSpPr txBox="1"/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Trebuchet MS"/>
              <a:buNone/>
            </a:pPr>
            <a:r>
              <a:rPr b="1" lang="pl-PL" sz="4800">
                <a:solidFill>
                  <a:srgbClr val="FEFEFE"/>
                </a:solidFill>
              </a:rPr>
              <a:t>What are the results?</a:t>
            </a:r>
            <a:endParaRPr b="1" sz="4800">
              <a:solidFill>
                <a:srgbClr val="FEFEFE"/>
              </a:solidFill>
            </a:endParaRPr>
          </a:p>
        </p:txBody>
      </p:sp>
      <p:sp>
        <p:nvSpPr>
          <p:cNvPr id="245" name="Google Shape;245;p5"/>
          <p:cNvSpPr/>
          <p:nvPr/>
        </p:nvSpPr>
        <p:spPr>
          <a:xfrm>
            <a:off x="10839036" y="47625"/>
            <a:ext cx="177900" cy="182100"/>
          </a:xfrm>
          <a:prstGeom prst="flowChartConnector">
            <a:avLst/>
          </a:prstGeom>
          <a:solidFill>
            <a:srgbClr val="8E7CC3"/>
          </a:solidFill>
          <a:ln cap="flat" cmpd="sng" w="12700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6" name="Google Shape;246;p5"/>
          <p:cNvSpPr/>
          <p:nvPr/>
        </p:nvSpPr>
        <p:spPr>
          <a:xfrm>
            <a:off x="11063745" y="47625"/>
            <a:ext cx="177900" cy="182100"/>
          </a:xfrm>
          <a:prstGeom prst="flowChartConnector">
            <a:avLst/>
          </a:prstGeom>
          <a:solidFill>
            <a:srgbClr val="8E7CC3"/>
          </a:solidFill>
          <a:ln cap="flat" cmpd="sng" w="12700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7" name="Google Shape;247;p5"/>
          <p:cNvSpPr/>
          <p:nvPr/>
        </p:nvSpPr>
        <p:spPr>
          <a:xfrm>
            <a:off x="11288454" y="47625"/>
            <a:ext cx="177900" cy="182100"/>
          </a:xfrm>
          <a:prstGeom prst="flowChartConnector">
            <a:avLst/>
          </a:prstGeom>
          <a:solidFill>
            <a:srgbClr val="8E7CC3"/>
          </a:solidFill>
          <a:ln cap="flat" cmpd="sng" w="12700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8" name="Google Shape;248;p5"/>
          <p:cNvSpPr/>
          <p:nvPr/>
        </p:nvSpPr>
        <p:spPr>
          <a:xfrm>
            <a:off x="11513163" y="47625"/>
            <a:ext cx="177900" cy="182100"/>
          </a:xfrm>
          <a:prstGeom prst="flowChartConnector">
            <a:avLst/>
          </a:prstGeom>
          <a:solidFill>
            <a:srgbClr val="8E7CC3"/>
          </a:solidFill>
          <a:ln cap="flat" cmpd="sng" w="12700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9" name="Google Shape;249;p5"/>
          <p:cNvSpPr/>
          <p:nvPr/>
        </p:nvSpPr>
        <p:spPr>
          <a:xfrm>
            <a:off x="11737872" y="47625"/>
            <a:ext cx="177900" cy="182100"/>
          </a:xfrm>
          <a:prstGeom prst="flowChartConnector">
            <a:avLst/>
          </a:prstGeom>
          <a:solidFill>
            <a:schemeClr val="accent5"/>
          </a:solidFill>
          <a:ln cap="flat" cmpd="sng" w="12700">
            <a:solidFill>
              <a:srgbClr val="607D8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0" name="Google Shape;250;p5"/>
          <p:cNvSpPr/>
          <p:nvPr/>
        </p:nvSpPr>
        <p:spPr>
          <a:xfrm>
            <a:off x="11962581" y="47625"/>
            <a:ext cx="177900" cy="182100"/>
          </a:xfrm>
          <a:prstGeom prst="flowChartConnector">
            <a:avLst/>
          </a:prstGeom>
          <a:solidFill>
            <a:schemeClr val="accent5"/>
          </a:solidFill>
          <a:ln cap="flat" cmpd="sng" w="12700">
            <a:solidFill>
              <a:srgbClr val="607D8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51" name="Google Shape;251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1275" y="2078103"/>
            <a:ext cx="8389459" cy="471907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6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Trebuchet MS"/>
              <a:buNone/>
            </a:pPr>
            <a:r>
              <a:rPr b="1" lang="pl-PL" sz="4800">
                <a:solidFill>
                  <a:srgbClr val="FEFEFE"/>
                </a:solidFill>
              </a:rPr>
              <a:t>What are the results?</a:t>
            </a:r>
            <a:endParaRPr b="1" sz="4800">
              <a:solidFill>
                <a:srgbClr val="FEFEFE"/>
              </a:solidFill>
            </a:endParaRPr>
          </a:p>
        </p:txBody>
      </p:sp>
      <p:sp>
        <p:nvSpPr>
          <p:cNvPr id="257" name="Google Shape;257;p6"/>
          <p:cNvSpPr/>
          <p:nvPr/>
        </p:nvSpPr>
        <p:spPr>
          <a:xfrm>
            <a:off x="10839036" y="47625"/>
            <a:ext cx="177800" cy="182032"/>
          </a:xfrm>
          <a:prstGeom prst="flowChartConnector">
            <a:avLst/>
          </a:prstGeom>
          <a:solidFill>
            <a:srgbClr val="8E7CC3"/>
          </a:solidFill>
          <a:ln cap="flat" cmpd="sng" w="12700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8" name="Google Shape;258;p6"/>
          <p:cNvSpPr/>
          <p:nvPr/>
        </p:nvSpPr>
        <p:spPr>
          <a:xfrm>
            <a:off x="11063745" y="47625"/>
            <a:ext cx="177800" cy="182032"/>
          </a:xfrm>
          <a:prstGeom prst="flowChartConnector">
            <a:avLst/>
          </a:prstGeom>
          <a:solidFill>
            <a:srgbClr val="8E7CC3"/>
          </a:solidFill>
          <a:ln cap="flat" cmpd="sng" w="12700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9" name="Google Shape;259;p6"/>
          <p:cNvSpPr/>
          <p:nvPr/>
        </p:nvSpPr>
        <p:spPr>
          <a:xfrm>
            <a:off x="11288454" y="47625"/>
            <a:ext cx="177800" cy="182032"/>
          </a:xfrm>
          <a:prstGeom prst="flowChartConnector">
            <a:avLst/>
          </a:prstGeom>
          <a:solidFill>
            <a:srgbClr val="8E7CC3"/>
          </a:solidFill>
          <a:ln cap="flat" cmpd="sng" w="12700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0" name="Google Shape;260;p6"/>
          <p:cNvSpPr/>
          <p:nvPr/>
        </p:nvSpPr>
        <p:spPr>
          <a:xfrm>
            <a:off x="11513163" y="47625"/>
            <a:ext cx="177800" cy="182032"/>
          </a:xfrm>
          <a:prstGeom prst="flowChartConnector">
            <a:avLst/>
          </a:prstGeom>
          <a:solidFill>
            <a:srgbClr val="8E7CC3"/>
          </a:solidFill>
          <a:ln cap="flat" cmpd="sng" w="12700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1" name="Google Shape;261;p6"/>
          <p:cNvSpPr/>
          <p:nvPr/>
        </p:nvSpPr>
        <p:spPr>
          <a:xfrm>
            <a:off x="11737872" y="47625"/>
            <a:ext cx="177800" cy="182032"/>
          </a:xfrm>
          <a:prstGeom prst="flowChartConnector">
            <a:avLst/>
          </a:prstGeom>
          <a:solidFill>
            <a:srgbClr val="8E7CC3"/>
          </a:solidFill>
          <a:ln cap="flat" cmpd="sng" w="12700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2" name="Google Shape;262;p6"/>
          <p:cNvSpPr/>
          <p:nvPr/>
        </p:nvSpPr>
        <p:spPr>
          <a:xfrm>
            <a:off x="11962581" y="47625"/>
            <a:ext cx="177800" cy="182032"/>
          </a:xfrm>
          <a:prstGeom prst="flowChartConnector">
            <a:avLst/>
          </a:prstGeom>
          <a:solidFill>
            <a:schemeClr val="accent5"/>
          </a:solidFill>
          <a:ln cap="flat" cmpd="sng" w="12700">
            <a:solidFill>
              <a:srgbClr val="607D8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63" name="Google Shape;263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1300" y="2078141"/>
            <a:ext cx="8389392" cy="4719033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7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Trebuchet MS"/>
              <a:buNone/>
            </a:pPr>
            <a:r>
              <a:rPr b="1" lang="pl-PL" sz="4800">
                <a:solidFill>
                  <a:srgbClr val="FEFEFE"/>
                </a:solidFill>
              </a:rPr>
              <a:t>What are the results?</a:t>
            </a:r>
            <a:endParaRPr b="1">
              <a:solidFill>
                <a:srgbClr val="FEFEFE"/>
              </a:solidFill>
            </a:endParaRPr>
          </a:p>
        </p:txBody>
      </p:sp>
      <p:sp>
        <p:nvSpPr>
          <p:cNvPr id="269" name="Google Shape;269;p7"/>
          <p:cNvSpPr/>
          <p:nvPr/>
        </p:nvSpPr>
        <p:spPr>
          <a:xfrm>
            <a:off x="10839036" y="47625"/>
            <a:ext cx="177900" cy="182100"/>
          </a:xfrm>
          <a:prstGeom prst="flowChartConnector">
            <a:avLst/>
          </a:prstGeom>
          <a:solidFill>
            <a:srgbClr val="8E7CC3"/>
          </a:solidFill>
          <a:ln cap="flat" cmpd="sng" w="12700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0" name="Google Shape;270;p7"/>
          <p:cNvSpPr/>
          <p:nvPr/>
        </p:nvSpPr>
        <p:spPr>
          <a:xfrm>
            <a:off x="11063745" y="47625"/>
            <a:ext cx="177900" cy="182100"/>
          </a:xfrm>
          <a:prstGeom prst="flowChartConnector">
            <a:avLst/>
          </a:prstGeom>
          <a:solidFill>
            <a:srgbClr val="8E7CC3"/>
          </a:solidFill>
          <a:ln cap="flat" cmpd="sng" w="12700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1" name="Google Shape;271;p7"/>
          <p:cNvSpPr/>
          <p:nvPr/>
        </p:nvSpPr>
        <p:spPr>
          <a:xfrm>
            <a:off x="11288454" y="47625"/>
            <a:ext cx="177900" cy="182100"/>
          </a:xfrm>
          <a:prstGeom prst="flowChartConnector">
            <a:avLst/>
          </a:prstGeom>
          <a:solidFill>
            <a:srgbClr val="8E7CC3"/>
          </a:solidFill>
          <a:ln cap="flat" cmpd="sng" w="12700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2" name="Google Shape;272;p7"/>
          <p:cNvSpPr/>
          <p:nvPr/>
        </p:nvSpPr>
        <p:spPr>
          <a:xfrm>
            <a:off x="11513163" y="47625"/>
            <a:ext cx="177900" cy="182100"/>
          </a:xfrm>
          <a:prstGeom prst="flowChartConnector">
            <a:avLst/>
          </a:prstGeom>
          <a:solidFill>
            <a:srgbClr val="8E7CC3"/>
          </a:solidFill>
          <a:ln cap="flat" cmpd="sng" w="12700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3" name="Google Shape;273;p7"/>
          <p:cNvSpPr/>
          <p:nvPr/>
        </p:nvSpPr>
        <p:spPr>
          <a:xfrm>
            <a:off x="11737872" y="47625"/>
            <a:ext cx="177900" cy="182100"/>
          </a:xfrm>
          <a:prstGeom prst="flowChartConnector">
            <a:avLst/>
          </a:prstGeom>
          <a:solidFill>
            <a:srgbClr val="8E7CC3"/>
          </a:solidFill>
          <a:ln cap="flat" cmpd="sng" w="12700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4" name="Google Shape;274;p7"/>
          <p:cNvSpPr/>
          <p:nvPr/>
        </p:nvSpPr>
        <p:spPr>
          <a:xfrm>
            <a:off x="11962581" y="47625"/>
            <a:ext cx="177900" cy="182100"/>
          </a:xfrm>
          <a:prstGeom prst="flowChartConnector">
            <a:avLst/>
          </a:prstGeom>
          <a:solidFill>
            <a:srgbClr val="8E7CC3"/>
          </a:solidFill>
          <a:ln cap="flat" cmpd="sng" w="12700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75" name="Google Shape;275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6725" y="2057791"/>
            <a:ext cx="7078551" cy="471903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0"/>
          <p:cNvSpPr txBox="1"/>
          <p:nvPr/>
        </p:nvSpPr>
        <p:spPr>
          <a:xfrm>
            <a:off x="3438525" y="2366964"/>
            <a:ext cx="53148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6000"/>
              <a:buFont typeface="Trebuchet MS"/>
              <a:buNone/>
            </a:pPr>
            <a:r>
              <a:rPr b="1" lang="pl-PL" sz="6000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rPr>
              <a:t>Questions?</a:t>
            </a:r>
            <a:endParaRPr b="1" sz="6000">
              <a:solidFill>
                <a:srgbClr val="FEFEF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85ea36c3e5_2_1"/>
          <p:cNvSpPr txBox="1"/>
          <p:nvPr/>
        </p:nvSpPr>
        <p:spPr>
          <a:xfrm>
            <a:off x="0" y="4733926"/>
            <a:ext cx="53148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6000"/>
              <a:buFont typeface="Trebuchet MS"/>
              <a:buNone/>
            </a:pPr>
            <a:r>
              <a:rPr b="1" lang="pl-PL" sz="6000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rPr>
              <a:t>Thank you!</a:t>
            </a:r>
            <a:endParaRPr b="1" sz="6000">
              <a:solidFill>
                <a:srgbClr val="FEFEF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rlin">
  <a:themeElements>
    <a:clrScheme name="Fioletowy">
      <a:dk1>
        <a:srgbClr val="000000"/>
      </a:dk1>
      <a:lt1>
        <a:srgbClr val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2019-03-26T13:51:47Z</dcterms:created>
  <dc:creator>Crystalish</dc:creator>
</cp:coreProperties>
</file>