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f45c2e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f45c2e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f45c2ec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f45c2ec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89decd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89decd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89decd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789decd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89decd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89decd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d47b9f11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d47b9f11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f9345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f9345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f45c2ec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f45c2ec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f00992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f00992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f45c2e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f45c2e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imputation techniques interact with machine learning algorithms?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300">
                <a:solidFill>
                  <a:schemeClr val="accent4"/>
                </a:solidFill>
              </a:rPr>
              <a:t>M</a:t>
            </a:r>
            <a:r>
              <a:rPr lang="pl"/>
              <a:t>artyna Majchrzak</a:t>
            </a:r>
            <a:br>
              <a:rPr lang="pl"/>
            </a:br>
            <a:r>
              <a:rPr b="1" lang="pl" sz="2300">
                <a:solidFill>
                  <a:schemeClr val="accent4"/>
                </a:solidFill>
              </a:rPr>
              <a:t>A</a:t>
            </a:r>
            <a:r>
              <a:rPr lang="pl"/>
              <a:t>gata Makarewicz</a:t>
            </a:r>
            <a:endParaRPr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300">
                <a:solidFill>
                  <a:schemeClr val="accent4"/>
                </a:solidFill>
              </a:rPr>
              <a:t>J</a:t>
            </a:r>
            <a:r>
              <a:rPr lang="pl"/>
              <a:t>acek Wiśniewski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103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Datasets with high percent of missing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675" y="803225"/>
            <a:ext cx="5332949" cy="4082599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5000"/>
              <a:t>Thank you :) </a:t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Imputation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process of replacing missing data with substituted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substantial part of reprocessing data used for machine learning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331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Datasets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00" y="1034350"/>
            <a:ext cx="7706225" cy="3839175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Imputation methods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mean/mode imputation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mice (predictive mean matching) (</a:t>
            </a:r>
            <a:r>
              <a:rPr i="1" lang="pl"/>
              <a:t>mice package</a:t>
            </a:r>
            <a:r>
              <a:rPr lang="p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k-nearest neighbours (</a:t>
            </a:r>
            <a:r>
              <a:rPr i="1" lang="pl"/>
              <a:t>VIM package</a:t>
            </a:r>
            <a:r>
              <a:rPr lang="p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hotdeck (</a:t>
            </a:r>
            <a:r>
              <a:rPr i="1" lang="pl"/>
              <a:t>VIM package</a:t>
            </a:r>
            <a:r>
              <a:rPr lang="p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softImpute combined with median/mode imputation </a:t>
            </a:r>
            <a:br>
              <a:rPr lang="pl"/>
            </a:br>
            <a:r>
              <a:rPr lang="pl"/>
              <a:t>(</a:t>
            </a:r>
            <a:r>
              <a:rPr i="1" lang="pl"/>
              <a:t>softImpute, ImputeMissings packages</a:t>
            </a:r>
            <a:r>
              <a:rPr lang="pl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Classification algorithms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RPART (Recursive Partitioning And Regression Trees)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NB (Naive Bayes)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Ranger (Random forest)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LDA (Linear Discriminant Analysis)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KKNN (Weighted k-Nearest Neighbour)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Measure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F1 Measure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harmonic mean of the precision and recall.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26" y="2178925"/>
            <a:ext cx="4731850" cy="13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Ranking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Each imputation receives rank depending on their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NA receives worst 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Mean rank is the final for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99000"/>
            <a:ext cx="8520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Results for all datasets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650" y="915350"/>
            <a:ext cx="5541224" cy="396805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Datasets with high percent of missing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61" y="1449300"/>
            <a:ext cx="7636075" cy="20320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