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4" r:id="rId13"/>
    <p:sldId id="275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150C5-01F2-99BC-ADB3-5C51C48A1437}" v="64" dt="2021-05-31T07:11:39.303"/>
    <p1510:client id="{359B7C58-7EDA-EC55-5548-1DA73676587A}" v="78" dt="2021-05-31T18:11:45.463"/>
    <p1510:client id="{3D9A77AB-243F-58BC-A0AE-666A5B9257AD}" v="5" dt="2021-05-30T18:26:46.033"/>
    <p1510:client id="{6E2A878E-5223-26E3-7168-37F681227259}" v="5" dt="2021-05-31T09:16:21.157"/>
    <p1510:client id="{EC857099-A904-4ACC-8986-B493AACB3C45}" v="402" dt="2021-05-30T17:54:25.478"/>
    <p1510:client id="{F0EEA90E-1E2D-1859-0087-8F7742362BEF}" v="43" dt="2021-05-30T18:36:09.528"/>
    <p1510:client id="{F3DCD14A-9C20-BF87-02BF-8A25EB208562}" v="21" dt="2021-05-30T18:39:2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bieski Bartłomiej (STUD)" userId="S::01151511@pw.edu.pl::62ab72b6-a68a-4e1b-9194-40d050a558d8" providerId="AD" clId="Web-{EC857099-A904-4ACC-8986-B493AACB3C45}"/>
    <pc:docChg chg="addSld delSld modSld">
      <pc:chgData name="Sobieski Bartłomiej (STUD)" userId="S::01151511@pw.edu.pl::62ab72b6-a68a-4e1b-9194-40d050a558d8" providerId="AD" clId="Web-{EC857099-A904-4ACC-8986-B493AACB3C45}" dt="2021-05-30T17:54:19.135" v="212" actId="20577"/>
      <pc:docMkLst>
        <pc:docMk/>
      </pc:docMkLst>
      <pc:sldChg chg="modSp">
        <pc:chgData name="Sobieski Bartłomiej (STUD)" userId="S::01151511@pw.edu.pl::62ab72b6-a68a-4e1b-9194-40d050a558d8" providerId="AD" clId="Web-{EC857099-A904-4ACC-8986-B493AACB3C45}" dt="2021-05-30T17:41:25.519" v="13" actId="1076"/>
        <pc:sldMkLst>
          <pc:docMk/>
          <pc:sldMk cId="650317164" sldId="256"/>
        </pc:sldMkLst>
        <pc:spChg chg="mod">
          <ac:chgData name="Sobieski Bartłomiej (STUD)" userId="S::01151511@pw.edu.pl::62ab72b6-a68a-4e1b-9194-40d050a558d8" providerId="AD" clId="Web-{EC857099-A904-4ACC-8986-B493AACB3C45}" dt="2021-05-30T17:40:45.877" v="6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Sobieski Bartłomiej (STUD)" userId="S::01151511@pw.edu.pl::62ab72b6-a68a-4e1b-9194-40d050a558d8" providerId="AD" clId="Web-{EC857099-A904-4ACC-8986-B493AACB3C45}" dt="2021-05-30T17:41:25.519" v="13" actId="1076"/>
          <ac:spMkLst>
            <pc:docMk/>
            <pc:sldMk cId="650317164" sldId="256"/>
            <ac:spMk id="3" creationId="{00000000-0000-0000-0000-000000000000}"/>
          </ac:spMkLst>
        </pc:spChg>
      </pc:sldChg>
      <pc:sldChg chg="addSp delSp modSp new">
        <pc:chgData name="Sobieski Bartłomiej (STUD)" userId="S::01151511@pw.edu.pl::62ab72b6-a68a-4e1b-9194-40d050a558d8" providerId="AD" clId="Web-{EC857099-A904-4ACC-8986-B493AACB3C45}" dt="2021-05-30T17:46:15.902" v="106" actId="20577"/>
        <pc:sldMkLst>
          <pc:docMk/>
          <pc:sldMk cId="3527234753" sldId="257"/>
        </pc:sldMkLst>
        <pc:spChg chg="mod">
          <ac:chgData name="Sobieski Bartłomiej (STUD)" userId="S::01151511@pw.edu.pl::62ab72b6-a68a-4e1b-9194-40d050a558d8" providerId="AD" clId="Web-{EC857099-A904-4ACC-8986-B493AACB3C45}" dt="2021-05-30T17:46:15.902" v="106" actId="20577"/>
          <ac:spMkLst>
            <pc:docMk/>
            <pc:sldMk cId="3527234753" sldId="257"/>
            <ac:spMk id="2" creationId="{18DA3E6A-0247-47AE-96F0-002CD8486D76}"/>
          </ac:spMkLst>
        </pc:spChg>
        <pc:spChg chg="add del">
          <ac:chgData name="Sobieski Bartłomiej (STUD)" userId="S::01151511@pw.edu.pl::62ab72b6-a68a-4e1b-9194-40d050a558d8" providerId="AD" clId="Web-{EC857099-A904-4ACC-8986-B493AACB3C45}" dt="2021-05-30T17:42:54.146" v="57"/>
          <ac:spMkLst>
            <pc:docMk/>
            <pc:sldMk cId="3527234753" sldId="257"/>
            <ac:spMk id="3" creationId="{04AE4CB8-7338-466A-85F1-DC062ECEA9CB}"/>
          </ac:spMkLst>
        </pc:spChg>
      </pc:sldChg>
      <pc:sldChg chg="delSp modSp new">
        <pc:chgData name="Sobieski Bartłomiej (STUD)" userId="S::01151511@pw.edu.pl::62ab72b6-a68a-4e1b-9194-40d050a558d8" providerId="AD" clId="Web-{EC857099-A904-4ACC-8986-B493AACB3C45}" dt="2021-05-30T17:43:51.007" v="80" actId="20577"/>
        <pc:sldMkLst>
          <pc:docMk/>
          <pc:sldMk cId="2852941954" sldId="258"/>
        </pc:sldMkLst>
        <pc:spChg chg="mod">
          <ac:chgData name="Sobieski Bartłomiej (STUD)" userId="S::01151511@pw.edu.pl::62ab72b6-a68a-4e1b-9194-40d050a558d8" providerId="AD" clId="Web-{EC857099-A904-4ACC-8986-B493AACB3C45}" dt="2021-05-30T17:43:51.007" v="80" actId="20577"/>
          <ac:spMkLst>
            <pc:docMk/>
            <pc:sldMk cId="2852941954" sldId="258"/>
            <ac:spMk id="2" creationId="{45B2D1E6-9862-421A-9295-225D08B1364D}"/>
          </ac:spMkLst>
        </pc:spChg>
        <pc:spChg chg="del">
          <ac:chgData name="Sobieski Bartłomiej (STUD)" userId="S::01151511@pw.edu.pl::62ab72b6-a68a-4e1b-9194-40d050a558d8" providerId="AD" clId="Web-{EC857099-A904-4ACC-8986-B493AACB3C45}" dt="2021-05-30T17:43:27.335" v="76"/>
          <ac:spMkLst>
            <pc:docMk/>
            <pc:sldMk cId="2852941954" sldId="258"/>
            <ac:spMk id="3" creationId="{0040C902-01CC-4F9C-A1C7-20263ECC48A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44:25.915" v="84" actId="20577"/>
        <pc:sldMkLst>
          <pc:docMk/>
          <pc:sldMk cId="2722489185" sldId="259"/>
        </pc:sldMkLst>
        <pc:spChg chg="mod">
          <ac:chgData name="Sobieski Bartłomiej (STUD)" userId="S::01151511@pw.edu.pl::62ab72b6-a68a-4e1b-9194-40d050a558d8" providerId="AD" clId="Web-{EC857099-A904-4ACC-8986-B493AACB3C45}" dt="2021-05-30T17:44:25.915" v="84" actId="20577"/>
          <ac:spMkLst>
            <pc:docMk/>
            <pc:sldMk cId="2722489185" sldId="259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45:30.260" v="99" actId="20577"/>
        <pc:sldMkLst>
          <pc:docMk/>
          <pc:sldMk cId="137579482" sldId="260"/>
        </pc:sldMkLst>
        <pc:spChg chg="mod">
          <ac:chgData name="Sobieski Bartłomiej (STUD)" userId="S::01151511@pw.edu.pl::62ab72b6-a68a-4e1b-9194-40d050a558d8" providerId="AD" clId="Web-{EC857099-A904-4ACC-8986-B493AACB3C45}" dt="2021-05-30T17:45:30.260" v="99" actId="20577"/>
          <ac:spMkLst>
            <pc:docMk/>
            <pc:sldMk cId="137579482" sldId="260"/>
            <ac:spMk id="2" creationId="{45B2D1E6-9862-421A-9295-225D08B1364D}"/>
          </ac:spMkLst>
        </pc:spChg>
      </pc:sldChg>
      <pc:sldChg chg="addSp delSp modSp add del replId">
        <pc:chgData name="Sobieski Bartłomiej (STUD)" userId="S::01151511@pw.edu.pl::62ab72b6-a68a-4e1b-9194-40d050a558d8" providerId="AD" clId="Web-{EC857099-A904-4ACC-8986-B493AACB3C45}" dt="2021-05-30T17:45:50.698" v="102"/>
        <pc:sldMkLst>
          <pc:docMk/>
          <pc:sldMk cId="734203559" sldId="261"/>
        </pc:sldMkLst>
        <pc:spChg chg="del">
          <ac:chgData name="Sobieski Bartłomiej (STUD)" userId="S::01151511@pw.edu.pl::62ab72b6-a68a-4e1b-9194-40d050a558d8" providerId="AD" clId="Web-{EC857099-A904-4ACC-8986-B493AACB3C45}" dt="2021-05-30T17:45:40.229" v="100"/>
          <ac:spMkLst>
            <pc:docMk/>
            <pc:sldMk cId="734203559" sldId="261"/>
            <ac:spMk id="2" creationId="{45B2D1E6-9862-421A-9295-225D08B1364D}"/>
          </ac:spMkLst>
        </pc:spChg>
        <pc:spChg chg="add mod">
          <ac:chgData name="Sobieski Bartłomiej (STUD)" userId="S::01151511@pw.edu.pl::62ab72b6-a68a-4e1b-9194-40d050a558d8" providerId="AD" clId="Web-{EC857099-A904-4ACC-8986-B493AACB3C45}" dt="2021-05-30T17:45:40.229" v="100"/>
          <ac:spMkLst>
            <pc:docMk/>
            <pc:sldMk cId="734203559" sldId="261"/>
            <ac:spMk id="4" creationId="{525A7ABB-48CA-4D30-AD4E-7F50DB8D21B7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46:44.450" v="111" actId="20577"/>
        <pc:sldMkLst>
          <pc:docMk/>
          <pc:sldMk cId="3468183230" sldId="262"/>
        </pc:sldMkLst>
        <pc:spChg chg="mod">
          <ac:chgData name="Sobieski Bartłomiej (STUD)" userId="S::01151511@pw.edu.pl::62ab72b6-a68a-4e1b-9194-40d050a558d8" providerId="AD" clId="Web-{EC857099-A904-4ACC-8986-B493AACB3C45}" dt="2021-05-30T17:46:44.450" v="111" actId="20577"/>
          <ac:spMkLst>
            <pc:docMk/>
            <pc:sldMk cId="3468183230" sldId="262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46:13.090" v="105" actId="20577"/>
        <pc:sldMkLst>
          <pc:docMk/>
          <pc:sldMk cId="1933245266" sldId="263"/>
        </pc:sldMkLst>
        <pc:spChg chg="mod">
          <ac:chgData name="Sobieski Bartłomiej (STUD)" userId="S::01151511@pw.edu.pl::62ab72b6-a68a-4e1b-9194-40d050a558d8" providerId="AD" clId="Web-{EC857099-A904-4ACC-8986-B493AACB3C45}" dt="2021-05-30T17:46:13.090" v="105" actId="20577"/>
          <ac:spMkLst>
            <pc:docMk/>
            <pc:sldMk cId="1933245266" sldId="263"/>
            <ac:spMk id="2" creationId="{18DA3E6A-0247-47AE-96F0-002CD8486D76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44:46.353" v="91"/>
        <pc:sldMkLst>
          <pc:docMk/>
          <pc:sldMk cId="3906515621" sldId="263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47:09.185" v="118" actId="20577"/>
        <pc:sldMkLst>
          <pc:docMk/>
          <pc:sldMk cId="3658014009" sldId="264"/>
        </pc:sldMkLst>
        <pc:spChg chg="mod">
          <ac:chgData name="Sobieski Bartłomiej (STUD)" userId="S::01151511@pw.edu.pl::62ab72b6-a68a-4e1b-9194-40d050a558d8" providerId="AD" clId="Web-{EC857099-A904-4ACC-8986-B493AACB3C45}" dt="2021-05-30T17:47:09.185" v="118" actId="20577"/>
          <ac:spMkLst>
            <pc:docMk/>
            <pc:sldMk cId="3658014009" sldId="264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47:15.123" v="120" actId="20577"/>
        <pc:sldMkLst>
          <pc:docMk/>
          <pc:sldMk cId="1345712764" sldId="265"/>
        </pc:sldMkLst>
        <pc:spChg chg="mod">
          <ac:chgData name="Sobieski Bartłomiej (STUD)" userId="S::01151511@pw.edu.pl::62ab72b6-a68a-4e1b-9194-40d050a558d8" providerId="AD" clId="Web-{EC857099-A904-4ACC-8986-B493AACB3C45}" dt="2021-05-30T17:47:15.123" v="120" actId="20577"/>
          <ac:spMkLst>
            <pc:docMk/>
            <pc:sldMk cId="1345712764" sldId="265"/>
            <ac:spMk id="2" creationId="{45B2D1E6-9862-421A-9295-225D08B1364D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47:27.857" v="122"/>
        <pc:sldMkLst>
          <pc:docMk/>
          <pc:sldMk cId="2283428982" sldId="266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47:48.374" v="128" actId="20577"/>
        <pc:sldMkLst>
          <pc:docMk/>
          <pc:sldMk cId="2522266973" sldId="266"/>
        </pc:sldMkLst>
        <pc:spChg chg="mod">
          <ac:chgData name="Sobieski Bartłomiej (STUD)" userId="S::01151511@pw.edu.pl::62ab72b6-a68a-4e1b-9194-40d050a558d8" providerId="AD" clId="Web-{EC857099-A904-4ACC-8986-B493AACB3C45}" dt="2021-05-30T17:47:48.374" v="128" actId="20577"/>
          <ac:spMkLst>
            <pc:docMk/>
            <pc:sldMk cId="2522266973" sldId="266"/>
            <ac:spMk id="2" creationId="{45B2D1E6-9862-421A-9295-225D08B1364D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47:57.515" v="132"/>
        <pc:sldMkLst>
          <pc:docMk/>
          <pc:sldMk cId="1776190991" sldId="267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48:46.360" v="139" actId="20577"/>
        <pc:sldMkLst>
          <pc:docMk/>
          <pc:sldMk cId="3233030508" sldId="267"/>
        </pc:sldMkLst>
        <pc:spChg chg="mod">
          <ac:chgData name="Sobieski Bartłomiej (STUD)" userId="S::01151511@pw.edu.pl::62ab72b6-a68a-4e1b-9194-40d050a558d8" providerId="AD" clId="Web-{EC857099-A904-4ACC-8986-B493AACB3C45}" dt="2021-05-30T17:48:46.360" v="139" actId="20577"/>
          <ac:spMkLst>
            <pc:docMk/>
            <pc:sldMk cId="3233030508" sldId="267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48:54.985" v="141" actId="20577"/>
        <pc:sldMkLst>
          <pc:docMk/>
          <pc:sldMk cId="454434868" sldId="268"/>
        </pc:sldMkLst>
        <pc:spChg chg="mod">
          <ac:chgData name="Sobieski Bartłomiej (STUD)" userId="S::01151511@pw.edu.pl::62ab72b6-a68a-4e1b-9194-40d050a558d8" providerId="AD" clId="Web-{EC857099-A904-4ACC-8986-B493AACB3C45}" dt="2021-05-30T17:48:54.985" v="141" actId="20577"/>
          <ac:spMkLst>
            <pc:docMk/>
            <pc:sldMk cId="454434868" sldId="268"/>
            <ac:spMk id="2" creationId="{45B2D1E6-9862-421A-9295-225D08B1364D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47:56.452" v="131"/>
        <pc:sldMkLst>
          <pc:docMk/>
          <pc:sldMk cId="2582140122" sldId="268"/>
        </pc:sldMkLst>
      </pc:sldChg>
      <pc:sldChg chg="add del replId">
        <pc:chgData name="Sobieski Bartłomiej (STUD)" userId="S::01151511@pw.edu.pl::62ab72b6-a68a-4e1b-9194-40d050a558d8" providerId="AD" clId="Web-{EC857099-A904-4ACC-8986-B493AACB3C45}" dt="2021-05-30T17:49:22.736" v="143"/>
        <pc:sldMkLst>
          <pc:docMk/>
          <pc:sldMk cId="1805544578" sldId="269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50:27.144" v="147" actId="20577"/>
        <pc:sldMkLst>
          <pc:docMk/>
          <pc:sldMk cId="2589226459" sldId="269"/>
        </pc:sldMkLst>
        <pc:spChg chg="mod">
          <ac:chgData name="Sobieski Bartłomiej (STUD)" userId="S::01151511@pw.edu.pl::62ab72b6-a68a-4e1b-9194-40d050a558d8" providerId="AD" clId="Web-{EC857099-A904-4ACC-8986-B493AACB3C45}" dt="2021-05-30T17:50:27.144" v="147" actId="20577"/>
          <ac:spMkLst>
            <pc:docMk/>
            <pc:sldMk cId="2589226459" sldId="269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50:47.613" v="152" actId="20577"/>
        <pc:sldMkLst>
          <pc:docMk/>
          <pc:sldMk cId="741282134" sldId="270"/>
        </pc:sldMkLst>
        <pc:spChg chg="mod">
          <ac:chgData name="Sobieski Bartłomiej (STUD)" userId="S::01151511@pw.edu.pl::62ab72b6-a68a-4e1b-9194-40d050a558d8" providerId="AD" clId="Web-{EC857099-A904-4ACC-8986-B493AACB3C45}" dt="2021-05-30T17:50:47.613" v="152" actId="20577"/>
          <ac:spMkLst>
            <pc:docMk/>
            <pc:sldMk cId="741282134" sldId="270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51:04.817" v="157" actId="20577"/>
        <pc:sldMkLst>
          <pc:docMk/>
          <pc:sldMk cId="3912366580" sldId="271"/>
        </pc:sldMkLst>
        <pc:spChg chg="mod">
          <ac:chgData name="Sobieski Bartłomiej (STUD)" userId="S::01151511@pw.edu.pl::62ab72b6-a68a-4e1b-9194-40d050a558d8" providerId="AD" clId="Web-{EC857099-A904-4ACC-8986-B493AACB3C45}" dt="2021-05-30T17:51:04.817" v="157" actId="20577"/>
          <ac:spMkLst>
            <pc:docMk/>
            <pc:sldMk cId="3912366580" sldId="271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51:28.724" v="164" actId="20577"/>
        <pc:sldMkLst>
          <pc:docMk/>
          <pc:sldMk cId="131963210" sldId="272"/>
        </pc:sldMkLst>
        <pc:spChg chg="mod">
          <ac:chgData name="Sobieski Bartłomiej (STUD)" userId="S::01151511@pw.edu.pl::62ab72b6-a68a-4e1b-9194-40d050a558d8" providerId="AD" clId="Web-{EC857099-A904-4ACC-8986-B493AACB3C45}" dt="2021-05-30T17:51:28.724" v="164" actId="20577"/>
          <ac:spMkLst>
            <pc:docMk/>
            <pc:sldMk cId="131963210" sldId="272"/>
            <ac:spMk id="2" creationId="{18DA3E6A-0247-47AE-96F0-002CD8486D76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51:15.067" v="159"/>
        <pc:sldMkLst>
          <pc:docMk/>
          <pc:sldMk cId="1741046942" sldId="272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51:38.818" v="172" actId="20577"/>
        <pc:sldMkLst>
          <pc:docMk/>
          <pc:sldMk cId="2414620613" sldId="273"/>
        </pc:sldMkLst>
        <pc:spChg chg="mod">
          <ac:chgData name="Sobieski Bartłomiej (STUD)" userId="S::01151511@pw.edu.pl::62ab72b6-a68a-4e1b-9194-40d050a558d8" providerId="AD" clId="Web-{EC857099-A904-4ACC-8986-B493AACB3C45}" dt="2021-05-30T17:51:38.818" v="172" actId="20577"/>
          <ac:spMkLst>
            <pc:docMk/>
            <pc:sldMk cId="2414620613" sldId="273"/>
            <ac:spMk id="2" creationId="{18DA3E6A-0247-47AE-96F0-002CD8486D76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51:49.787" v="174"/>
        <pc:sldMkLst>
          <pc:docMk/>
          <pc:sldMk cId="1245721824" sldId="274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53:01.851" v="194" actId="20577"/>
        <pc:sldMkLst>
          <pc:docMk/>
          <pc:sldMk cId="3609558565" sldId="274"/>
        </pc:sldMkLst>
        <pc:spChg chg="mod">
          <ac:chgData name="Sobieski Bartłomiej (STUD)" userId="S::01151511@pw.edu.pl::62ab72b6-a68a-4e1b-9194-40d050a558d8" providerId="AD" clId="Web-{EC857099-A904-4ACC-8986-B493AACB3C45}" dt="2021-05-30T17:53:01.851" v="194" actId="20577"/>
          <ac:spMkLst>
            <pc:docMk/>
            <pc:sldMk cId="3609558565" sldId="274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53:53.181" v="197" actId="20577"/>
        <pc:sldMkLst>
          <pc:docMk/>
          <pc:sldMk cId="2159728254" sldId="275"/>
        </pc:sldMkLst>
        <pc:spChg chg="mod">
          <ac:chgData name="Sobieski Bartłomiej (STUD)" userId="S::01151511@pw.edu.pl::62ab72b6-a68a-4e1b-9194-40d050a558d8" providerId="AD" clId="Web-{EC857099-A904-4ACC-8986-B493AACB3C45}" dt="2021-05-30T17:53:53.181" v="197" actId="20577"/>
          <ac:spMkLst>
            <pc:docMk/>
            <pc:sldMk cId="2159728254" sldId="275"/>
            <ac:spMk id="2" creationId="{45B2D1E6-9862-421A-9295-225D08B1364D}"/>
          </ac:spMkLst>
        </pc:spChg>
      </pc:sldChg>
      <pc:sldChg chg="modSp add replId">
        <pc:chgData name="Sobieski Bartłomiej (STUD)" userId="S::01151511@pw.edu.pl::62ab72b6-a68a-4e1b-9194-40d050a558d8" providerId="AD" clId="Web-{EC857099-A904-4ACC-8986-B493AACB3C45}" dt="2021-05-30T17:54:00.384" v="203" actId="20577"/>
        <pc:sldMkLst>
          <pc:docMk/>
          <pc:sldMk cId="604230544" sldId="276"/>
        </pc:sldMkLst>
        <pc:spChg chg="mod">
          <ac:chgData name="Sobieski Bartłomiej (STUD)" userId="S::01151511@pw.edu.pl::62ab72b6-a68a-4e1b-9194-40d050a558d8" providerId="AD" clId="Web-{EC857099-A904-4ACC-8986-B493AACB3C45}" dt="2021-05-30T17:54:00.384" v="203" actId="20577"/>
          <ac:spMkLst>
            <pc:docMk/>
            <pc:sldMk cId="604230544" sldId="276"/>
            <ac:spMk id="2" creationId="{45B2D1E6-9862-421A-9295-225D08B1364D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52:04.178" v="182"/>
        <pc:sldMkLst>
          <pc:docMk/>
          <pc:sldMk cId="1967184891" sldId="276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54:00.400" v="204" actId="20577"/>
        <pc:sldMkLst>
          <pc:docMk/>
          <pc:sldMk cId="2097547142" sldId="277"/>
        </pc:sldMkLst>
        <pc:spChg chg="mod">
          <ac:chgData name="Sobieski Bartłomiej (STUD)" userId="S::01151511@pw.edu.pl::62ab72b6-a68a-4e1b-9194-40d050a558d8" providerId="AD" clId="Web-{EC857099-A904-4ACC-8986-B493AACB3C45}" dt="2021-05-30T17:54:00.400" v="204" actId="20577"/>
          <ac:spMkLst>
            <pc:docMk/>
            <pc:sldMk cId="2097547142" sldId="277"/>
            <ac:spMk id="2" creationId="{45B2D1E6-9862-421A-9295-225D08B1364D}"/>
          </ac:spMkLst>
        </pc:spChg>
      </pc:sldChg>
      <pc:sldChg chg="add del replId">
        <pc:chgData name="Sobieski Bartłomiej (STUD)" userId="S::01151511@pw.edu.pl::62ab72b6-a68a-4e1b-9194-40d050a558d8" providerId="AD" clId="Web-{EC857099-A904-4ACC-8986-B493AACB3C45}" dt="2021-05-30T17:54:00.603" v="206"/>
        <pc:sldMkLst>
          <pc:docMk/>
          <pc:sldMk cId="794380456" sldId="278"/>
        </pc:sldMkLst>
      </pc:sldChg>
      <pc:sldChg chg="modSp add replId">
        <pc:chgData name="Sobieski Bartłomiej (STUD)" userId="S::01151511@pw.edu.pl::62ab72b6-a68a-4e1b-9194-40d050a558d8" providerId="AD" clId="Web-{EC857099-A904-4ACC-8986-B493AACB3C45}" dt="2021-05-30T17:54:19.135" v="212" actId="20577"/>
        <pc:sldMkLst>
          <pc:docMk/>
          <pc:sldMk cId="4063059818" sldId="278"/>
        </pc:sldMkLst>
        <pc:spChg chg="mod">
          <ac:chgData name="Sobieski Bartłomiej (STUD)" userId="S::01151511@pw.edu.pl::62ab72b6-a68a-4e1b-9194-40d050a558d8" providerId="AD" clId="Web-{EC857099-A904-4ACC-8986-B493AACB3C45}" dt="2021-05-30T17:54:19.135" v="212" actId="20577"/>
          <ac:spMkLst>
            <pc:docMk/>
            <pc:sldMk cId="4063059818" sldId="278"/>
            <ac:spMk id="2" creationId="{18DA3E6A-0247-47AE-96F0-002CD8486D76}"/>
          </ac:spMkLst>
        </pc:spChg>
      </pc:sldChg>
    </pc:docChg>
  </pc:docChgLst>
  <pc:docChgLst>
    <pc:chgData name="Stępień Dominik (STUD)" userId="S::01151513@pw.edu.pl::a8504ad6-1cbd-4bfc-8283-72290e33f6af" providerId="AD" clId="Web-{359B7C58-7EDA-EC55-5548-1DA73676587A}"/>
    <pc:docChg chg="modSld">
      <pc:chgData name="Stępień Dominik (STUD)" userId="S::01151513@pw.edu.pl::a8504ad6-1cbd-4bfc-8283-72290e33f6af" providerId="AD" clId="Web-{359B7C58-7EDA-EC55-5548-1DA73676587A}" dt="2021-05-31T18:11:45.463" v="69" actId="1076"/>
      <pc:docMkLst>
        <pc:docMk/>
      </pc:docMkLst>
      <pc:sldChg chg="addSp delSp modSp mod setBg">
        <pc:chgData name="Stępień Dominik (STUD)" userId="S::01151513@pw.edu.pl::a8504ad6-1cbd-4bfc-8283-72290e33f6af" providerId="AD" clId="Web-{359B7C58-7EDA-EC55-5548-1DA73676587A}" dt="2021-05-31T08:46:57.953" v="31" actId="14100"/>
        <pc:sldMkLst>
          <pc:docMk/>
          <pc:sldMk cId="2722489185" sldId="259"/>
        </pc:sldMkLst>
        <pc:spChg chg="del mod">
          <ac:chgData name="Stępień Dominik (STUD)" userId="S::01151513@pw.edu.pl::a8504ad6-1cbd-4bfc-8283-72290e33f6af" providerId="AD" clId="Web-{359B7C58-7EDA-EC55-5548-1DA73676587A}" dt="2021-05-31T08:46:35.029" v="24"/>
          <ac:spMkLst>
            <pc:docMk/>
            <pc:sldMk cId="2722489185" sldId="259"/>
            <ac:spMk id="2" creationId="{45B2D1E6-9862-421A-9295-225D08B1364D}"/>
          </ac:spMkLst>
        </pc:spChg>
        <pc:picChg chg="add mod">
          <ac:chgData name="Stępień Dominik (STUD)" userId="S::01151513@pw.edu.pl::a8504ad6-1cbd-4bfc-8283-72290e33f6af" providerId="AD" clId="Web-{359B7C58-7EDA-EC55-5548-1DA73676587A}" dt="2021-05-31T08:46:57.953" v="31" actId="14100"/>
          <ac:picMkLst>
            <pc:docMk/>
            <pc:sldMk cId="2722489185" sldId="259"/>
            <ac:picMk id="3" creationId="{45825C1C-18AE-4BFE-8858-656E2AFE24AD}"/>
          </ac:picMkLst>
        </pc:picChg>
      </pc:sldChg>
      <pc:sldChg chg="addSp delSp modSp mod setBg">
        <pc:chgData name="Stępień Dominik (STUD)" userId="S::01151513@pw.edu.pl::a8504ad6-1cbd-4bfc-8283-72290e33f6af" providerId="AD" clId="Web-{359B7C58-7EDA-EC55-5548-1DA73676587A}" dt="2021-05-31T08:48:01.940" v="44" actId="14100"/>
        <pc:sldMkLst>
          <pc:docMk/>
          <pc:sldMk cId="2589226459" sldId="269"/>
        </pc:sldMkLst>
        <pc:spChg chg="del">
          <ac:chgData name="Stępień Dominik (STUD)" userId="S::01151513@pw.edu.pl::a8504ad6-1cbd-4bfc-8283-72290e33f6af" providerId="AD" clId="Web-{359B7C58-7EDA-EC55-5548-1DA73676587A}" dt="2021-05-31T08:47:08.484" v="32"/>
          <ac:spMkLst>
            <pc:docMk/>
            <pc:sldMk cId="2589226459" sldId="269"/>
            <ac:spMk id="2" creationId="{45B2D1E6-9862-421A-9295-225D08B1364D}"/>
          </ac:spMkLst>
        </pc:spChg>
        <pc:spChg chg="add del mod">
          <ac:chgData name="Stępień Dominik (STUD)" userId="S::01151513@pw.edu.pl::a8504ad6-1cbd-4bfc-8283-72290e33f6af" providerId="AD" clId="Web-{359B7C58-7EDA-EC55-5548-1DA73676587A}" dt="2021-05-31T08:47:13.891" v="33"/>
          <ac:spMkLst>
            <pc:docMk/>
            <pc:sldMk cId="2589226459" sldId="269"/>
            <ac:spMk id="6" creationId="{1B9A9BCC-CB1E-4FB4-896E-683363550EC7}"/>
          </ac:spMkLst>
        </pc:spChg>
        <pc:picChg chg="add mod ord">
          <ac:chgData name="Stępień Dominik (STUD)" userId="S::01151513@pw.edu.pl::a8504ad6-1cbd-4bfc-8283-72290e33f6af" providerId="AD" clId="Web-{359B7C58-7EDA-EC55-5548-1DA73676587A}" dt="2021-05-31T08:48:01.940" v="44" actId="14100"/>
          <ac:picMkLst>
            <pc:docMk/>
            <pc:sldMk cId="2589226459" sldId="269"/>
            <ac:picMk id="3" creationId="{B4DDF831-B388-4C02-AD87-A4BA0A60CBC7}"/>
          </ac:picMkLst>
        </pc:picChg>
        <pc:picChg chg="add mod">
          <ac:chgData name="Stępień Dominik (STUD)" userId="S::01151513@pw.edu.pl::a8504ad6-1cbd-4bfc-8283-72290e33f6af" providerId="AD" clId="Web-{359B7C58-7EDA-EC55-5548-1DA73676587A}" dt="2021-05-31T08:47:32.329" v="38" actId="1076"/>
          <ac:picMkLst>
            <pc:docMk/>
            <pc:sldMk cId="2589226459" sldId="269"/>
            <ac:picMk id="4" creationId="{BFA2BE0D-34B2-47EB-B922-AF0F961A87F1}"/>
          </ac:picMkLst>
        </pc:picChg>
      </pc:sldChg>
      <pc:sldChg chg="addSp delSp modSp">
        <pc:chgData name="Stępień Dominik (STUD)" userId="S::01151513@pw.edu.pl::a8504ad6-1cbd-4bfc-8283-72290e33f6af" providerId="AD" clId="Web-{359B7C58-7EDA-EC55-5548-1DA73676587A}" dt="2021-05-31T08:48:42.802" v="51" actId="1076"/>
        <pc:sldMkLst>
          <pc:docMk/>
          <pc:sldMk cId="741282134" sldId="270"/>
        </pc:sldMkLst>
        <pc:spChg chg="del mod">
          <ac:chgData name="Stępień Dominik (STUD)" userId="S::01151513@pw.edu.pl::a8504ad6-1cbd-4bfc-8283-72290e33f6af" providerId="AD" clId="Web-{359B7C58-7EDA-EC55-5548-1DA73676587A}" dt="2021-05-31T08:48:14.410" v="46"/>
          <ac:spMkLst>
            <pc:docMk/>
            <pc:sldMk cId="741282134" sldId="270"/>
            <ac:spMk id="2" creationId="{45B2D1E6-9862-421A-9295-225D08B1364D}"/>
          </ac:spMkLst>
        </pc:spChg>
        <pc:picChg chg="add mod">
          <ac:chgData name="Stępień Dominik (STUD)" userId="S::01151513@pw.edu.pl::a8504ad6-1cbd-4bfc-8283-72290e33f6af" providerId="AD" clId="Web-{359B7C58-7EDA-EC55-5548-1DA73676587A}" dt="2021-05-31T08:48:42.802" v="51" actId="1076"/>
          <ac:picMkLst>
            <pc:docMk/>
            <pc:sldMk cId="741282134" sldId="270"/>
            <ac:picMk id="3" creationId="{291DD81A-8495-4F29-83AC-9B4E86983B97}"/>
          </ac:picMkLst>
        </pc:picChg>
      </pc:sldChg>
      <pc:sldChg chg="addSp delSp modSp">
        <pc:chgData name="Stępień Dominik (STUD)" userId="S::01151513@pw.edu.pl::a8504ad6-1cbd-4bfc-8283-72290e33f6af" providerId="AD" clId="Web-{359B7C58-7EDA-EC55-5548-1DA73676587A}" dt="2021-05-31T18:11:45.463" v="69" actId="1076"/>
        <pc:sldMkLst>
          <pc:docMk/>
          <pc:sldMk cId="3912366580" sldId="271"/>
        </pc:sldMkLst>
        <pc:spChg chg="del">
          <ac:chgData name="Stępień Dominik (STUD)" userId="S::01151513@pw.edu.pl::a8504ad6-1cbd-4bfc-8283-72290e33f6af" providerId="AD" clId="Web-{359B7C58-7EDA-EC55-5548-1DA73676587A}" dt="2021-05-31T18:10:52.790" v="62"/>
          <ac:spMkLst>
            <pc:docMk/>
            <pc:sldMk cId="3912366580" sldId="271"/>
            <ac:spMk id="2" creationId="{45B2D1E6-9862-421A-9295-225D08B1364D}"/>
          </ac:spMkLst>
        </pc:spChg>
        <pc:spChg chg="add del mod">
          <ac:chgData name="Stępień Dominik (STUD)" userId="S::01151513@pw.edu.pl::a8504ad6-1cbd-4bfc-8283-72290e33f6af" providerId="AD" clId="Web-{359B7C58-7EDA-EC55-5548-1DA73676587A}" dt="2021-05-31T18:11:04.634" v="63"/>
          <ac:spMkLst>
            <pc:docMk/>
            <pc:sldMk cId="3912366580" sldId="271"/>
            <ac:spMk id="4" creationId="{2CBF9879-4F5B-47FD-9760-7DCC05BBED58}"/>
          </ac:spMkLst>
        </pc:spChg>
        <pc:picChg chg="add mod">
          <ac:chgData name="Stępień Dominik (STUD)" userId="S::01151513@pw.edu.pl::a8504ad6-1cbd-4bfc-8283-72290e33f6af" providerId="AD" clId="Web-{359B7C58-7EDA-EC55-5548-1DA73676587A}" dt="2021-05-31T18:11:45.463" v="69" actId="1076"/>
          <ac:picMkLst>
            <pc:docMk/>
            <pc:sldMk cId="3912366580" sldId="271"/>
            <ac:picMk id="5" creationId="{A1F1461A-2F8E-42F1-B8D5-AC5D9A4DCB58}"/>
          </ac:picMkLst>
        </pc:picChg>
      </pc:sldChg>
      <pc:sldChg chg="addSp delSp modSp">
        <pc:chgData name="Stępień Dominik (STUD)" userId="S::01151513@pw.edu.pl::a8504ad6-1cbd-4bfc-8283-72290e33f6af" providerId="AD" clId="Web-{359B7C58-7EDA-EC55-5548-1DA73676587A}" dt="2021-05-31T08:54:09.570" v="61" actId="14100"/>
        <pc:sldMkLst>
          <pc:docMk/>
          <pc:sldMk cId="2097547142" sldId="277"/>
        </pc:sldMkLst>
        <pc:spChg chg="del">
          <ac:chgData name="Stępień Dominik (STUD)" userId="S::01151513@pw.edu.pl::a8504ad6-1cbd-4bfc-8283-72290e33f6af" providerId="AD" clId="Web-{359B7C58-7EDA-EC55-5548-1DA73676587A}" dt="2021-05-31T08:48:53.506" v="52"/>
          <ac:spMkLst>
            <pc:docMk/>
            <pc:sldMk cId="2097547142" sldId="277"/>
            <ac:spMk id="2" creationId="{45B2D1E6-9862-421A-9295-225D08B1364D}"/>
          </ac:spMkLst>
        </pc:spChg>
        <pc:spChg chg="add del mod">
          <ac:chgData name="Stępień Dominik (STUD)" userId="S::01151513@pw.edu.pl::a8504ad6-1cbd-4bfc-8283-72290e33f6af" providerId="AD" clId="Web-{359B7C58-7EDA-EC55-5548-1DA73676587A}" dt="2021-05-31T08:48:59.053" v="53"/>
          <ac:spMkLst>
            <pc:docMk/>
            <pc:sldMk cId="2097547142" sldId="277"/>
            <ac:spMk id="5" creationId="{689D1B93-979B-4AEC-BB5C-460063713974}"/>
          </ac:spMkLst>
        </pc:spChg>
        <pc:picChg chg="add del mod">
          <ac:chgData name="Stępień Dominik (STUD)" userId="S::01151513@pw.edu.pl::a8504ad6-1cbd-4bfc-8283-72290e33f6af" providerId="AD" clId="Web-{359B7C58-7EDA-EC55-5548-1DA73676587A}" dt="2021-05-31T08:53:41.725" v="56"/>
          <ac:picMkLst>
            <pc:docMk/>
            <pc:sldMk cId="2097547142" sldId="277"/>
            <ac:picMk id="3" creationId="{10879E12-6FDB-4CA2-95E9-3F4BB0B85B9D}"/>
          </ac:picMkLst>
        </pc:picChg>
        <pc:picChg chg="add mod">
          <ac:chgData name="Stępień Dominik (STUD)" userId="S::01151513@pw.edu.pl::a8504ad6-1cbd-4bfc-8283-72290e33f6af" providerId="AD" clId="Web-{359B7C58-7EDA-EC55-5548-1DA73676587A}" dt="2021-05-31T08:54:09.570" v="61" actId="14100"/>
          <ac:picMkLst>
            <pc:docMk/>
            <pc:sldMk cId="2097547142" sldId="277"/>
            <ac:picMk id="6" creationId="{A8D91135-FFD2-46DD-92BD-7BB36B1690D5}"/>
          </ac:picMkLst>
        </pc:picChg>
      </pc:sldChg>
    </pc:docChg>
  </pc:docChgLst>
  <pc:docChgLst>
    <pc:chgData name="Szymański Paweł 6 (STUD)" userId="S::01141418@pw.edu.pl::c86a6c8a-9249-4b53-a556-bb64889b7dba" providerId="AD" clId="Web-{F3DCD14A-9C20-BF87-02BF-8A25EB208562}"/>
    <pc:docChg chg="modSld">
      <pc:chgData name="Szymański Paweł 6 (STUD)" userId="S::01141418@pw.edu.pl::c86a6c8a-9249-4b53-a556-bb64889b7dba" providerId="AD" clId="Web-{F3DCD14A-9C20-BF87-02BF-8A25EB208562}" dt="2021-05-30T18:39:29.386" v="20" actId="1076"/>
      <pc:docMkLst>
        <pc:docMk/>
      </pc:docMkLst>
      <pc:sldChg chg="modSp">
        <pc:chgData name="Szymański Paweł 6 (STUD)" userId="S::01141418@pw.edu.pl::c86a6c8a-9249-4b53-a556-bb64889b7dba" providerId="AD" clId="Web-{F3DCD14A-9C20-BF87-02BF-8A25EB208562}" dt="2021-05-30T18:38:00.821" v="4" actId="14100"/>
        <pc:sldMkLst>
          <pc:docMk/>
          <pc:sldMk cId="3609558565" sldId="274"/>
        </pc:sldMkLst>
        <pc:picChg chg="mod">
          <ac:chgData name="Szymański Paweł 6 (STUD)" userId="S::01141418@pw.edu.pl::c86a6c8a-9249-4b53-a556-bb64889b7dba" providerId="AD" clId="Web-{F3DCD14A-9C20-BF87-02BF-8A25EB208562}" dt="2021-05-30T18:38:00.821" v="4" actId="14100"/>
          <ac:picMkLst>
            <pc:docMk/>
            <pc:sldMk cId="3609558565" sldId="274"/>
            <ac:picMk id="3" creationId="{341F413F-F7AF-4A7D-92A9-17C258CCB59E}"/>
          </ac:picMkLst>
        </pc:picChg>
      </pc:sldChg>
      <pc:sldChg chg="addSp delSp modSp">
        <pc:chgData name="Szymański Paweł 6 (STUD)" userId="S::01141418@pw.edu.pl::c86a6c8a-9249-4b53-a556-bb64889b7dba" providerId="AD" clId="Web-{F3DCD14A-9C20-BF87-02BF-8A25EB208562}" dt="2021-05-30T18:39:29.386" v="20" actId="1076"/>
        <pc:sldMkLst>
          <pc:docMk/>
          <pc:sldMk cId="2159728254" sldId="275"/>
        </pc:sldMkLst>
        <pc:picChg chg="del mod">
          <ac:chgData name="Szymański Paweł 6 (STUD)" userId="S::01141418@pw.edu.pl::c86a6c8a-9249-4b53-a556-bb64889b7dba" providerId="AD" clId="Web-{F3DCD14A-9C20-BF87-02BF-8A25EB208562}" dt="2021-05-30T18:38:23.072" v="5"/>
          <ac:picMkLst>
            <pc:docMk/>
            <pc:sldMk cId="2159728254" sldId="275"/>
            <ac:picMk id="3" creationId="{539FFE9C-1D1E-4405-806A-CC450AE32112}"/>
          </ac:picMkLst>
        </pc:picChg>
        <pc:picChg chg="add mod">
          <ac:chgData name="Szymański Paweł 6 (STUD)" userId="S::01141418@pw.edu.pl::c86a6c8a-9249-4b53-a556-bb64889b7dba" providerId="AD" clId="Web-{F3DCD14A-9C20-BF87-02BF-8A25EB208562}" dt="2021-05-30T18:39:29.386" v="20" actId="1076"/>
          <ac:picMkLst>
            <pc:docMk/>
            <pc:sldMk cId="2159728254" sldId="275"/>
            <ac:picMk id="4" creationId="{A5775426-7EC7-40FB-9713-A5F0FA176D8A}"/>
          </ac:picMkLst>
        </pc:picChg>
      </pc:sldChg>
    </pc:docChg>
  </pc:docChgLst>
  <pc:docChgLst>
    <pc:chgData name="Sobieski Bartłomiej (STUD)" userId="S::01151511@pw.edu.pl::62ab72b6-a68a-4e1b-9194-40d050a558d8" providerId="AD" clId="Web-{6E2A878E-5223-26E3-7168-37F681227259}"/>
    <pc:docChg chg="delSld modSld">
      <pc:chgData name="Sobieski Bartłomiej (STUD)" userId="S::01151511@pw.edu.pl::62ab72b6-a68a-4e1b-9194-40d050a558d8" providerId="AD" clId="Web-{6E2A878E-5223-26E3-7168-37F681227259}" dt="2021-05-31T09:16:21.157" v="1"/>
      <pc:docMkLst>
        <pc:docMk/>
      </pc:docMkLst>
      <pc:sldChg chg="del">
        <pc:chgData name="Sobieski Bartłomiej (STUD)" userId="S::01151511@pw.edu.pl::62ab72b6-a68a-4e1b-9194-40d050a558d8" providerId="AD" clId="Web-{6E2A878E-5223-26E3-7168-37F681227259}" dt="2021-05-31T09:16:21.157" v="1"/>
        <pc:sldMkLst>
          <pc:docMk/>
          <pc:sldMk cId="3468183230" sldId="262"/>
        </pc:sldMkLst>
      </pc:sldChg>
      <pc:sldChg chg="modSp">
        <pc:chgData name="Sobieski Bartłomiej (STUD)" userId="S::01151511@pw.edu.pl::62ab72b6-a68a-4e1b-9194-40d050a558d8" providerId="AD" clId="Web-{6E2A878E-5223-26E3-7168-37F681227259}" dt="2021-05-31T09:07:05.813" v="0" actId="20577"/>
        <pc:sldMkLst>
          <pc:docMk/>
          <pc:sldMk cId="4063059818" sldId="278"/>
        </pc:sldMkLst>
        <pc:spChg chg="mod">
          <ac:chgData name="Sobieski Bartłomiej (STUD)" userId="S::01151511@pw.edu.pl::62ab72b6-a68a-4e1b-9194-40d050a558d8" providerId="AD" clId="Web-{6E2A878E-5223-26E3-7168-37F681227259}" dt="2021-05-31T09:07:05.813" v="0" actId="20577"/>
          <ac:spMkLst>
            <pc:docMk/>
            <pc:sldMk cId="4063059818" sldId="278"/>
            <ac:spMk id="2" creationId="{18DA3E6A-0247-47AE-96F0-002CD8486D76}"/>
          </ac:spMkLst>
        </pc:spChg>
      </pc:sldChg>
    </pc:docChg>
  </pc:docChgLst>
  <pc:docChgLst>
    <pc:chgData name="Sobieski Bartłomiej (STUD)" userId="S::01151511@pw.edu.pl::62ab72b6-a68a-4e1b-9194-40d050a558d8" providerId="AD" clId="Web-{09E150C5-01F2-99BC-ADB3-5C51C48A1437}"/>
    <pc:docChg chg="modSld">
      <pc:chgData name="Sobieski Bartłomiej (STUD)" userId="S::01151511@pw.edu.pl::62ab72b6-a68a-4e1b-9194-40d050a558d8" providerId="AD" clId="Web-{09E150C5-01F2-99BC-ADB3-5C51C48A1437}" dt="2021-05-31T07:11:39.303" v="62" actId="14100"/>
      <pc:docMkLst>
        <pc:docMk/>
      </pc:docMkLst>
      <pc:sldChg chg="addSp modSp">
        <pc:chgData name="Sobieski Bartłomiej (STUD)" userId="S::01151511@pw.edu.pl::62ab72b6-a68a-4e1b-9194-40d050a558d8" providerId="AD" clId="Web-{09E150C5-01F2-99BC-ADB3-5C51C48A1437}" dt="2021-05-31T06:58:55.923" v="7" actId="1076"/>
        <pc:sldMkLst>
          <pc:docMk/>
          <pc:sldMk cId="137579482" sldId="260"/>
        </pc:sldMkLst>
        <pc:picChg chg="add mod">
          <ac:chgData name="Sobieski Bartłomiej (STUD)" userId="S::01151511@pw.edu.pl::62ab72b6-a68a-4e1b-9194-40d050a558d8" providerId="AD" clId="Web-{09E150C5-01F2-99BC-ADB3-5C51C48A1437}" dt="2021-05-31T06:58:55.923" v="7" actId="1076"/>
          <ac:picMkLst>
            <pc:docMk/>
            <pc:sldMk cId="137579482" sldId="260"/>
            <ac:picMk id="3" creationId="{ED9A5ABE-FA52-4383-BC77-FE42C820BED2}"/>
          </ac:picMkLst>
        </pc:picChg>
      </pc:sldChg>
      <pc:sldChg chg="addSp delSp modSp">
        <pc:chgData name="Sobieski Bartłomiej (STUD)" userId="S::01151511@pw.edu.pl::62ab72b6-a68a-4e1b-9194-40d050a558d8" providerId="AD" clId="Web-{09E150C5-01F2-99BC-ADB3-5C51C48A1437}" dt="2021-05-31T07:04:29.291" v="28" actId="14100"/>
        <pc:sldMkLst>
          <pc:docMk/>
          <pc:sldMk cId="3658014009" sldId="264"/>
        </pc:sldMkLst>
        <pc:picChg chg="add mod">
          <ac:chgData name="Sobieski Bartłomiej (STUD)" userId="S::01151511@pw.edu.pl::62ab72b6-a68a-4e1b-9194-40d050a558d8" providerId="AD" clId="Web-{09E150C5-01F2-99BC-ADB3-5C51C48A1437}" dt="2021-05-31T07:01:58.162" v="14" actId="1076"/>
          <ac:picMkLst>
            <pc:docMk/>
            <pc:sldMk cId="3658014009" sldId="264"/>
            <ac:picMk id="3" creationId="{E2661239-90FF-4CFC-ACCC-442CA143B363}"/>
          </ac:picMkLst>
        </pc:picChg>
        <pc:picChg chg="add del mod">
          <ac:chgData name="Sobieski Bartłomiej (STUD)" userId="S::01151511@pw.edu.pl::62ab72b6-a68a-4e1b-9194-40d050a558d8" providerId="AD" clId="Web-{09E150C5-01F2-99BC-ADB3-5C51C48A1437}" dt="2021-05-31T07:02:35.538" v="21"/>
          <ac:picMkLst>
            <pc:docMk/>
            <pc:sldMk cId="3658014009" sldId="264"/>
            <ac:picMk id="4" creationId="{B5A330E1-A030-4423-9B45-852E719966E1}"/>
          </ac:picMkLst>
        </pc:picChg>
        <pc:picChg chg="add mod">
          <ac:chgData name="Sobieski Bartłomiej (STUD)" userId="S::01151511@pw.edu.pl::62ab72b6-a68a-4e1b-9194-40d050a558d8" providerId="AD" clId="Web-{09E150C5-01F2-99BC-ADB3-5C51C48A1437}" dt="2021-05-31T07:04:29.291" v="28" actId="14100"/>
          <ac:picMkLst>
            <pc:docMk/>
            <pc:sldMk cId="3658014009" sldId="264"/>
            <ac:picMk id="5" creationId="{8AB16C40-30EB-4B67-B9FA-FA2BC507B6EF}"/>
          </ac:picMkLst>
        </pc:picChg>
      </pc:sldChg>
      <pc:sldChg chg="addSp delSp modSp">
        <pc:chgData name="Sobieski Bartłomiej (STUD)" userId="S::01151511@pw.edu.pl::62ab72b6-a68a-4e1b-9194-40d050a558d8" providerId="AD" clId="Web-{09E150C5-01F2-99BC-ADB3-5C51C48A1437}" dt="2021-05-31T07:11:39.303" v="62" actId="14100"/>
        <pc:sldMkLst>
          <pc:docMk/>
          <pc:sldMk cId="1345712764" sldId="265"/>
        </pc:sldMkLst>
        <pc:spChg chg="del">
          <ac:chgData name="Sobieski Bartłomiej (STUD)" userId="S::01151511@pw.edu.pl::62ab72b6-a68a-4e1b-9194-40d050a558d8" providerId="AD" clId="Web-{09E150C5-01F2-99BC-ADB3-5C51C48A1437}" dt="2021-05-31T07:08:18.891" v="46"/>
          <ac:spMkLst>
            <pc:docMk/>
            <pc:sldMk cId="1345712764" sldId="265"/>
            <ac:spMk id="2" creationId="{45B2D1E6-9862-421A-9295-225D08B1364D}"/>
          </ac:spMkLst>
        </pc:spChg>
        <pc:spChg chg="add del mod">
          <ac:chgData name="Sobieski Bartłomiej (STUD)" userId="S::01151511@pw.edu.pl::62ab72b6-a68a-4e1b-9194-40d050a558d8" providerId="AD" clId="Web-{09E150C5-01F2-99BC-ADB3-5C51C48A1437}" dt="2021-05-31T07:08:24.594" v="47"/>
          <ac:spMkLst>
            <pc:docMk/>
            <pc:sldMk cId="1345712764" sldId="265"/>
            <ac:spMk id="6" creationId="{BE65B038-E22B-49C0-80C2-5B254C0D2E35}"/>
          </ac:spMkLst>
        </pc:spChg>
        <pc:picChg chg="add del mod">
          <ac:chgData name="Sobieski Bartłomiej (STUD)" userId="S::01151511@pw.edu.pl::62ab72b6-a68a-4e1b-9194-40d050a558d8" providerId="AD" clId="Web-{09E150C5-01F2-99BC-ADB3-5C51C48A1437}" dt="2021-05-31T07:10:52.067" v="52"/>
          <ac:picMkLst>
            <pc:docMk/>
            <pc:sldMk cId="1345712764" sldId="265"/>
            <ac:picMk id="3" creationId="{D724B717-4E5E-4CB3-B547-C1C35BC398B0}"/>
          </ac:picMkLst>
        </pc:picChg>
        <pc:picChg chg="add mod">
          <ac:chgData name="Sobieski Bartłomiej (STUD)" userId="S::01151511@pw.edu.pl::62ab72b6-a68a-4e1b-9194-40d050a558d8" providerId="AD" clId="Web-{09E150C5-01F2-99BC-ADB3-5C51C48A1437}" dt="2021-05-31T07:11:39.303" v="62" actId="14100"/>
          <ac:picMkLst>
            <pc:docMk/>
            <pc:sldMk cId="1345712764" sldId="265"/>
            <ac:picMk id="4" creationId="{10C8CC52-E2B4-4248-A6B4-0762A5C32EF1}"/>
          </ac:picMkLst>
        </pc:picChg>
        <pc:picChg chg="add mod">
          <ac:chgData name="Sobieski Bartłomiej (STUD)" userId="S::01151511@pw.edu.pl::62ab72b6-a68a-4e1b-9194-40d050a558d8" providerId="AD" clId="Web-{09E150C5-01F2-99BC-ADB3-5C51C48A1437}" dt="2021-05-31T07:09:40.815" v="51" actId="1076"/>
          <ac:picMkLst>
            <pc:docMk/>
            <pc:sldMk cId="1345712764" sldId="265"/>
            <ac:picMk id="7" creationId="{9955994D-C552-4407-9FDA-68B23A4A5EEE}"/>
          </ac:picMkLst>
        </pc:picChg>
        <pc:picChg chg="add mod">
          <ac:chgData name="Sobieski Bartłomiej (STUD)" userId="S::01151511@pw.edu.pl::62ab72b6-a68a-4e1b-9194-40d050a558d8" providerId="AD" clId="Web-{09E150C5-01F2-99BC-ADB3-5C51C48A1437}" dt="2021-05-31T07:11:13.599" v="60" actId="1076"/>
          <ac:picMkLst>
            <pc:docMk/>
            <pc:sldMk cId="1345712764" sldId="265"/>
            <ac:picMk id="8" creationId="{60523F04-A39B-4812-8410-F57990ABBE93}"/>
          </ac:picMkLst>
        </pc:picChg>
      </pc:sldChg>
    </pc:docChg>
  </pc:docChgLst>
  <pc:docChgLst>
    <pc:chgData name="Sobieski Bartłomiej (STUD)" userId="S::01151511@pw.edu.pl::62ab72b6-a68a-4e1b-9194-40d050a558d8" providerId="AD" clId="Web-{3D9A77AB-243F-58BC-A0AE-666A5B9257AD}"/>
    <pc:docChg chg="delSld sldOrd">
      <pc:chgData name="Sobieski Bartłomiej (STUD)" userId="S::01151511@pw.edu.pl::62ab72b6-a68a-4e1b-9194-40d050a558d8" providerId="AD" clId="Web-{3D9A77AB-243F-58BC-A0AE-666A5B9257AD}" dt="2021-05-30T18:26:46.033" v="4"/>
      <pc:docMkLst>
        <pc:docMk/>
      </pc:docMkLst>
      <pc:sldChg chg="del">
        <pc:chgData name="Sobieski Bartłomiej (STUD)" userId="S::01151511@pw.edu.pl::62ab72b6-a68a-4e1b-9194-40d050a558d8" providerId="AD" clId="Web-{3D9A77AB-243F-58BC-A0AE-666A5B9257AD}" dt="2021-05-30T18:19:43.054" v="0"/>
        <pc:sldMkLst>
          <pc:docMk/>
          <pc:sldMk cId="2852941954" sldId="258"/>
        </pc:sldMkLst>
      </pc:sldChg>
      <pc:sldChg chg="ord">
        <pc:chgData name="Sobieski Bartłomiej (STUD)" userId="S::01151511@pw.edu.pl::62ab72b6-a68a-4e1b-9194-40d050a558d8" providerId="AD" clId="Web-{3D9A77AB-243F-58BC-A0AE-666A5B9257AD}" dt="2021-05-30T18:20:14.571" v="1"/>
        <pc:sldMkLst>
          <pc:docMk/>
          <pc:sldMk cId="137579482" sldId="260"/>
        </pc:sldMkLst>
      </pc:sldChg>
      <pc:sldChg chg="del">
        <pc:chgData name="Sobieski Bartłomiej (STUD)" userId="S::01151511@pw.edu.pl::62ab72b6-a68a-4e1b-9194-40d050a558d8" providerId="AD" clId="Web-{3D9A77AB-243F-58BC-A0AE-666A5B9257AD}" dt="2021-05-30T18:26:43.939" v="2"/>
        <pc:sldMkLst>
          <pc:docMk/>
          <pc:sldMk cId="2522266973" sldId="266"/>
        </pc:sldMkLst>
      </pc:sldChg>
      <pc:sldChg chg="del">
        <pc:chgData name="Sobieski Bartłomiej (STUD)" userId="S::01151511@pw.edu.pl::62ab72b6-a68a-4e1b-9194-40d050a558d8" providerId="AD" clId="Web-{3D9A77AB-243F-58BC-A0AE-666A5B9257AD}" dt="2021-05-30T18:26:45.408" v="3"/>
        <pc:sldMkLst>
          <pc:docMk/>
          <pc:sldMk cId="3233030508" sldId="267"/>
        </pc:sldMkLst>
      </pc:sldChg>
      <pc:sldChg chg="del">
        <pc:chgData name="Sobieski Bartłomiej (STUD)" userId="S::01151511@pw.edu.pl::62ab72b6-a68a-4e1b-9194-40d050a558d8" providerId="AD" clId="Web-{3D9A77AB-243F-58BC-A0AE-666A5B9257AD}" dt="2021-05-30T18:26:46.033" v="4"/>
        <pc:sldMkLst>
          <pc:docMk/>
          <pc:sldMk cId="454434868" sldId="268"/>
        </pc:sldMkLst>
      </pc:sldChg>
    </pc:docChg>
  </pc:docChgLst>
  <pc:docChgLst>
    <pc:chgData name="Szymański Paweł 6 (STUD)" userId="S::01141418@pw.edu.pl::c86a6c8a-9249-4b53-a556-bb64889b7dba" providerId="AD" clId="Web-{F0EEA90E-1E2D-1859-0087-8F7742362BEF}"/>
    <pc:docChg chg="modSld">
      <pc:chgData name="Szymański Paweł 6 (STUD)" userId="S::01141418@pw.edu.pl::c86a6c8a-9249-4b53-a556-bb64889b7dba" providerId="AD" clId="Web-{F0EEA90E-1E2D-1859-0087-8F7742362BEF}" dt="2021-05-30T18:36:09.528" v="42" actId="14100"/>
      <pc:docMkLst>
        <pc:docMk/>
      </pc:docMkLst>
      <pc:sldChg chg="addSp delSp modSp">
        <pc:chgData name="Szymański Paweł 6 (STUD)" userId="S::01141418@pw.edu.pl::c86a6c8a-9249-4b53-a556-bb64889b7dba" providerId="AD" clId="Web-{F0EEA90E-1E2D-1859-0087-8F7742362BEF}" dt="2021-05-30T18:34:08.401" v="26" actId="1076"/>
        <pc:sldMkLst>
          <pc:docMk/>
          <pc:sldMk cId="3609558565" sldId="274"/>
        </pc:sldMkLst>
        <pc:spChg chg="mod">
          <ac:chgData name="Szymański Paweł 6 (STUD)" userId="S::01141418@pw.edu.pl::c86a6c8a-9249-4b53-a556-bb64889b7dba" providerId="AD" clId="Web-{F0EEA90E-1E2D-1859-0087-8F7742362BEF}" dt="2021-05-30T18:33:55.697" v="21" actId="1076"/>
          <ac:spMkLst>
            <pc:docMk/>
            <pc:sldMk cId="3609558565" sldId="274"/>
            <ac:spMk id="2" creationId="{45B2D1E6-9862-421A-9295-225D08B1364D}"/>
          </ac:spMkLst>
        </pc:spChg>
        <pc:spChg chg="add del">
          <ac:chgData name="Szymański Paweł 6 (STUD)" userId="S::01141418@pw.edu.pl::c86a6c8a-9249-4b53-a556-bb64889b7dba" providerId="AD" clId="Web-{F0EEA90E-1E2D-1859-0087-8F7742362BEF}" dt="2021-05-30T18:34:00.135" v="24"/>
          <ac:spMkLst>
            <pc:docMk/>
            <pc:sldMk cId="3609558565" sldId="274"/>
            <ac:spMk id="4" creationId="{416DA464-F31A-4965-B3E6-CA75AE9465B1}"/>
          </ac:spMkLst>
        </pc:spChg>
        <pc:picChg chg="add mod">
          <ac:chgData name="Szymański Paweł 6 (STUD)" userId="S::01141418@pw.edu.pl::c86a6c8a-9249-4b53-a556-bb64889b7dba" providerId="AD" clId="Web-{F0EEA90E-1E2D-1859-0087-8F7742362BEF}" dt="2021-05-30T18:34:08.401" v="26" actId="1076"/>
          <ac:picMkLst>
            <pc:docMk/>
            <pc:sldMk cId="3609558565" sldId="274"/>
            <ac:picMk id="3" creationId="{341F413F-F7AF-4A7D-92A9-17C258CCB59E}"/>
          </ac:picMkLst>
        </pc:picChg>
      </pc:sldChg>
      <pc:sldChg chg="addSp modSp">
        <pc:chgData name="Szymański Paweł 6 (STUD)" userId="S::01141418@pw.edu.pl::c86a6c8a-9249-4b53-a556-bb64889b7dba" providerId="AD" clId="Web-{F0EEA90E-1E2D-1859-0087-8F7742362BEF}" dt="2021-05-30T18:35:38.465" v="35" actId="1076"/>
        <pc:sldMkLst>
          <pc:docMk/>
          <pc:sldMk cId="2159728254" sldId="275"/>
        </pc:sldMkLst>
        <pc:picChg chg="add mod">
          <ac:chgData name="Szymański Paweł 6 (STUD)" userId="S::01141418@pw.edu.pl::c86a6c8a-9249-4b53-a556-bb64889b7dba" providerId="AD" clId="Web-{F0EEA90E-1E2D-1859-0087-8F7742362BEF}" dt="2021-05-30T18:35:38.465" v="35" actId="1076"/>
          <ac:picMkLst>
            <pc:docMk/>
            <pc:sldMk cId="2159728254" sldId="275"/>
            <ac:picMk id="3" creationId="{539FFE9C-1D1E-4405-806A-CC450AE32112}"/>
          </ac:picMkLst>
        </pc:picChg>
      </pc:sldChg>
      <pc:sldChg chg="addSp modSp">
        <pc:chgData name="Szymański Paweł 6 (STUD)" userId="S::01141418@pw.edu.pl::c86a6c8a-9249-4b53-a556-bb64889b7dba" providerId="AD" clId="Web-{F0EEA90E-1E2D-1859-0087-8F7742362BEF}" dt="2021-05-30T18:36:09.528" v="42" actId="14100"/>
        <pc:sldMkLst>
          <pc:docMk/>
          <pc:sldMk cId="604230544" sldId="276"/>
        </pc:sldMkLst>
        <pc:picChg chg="add mod">
          <ac:chgData name="Szymański Paweł 6 (STUD)" userId="S::01141418@pw.edu.pl::c86a6c8a-9249-4b53-a556-bb64889b7dba" providerId="AD" clId="Web-{F0EEA90E-1E2D-1859-0087-8F7742362BEF}" dt="2021-05-30T18:36:09.528" v="42" actId="14100"/>
          <ac:picMkLst>
            <pc:docMk/>
            <pc:sldMk cId="604230544" sldId="276"/>
            <ac:picMk id="3" creationId="{C0B652C5-E263-498C-B7FB-DE5FD2EFCF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>
                <a:ea typeface="+mj-lt"/>
                <a:cs typeface="+mj-lt"/>
              </a:rPr>
              <a:t>Wykształcenie a życie</a:t>
            </a:r>
            <a:r>
              <a:rPr lang="pl-PL">
                <a:ea typeface="+mj-lt"/>
                <a:cs typeface="+mj-lt"/>
              </a:rPr>
              <a:t> </a:t>
            </a:r>
            <a:br>
              <a:rPr lang="pl-PL">
                <a:ea typeface="+mj-lt"/>
                <a:cs typeface="+mj-lt"/>
              </a:rPr>
            </a:br>
            <a:r>
              <a:rPr lang="pl-PL" err="1">
                <a:ea typeface="+mj-lt"/>
                <a:cs typeface="+mj-lt"/>
              </a:rPr>
              <a:t>WdED</a:t>
            </a:r>
            <a:r>
              <a:rPr lang="pl-PL">
                <a:ea typeface="+mj-lt"/>
                <a:cs typeface="+mj-lt"/>
              </a:rPr>
              <a:t>, projekt 2.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20606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Bartłomiej Sobieski, Dominik Stępień, Paweł Szymański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1F1461A-2F8E-42F1-B8D5-AC5D9A4D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6" y="61588"/>
            <a:ext cx="10060486" cy="67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A3E6A-0247-47AE-96F0-002CD848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37"/>
            <a:ext cx="10515600" cy="1325563"/>
          </a:xfrm>
        </p:spPr>
        <p:txBody>
          <a:bodyPr/>
          <a:lstStyle/>
          <a:p>
            <a:pPr algn="ctr"/>
            <a:r>
              <a:rPr lang="pl-PL">
                <a:cs typeface="Calibri Light" panose="020F0302020204030204"/>
              </a:rPr>
              <a:t>3. </a:t>
            </a:r>
            <a:r>
              <a:rPr lang="pl-PL">
                <a:ea typeface="+mj-lt"/>
                <a:cs typeface="+mj-lt"/>
              </a:rPr>
              <a:t>Poglądy polityczne</a:t>
            </a:r>
          </a:p>
        </p:txBody>
      </p:sp>
    </p:spTree>
    <p:extLst>
      <p:ext uri="{BB962C8B-B14F-4D97-AF65-F5344CB8AC3E}">
        <p14:creationId xmlns:p14="http://schemas.microsoft.com/office/powerpoint/2010/main" val="1319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2D1E6-9862-421A-9295-225D08B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2" y="1647515"/>
            <a:ext cx="10515600" cy="1325563"/>
          </a:xfrm>
        </p:spPr>
        <p:txBody>
          <a:bodyPr/>
          <a:lstStyle/>
          <a:p>
            <a:r>
              <a:rPr lang="pl-PL">
                <a:cs typeface="Calibri Light"/>
              </a:rPr>
              <a:t>3.1 Partie polityczne.</a:t>
            </a:r>
            <a:endParaRPr lang="pl-PL">
              <a:ea typeface="+mj-lt"/>
              <a:cs typeface="+mj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41F413F-F7AF-4A7D-92A9-17C258CC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8" y="77932"/>
            <a:ext cx="12189420" cy="66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2D1E6-9862-421A-9295-225D08B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3.2 Katastrofa smoleńska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775426-7EC7-40FB-9713-A5F0FA17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4" y="126932"/>
            <a:ext cx="12082346" cy="66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2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A3E6A-0247-47AE-96F0-002CD848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37"/>
            <a:ext cx="10515600" cy="1325563"/>
          </a:xfrm>
        </p:spPr>
        <p:txBody>
          <a:bodyPr/>
          <a:lstStyle/>
          <a:p>
            <a:pPr algn="ctr"/>
            <a:r>
              <a:rPr lang="pl-PL">
                <a:ea typeface="+mj-lt"/>
                <a:cs typeface="+mj-lt"/>
              </a:rPr>
              <a:t>4. Zdrowie</a:t>
            </a:r>
          </a:p>
        </p:txBody>
      </p:sp>
    </p:spTree>
    <p:extLst>
      <p:ext uri="{BB962C8B-B14F-4D97-AF65-F5344CB8AC3E}">
        <p14:creationId xmlns:p14="http://schemas.microsoft.com/office/powerpoint/2010/main" val="241462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2D1E6-9862-421A-9295-225D08B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4.1 </a:t>
            </a:r>
            <a:r>
              <a:rPr lang="pl-PL">
                <a:ea typeface="+mj-lt"/>
                <a:cs typeface="+mj-lt"/>
              </a:rPr>
              <a:t>Psychiatra i psycholog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B652C5-E263-498C-B7FB-DE5FD2EF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2" y="197894"/>
            <a:ext cx="11803564" cy="64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D91135-FFD2-46DD-92BD-7BB36B16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7" y="99206"/>
            <a:ext cx="10140174" cy="6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A3E6A-0247-47AE-96F0-002CD848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37"/>
            <a:ext cx="10515600" cy="1325563"/>
          </a:xfrm>
        </p:spPr>
        <p:txBody>
          <a:bodyPr/>
          <a:lstStyle/>
          <a:p>
            <a:pPr algn="ctr"/>
            <a:r>
              <a:rPr lang="pl-PL">
                <a:ea typeface="+mj-lt"/>
                <a:cs typeface="+mj-lt"/>
              </a:rPr>
              <a:t>5. Podsumowanie</a:t>
            </a:r>
          </a:p>
        </p:txBody>
      </p:sp>
    </p:spTree>
    <p:extLst>
      <p:ext uri="{BB962C8B-B14F-4D97-AF65-F5344CB8AC3E}">
        <p14:creationId xmlns:p14="http://schemas.microsoft.com/office/powerpoint/2010/main" val="40630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A3E6A-0247-47AE-96F0-002CD848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37"/>
            <a:ext cx="10515600" cy="1325563"/>
          </a:xfrm>
        </p:spPr>
        <p:txBody>
          <a:bodyPr/>
          <a:lstStyle/>
          <a:p>
            <a:pPr algn="ctr"/>
            <a:r>
              <a:rPr lang="pl-PL">
                <a:cs typeface="Calibri Light" panose="020F0302020204030204"/>
              </a:rPr>
              <a:t>1. Poziom wykształcenia</a:t>
            </a:r>
          </a:p>
        </p:txBody>
      </p:sp>
    </p:spTree>
    <p:extLst>
      <p:ext uri="{BB962C8B-B14F-4D97-AF65-F5344CB8AC3E}">
        <p14:creationId xmlns:p14="http://schemas.microsoft.com/office/powerpoint/2010/main" val="352723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2D1E6-9862-421A-9295-225D08B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7600" cy="1325563"/>
          </a:xfrm>
        </p:spPr>
        <p:txBody>
          <a:bodyPr>
            <a:normAutofit/>
          </a:bodyPr>
          <a:lstStyle/>
          <a:p>
            <a:r>
              <a:rPr lang="pl-PL" sz="3600">
                <a:cs typeface="Calibri Light"/>
              </a:rPr>
              <a:t>1.3 </a:t>
            </a:r>
            <a:r>
              <a:rPr lang="pl-PL" sz="3600">
                <a:ea typeface="+mj-lt"/>
                <a:cs typeface="+mj-lt"/>
              </a:rPr>
              <a:t>Poziom wykształcenia a klasa miejsca zamieszkania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ED9A5ABE-FA52-4383-BC77-FE42C820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1" y="555146"/>
            <a:ext cx="11231220" cy="56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Map&#10;&#10;Description automatically generated">
            <a:extLst>
              <a:ext uri="{FF2B5EF4-FFF2-40B4-BE49-F238E27FC236}">
                <a16:creationId xmlns:a16="http://schemas.microsoft.com/office/drawing/2014/main" id="{45825C1C-18AE-4BFE-8858-656E2AF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315" y="2271"/>
            <a:ext cx="6848834" cy="68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A3E6A-0247-47AE-96F0-002CD848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37"/>
            <a:ext cx="10515600" cy="1325563"/>
          </a:xfrm>
        </p:spPr>
        <p:txBody>
          <a:bodyPr/>
          <a:lstStyle/>
          <a:p>
            <a:pPr algn="ctr"/>
            <a:r>
              <a:rPr lang="pl-PL">
                <a:cs typeface="Calibri Light" panose="020F0302020204030204"/>
              </a:rPr>
              <a:t>2. </a:t>
            </a:r>
            <a:r>
              <a:rPr lang="pl-PL">
                <a:ea typeface="+mj-lt"/>
                <a:cs typeface="+mj-lt"/>
              </a:rPr>
              <a:t>Poszczególne kierunki wykształcenia</a:t>
            </a:r>
          </a:p>
        </p:txBody>
      </p:sp>
    </p:spTree>
    <p:extLst>
      <p:ext uri="{BB962C8B-B14F-4D97-AF65-F5344CB8AC3E}">
        <p14:creationId xmlns:p14="http://schemas.microsoft.com/office/powerpoint/2010/main" val="19332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2D1E6-9862-421A-9295-225D08B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2.1.1 </a:t>
            </a:r>
            <a:r>
              <a:rPr lang="pl-PL">
                <a:ea typeface="+mj-lt"/>
                <a:cs typeface="+mj-lt"/>
              </a:rPr>
              <a:t>Kierunki ogólne</a:t>
            </a:r>
            <a:endParaRPr lang="pl-PL"/>
          </a:p>
        </p:txBody>
      </p:sp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E2661239-90FF-4CFC-ACCC-442CA143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362057"/>
            <a:ext cx="7733370" cy="6129239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8AB16C40-30EB-4B67-B9FA-FA2BC507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432" y="217469"/>
            <a:ext cx="3811858" cy="60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10C8CC52-E2B4-4248-A6B4-0762A5C3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33" y="170091"/>
            <a:ext cx="4007004" cy="6414121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9955994D-C552-4407-9FDA-68B23A4A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91" y="6197744"/>
            <a:ext cx="66675" cy="142875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60523F04-A39B-4812-8410-F57990ABB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8" y="372778"/>
            <a:ext cx="8094518" cy="6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BFA2BE0D-34B2-47EB-B922-AF0F961A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8" y="476509"/>
            <a:ext cx="5793470" cy="580276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4DDF831-B388-4C02-AD87-A4BA0A60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0" y="476508"/>
            <a:ext cx="5830641" cy="58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2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91DD81A-8495-4F29-83AC-9B4E8698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" y="554745"/>
            <a:ext cx="11348222" cy="57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821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Motyw pakietu Office</vt:lpstr>
      <vt:lpstr>Wykształcenie a życie  WdED, projekt 2.</vt:lpstr>
      <vt:lpstr>1. Poziom wykształcenia</vt:lpstr>
      <vt:lpstr>1.3 Poziom wykształcenia a klasa miejsca zamieszkania</vt:lpstr>
      <vt:lpstr>PowerPoint Presentation</vt:lpstr>
      <vt:lpstr>2. Poszczególne kierunki wykształcenia</vt:lpstr>
      <vt:lpstr>2.1.1 Kierunki ogólne</vt:lpstr>
      <vt:lpstr>PowerPoint Presentation</vt:lpstr>
      <vt:lpstr>PowerPoint Presentation</vt:lpstr>
      <vt:lpstr>PowerPoint Presentation</vt:lpstr>
      <vt:lpstr>PowerPoint Presentation</vt:lpstr>
      <vt:lpstr>3. Poglądy polityczne</vt:lpstr>
      <vt:lpstr>3.1 Partie polityczne.</vt:lpstr>
      <vt:lpstr>3.2 Katastrofa smoleńska </vt:lpstr>
      <vt:lpstr>4. Zdrowie</vt:lpstr>
      <vt:lpstr>4.1 Psychiatra i psycholog</vt:lpstr>
      <vt:lpstr>PowerPoint Presentation</vt:lpstr>
      <vt:lpstr>5. 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9</cp:revision>
  <dcterms:created xsi:type="dcterms:W3CDTF">2021-05-30T17:39:57Z</dcterms:created>
  <dcterms:modified xsi:type="dcterms:W3CDTF">2021-05-31T18:33:29Z</dcterms:modified>
</cp:coreProperties>
</file>