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0" r:id="rId7"/>
    <p:sldId id="263" r:id="rId8"/>
    <p:sldId id="267" r:id="rId9"/>
    <p:sldId id="262" r:id="rId10"/>
    <p:sldId id="261" r:id="rId11"/>
    <p:sldId id="268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użnik Mariusz (STUD)" initials="D(" lastIdx="2" clrIdx="0">
    <p:extLst>
      <p:ext uri="{19B8F6BF-5375-455C-9EA6-DF929625EA0E}">
        <p15:presenceInfo xmlns:p15="http://schemas.microsoft.com/office/powerpoint/2012/main" userId="S::01151492@pw.edu.pl::3fc219ec-b253-46de-a76c-f8c8acd31a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FA543-DD7E-4382-BAE0-0E3602B135B1}" v="161" dt="2021-06-01T09:39:07.681"/>
    <p1510:client id="{52A0A37F-5080-987E-4892-26882AE338C7}" v="338" dt="2021-06-01T09:40:47.806"/>
    <p1510:client id="{8F24E646-698A-5ED1-2BA6-B85C9FE9A816}" v="10" dt="2021-06-01T08:57:42.574"/>
    <p1510:client id="{C455B885-90E7-DE58-A2DB-68895E37673C}" v="77" dt="2021-06-01T09:37:58.923"/>
    <p1510:client id="{E0D303F0-AC19-100B-FA15-2E7449BCD22C}" v="499" dt="2021-06-01T09:38:21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handoutMaster" Target="handoutMasters/handoutMaster1.xml" Id="rId18" /><Relationship Type="http://schemas.openxmlformats.org/officeDocument/2006/relationships/customXml" Target="../customXml/item3.xml" Id="rId3" /><Relationship Type="http://schemas.openxmlformats.org/officeDocument/2006/relationships/viewProps" Target="viewProps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notesMaster" Target="notesMasters/notesMaster1.xml" Id="rId17" /><Relationship Type="http://schemas.microsoft.com/office/2015/10/relationships/revisionInfo" Target="revisionInfo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presProps" Target="presProps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tableStyles" Target="tableStyles.xml" Id="rId23" /><Relationship Type="http://schemas.openxmlformats.org/officeDocument/2006/relationships/slide" Target="slides/slide6.xml" Id="rId10" /><Relationship Type="http://schemas.openxmlformats.org/officeDocument/2006/relationships/commentAuthors" Target="commentAuthor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theme" Target="theme/theme1.xml" Id="rId22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0T08:48:59.245" idx="1">
    <p:pos x="10" y="10"/>
    <p:text>duza roznica w tym jak wiele osob z niepelnosprawnoscia mowi o swoim dotychczasowym zyciu duzo bardziej negatywnie (nieudane, niezbyt udane) w porownaniu do pierwszej grupy
Poza tym liczba osob ktore uwaza ze zycie bylo wspaniale tez jest znacznie mniejsza, bardzo duza roznica rowniez  przy zyciu udanym.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0T08:50:29.075" idx="2">
    <p:pos x="10" y="10"/>
    <p:text>Znikomy procent osob zwlaszcza ze znaczna niepelnosprawnoscia jest bardzo zadowolona ze swoich perspektyw na przyszlosc i na pierwszy rzut oka widac jak bardzo w strone negatywnych odczuc przesunął się ten rozkład. Wazna obserwacja jest tez taka, ze na tym wykresie wraz ze wzrostem stopnia niepelnosprawnosci jest coraz gorzej
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01.06.2021</a:t>
            </a:fld>
            <a:endParaRPr lang="en-US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01.06.2021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01.06.2021</a:t>
            </a:fld>
            <a:endParaRPr lang="en-US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01.06.2021</a:t>
            </a:fld>
            <a:endParaRPr lang="en-US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01.06.2021</a:t>
            </a:fld>
            <a:endParaRPr lang="en-US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01.06.2021</a:t>
            </a:fld>
            <a:endParaRPr lang="en-US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01.06.2021</a:t>
            </a:fld>
            <a:endParaRPr lang="en-US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01.06.2021</a:t>
            </a:fld>
            <a:endParaRPr lang="en-US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01.06.2021</a:t>
            </a:fld>
            <a:endParaRPr lang="en-US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01.06.2021</a:t>
            </a:fld>
            <a:endParaRPr lang="en-US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01.06.2021</a:t>
            </a:fld>
            <a:endParaRPr lang="en-US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01.06.2021</a:t>
            </a:fld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01.06.2021</a:t>
            </a:fld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01.06.2021</a:t>
            </a:fld>
            <a:endParaRPr lang="en-US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5503"/>
            <a:ext cx="6253317" cy="4249610"/>
          </a:xfrm>
        </p:spPr>
        <p:txBody>
          <a:bodyPr rtlCol="0">
            <a:normAutofit fontScale="90000"/>
          </a:bodyPr>
          <a:lstStyle/>
          <a:p>
            <a:r>
              <a:rPr lang="pl-PL"/>
              <a:t>Wybrane Sektory Wykluczenia Społecznego</a:t>
            </a:r>
            <a:endParaRPr lang="pl" sz="80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95173"/>
          </a:xfrm>
        </p:spPr>
        <p:txBody>
          <a:bodyPr rtlCol="0">
            <a:normAutofit/>
          </a:bodyPr>
          <a:lstStyle/>
          <a:p>
            <a:pPr rtl="0"/>
            <a:r>
              <a:rPr lang="pl-PL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Marcin Drzewiecki, </a:t>
            </a:r>
          </a:p>
          <a:p>
            <a:pPr rtl="0"/>
            <a:r>
              <a:rPr lang="pl-PL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Mateusz Kwiatkowski, </a:t>
            </a:r>
          </a:p>
          <a:p>
            <a:pPr rtl="0"/>
            <a:r>
              <a:rPr lang="pl-PL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Mariusz </a:t>
            </a:r>
            <a:r>
              <a:rPr lang="pl-PL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Dwużnik</a:t>
            </a:r>
            <a:endParaRPr lang="pl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">
                <a:solidFill>
                  <a:srgbClr val="FFFFFF"/>
                </a:solidFill>
              </a:rPr>
              <a:t>Sposoby radzenia sobie w trudnej sytuacji finansowej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1CBA813D-48DC-4268-A003-6D968A7D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71" y="403569"/>
            <a:ext cx="5438079" cy="4241086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34537263-B8BC-46D9-9923-897456C5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3" y="407067"/>
            <a:ext cx="5493833" cy="42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1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">
                <a:solidFill>
                  <a:srgbClr val="FFFFFF"/>
                </a:solidFill>
              </a:rPr>
              <a:t>Niedostatek żywności w gospodarstwach domowych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A74C5773-9E5C-4969-97BD-F3C04073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54" y="376237"/>
            <a:ext cx="5633223" cy="4361889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88EDAB93-AE30-48B9-8420-12ACDA5C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" y="379190"/>
            <a:ext cx="5363735" cy="43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8952"/>
            <a:ext cx="12188952" cy="3892168"/>
          </a:xfrm>
        </p:spPr>
        <p:txBody>
          <a:bodyPr rtlCol="0" anchor="ctr">
            <a:normAutofit/>
          </a:bodyPr>
          <a:lstStyle/>
          <a:p>
            <a:pPr algn="ctr"/>
            <a:r>
              <a:rPr lang="pl-PL" sz="6600" i="1">
                <a:solidFill>
                  <a:srgbClr val="FFFFFF"/>
                </a:solidFill>
              </a:rPr>
              <a:t>Dziękujemy za uwagę</a:t>
            </a: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74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algn="ctr"/>
            <a:r>
              <a:rPr lang="pl-PL" sz="4800" i="1">
                <a:solidFill>
                  <a:srgbClr val="FFFFFF"/>
                </a:solidFill>
              </a:rPr>
              <a:t>Wybrane problemy związane z niepełnosprawnością</a:t>
            </a:r>
            <a:endParaRPr lang="pl-PL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">
                <a:solidFill>
                  <a:srgbClr val="FFFFFF"/>
                </a:solidFill>
                <a:latin typeface="Calibri"/>
                <a:cs typeface="Calibri"/>
              </a:rPr>
              <a:t>Życie z niepełnosprawnością a zadowolenie</a:t>
            </a:r>
            <a:endParaRPr lang="pl-PL"/>
          </a:p>
        </p:txBody>
      </p:sp>
      <p:pic>
        <p:nvPicPr>
          <p:cNvPr id="2" name="Obraz 3">
            <a:extLst>
              <a:ext uri="{FF2B5EF4-FFF2-40B4-BE49-F238E27FC236}">
                <a16:creationId xmlns:a16="http://schemas.microsoft.com/office/drawing/2014/main" id="{BF9320DA-7D66-42E6-97DC-8C66E320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54" y="47284"/>
            <a:ext cx="6257216" cy="49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">
                <a:solidFill>
                  <a:srgbClr val="FFFFFF"/>
                </a:solidFill>
              </a:rPr>
              <a:t>Wpływ niepełnosprawności na ocenę perspektyw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6CFB739E-6EF1-4850-87E0-1E439FB5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96" y="47284"/>
            <a:ext cx="6208734" cy="49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1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8952"/>
            <a:ext cx="12188952" cy="3892168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pl-PL" sz="6600" i="1">
                <a:solidFill>
                  <a:srgbClr val="FFFFFF"/>
                </a:solidFill>
              </a:rPr>
              <a:t>Wykluczenie przez</a:t>
            </a:r>
            <a:br>
              <a:rPr lang="pl-PL" sz="6600" i="1">
                <a:solidFill>
                  <a:srgbClr val="FFFFFF"/>
                </a:solidFill>
              </a:rPr>
            </a:br>
            <a:r>
              <a:rPr lang="pl-PL" sz="6600" i="1">
                <a:solidFill>
                  <a:srgbClr val="FFFFFF"/>
                </a:solidFill>
              </a:rPr>
              <a:t>Bezrobocie</a:t>
            </a:r>
            <a:endParaRPr lang="pl" sz="6600" i="1">
              <a:solidFill>
                <a:srgbClr val="FFFFFF"/>
              </a:solidFill>
            </a:endParaRP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91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5056564"/>
            <a:ext cx="10058400" cy="1143000"/>
          </a:xfrm>
        </p:spPr>
        <p:txBody>
          <a:bodyPr rtlCol="0">
            <a:noAutofit/>
          </a:bodyPr>
          <a:lstStyle/>
          <a:p>
            <a:pPr algn="ctr" rtl="0"/>
            <a:r>
              <a:rPr lang="pl">
                <a:solidFill>
                  <a:srgbClr val="FFFFFF"/>
                </a:solidFill>
              </a:rPr>
              <a:t>Wpływ bezrobocia na </a:t>
            </a:r>
          </a:p>
          <a:p>
            <a:pPr algn="ctr" rtl="0"/>
            <a:r>
              <a:rPr lang="pl">
                <a:solidFill>
                  <a:srgbClr val="FFFFFF"/>
                </a:solidFill>
              </a:rPr>
              <a:t>satysfakcję ze stanu zdrowia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A6C97BE-2742-4D27-BF23-AF785E11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89" y="0"/>
            <a:ext cx="871616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0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pl">
                <a:solidFill>
                  <a:srgbClr val="FFFFFF"/>
                </a:solidFill>
              </a:rPr>
              <a:t>Wpływ bezrobocia na poglądy polityczne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4EFAD40-F27B-4FEE-8C14-A1AD9E8B6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3" y="0"/>
            <a:ext cx="838060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8952"/>
            <a:ext cx="12188952" cy="3892168"/>
          </a:xfrm>
        </p:spPr>
        <p:txBody>
          <a:bodyPr rtlCol="0" anchor="ctr">
            <a:normAutofit/>
          </a:bodyPr>
          <a:lstStyle/>
          <a:p>
            <a:pPr algn="ctr"/>
            <a:r>
              <a:rPr lang="pl-PL" sz="6600" i="1">
                <a:solidFill>
                  <a:srgbClr val="FFFFFF"/>
                </a:solidFill>
              </a:rPr>
              <a:t>Problemy materialne w gospodarstwach domowych</a:t>
            </a: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58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">
                <a:solidFill>
                  <a:srgbClr val="FFFFFF"/>
                </a:solidFill>
              </a:rPr>
              <a:t>Stan finansów w gospodarstwach domowych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0474218-6C4D-4E39-AFAD-03968905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5" y="390888"/>
            <a:ext cx="5568175" cy="4324718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5FA96D45-36D7-4D9F-8A82-2056E1DA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96" y="388483"/>
            <a:ext cx="5568174" cy="43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258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6F820A1E39794BBAF9A7F21FCDB2A2" ma:contentTypeVersion="11" ma:contentTypeDescription="Utwórz nowy dokument." ma:contentTypeScope="" ma:versionID="6cc1301a313d274a6c007c98a4f8de98">
  <xsd:schema xmlns:xsd="http://www.w3.org/2001/XMLSchema" xmlns:xs="http://www.w3.org/2001/XMLSchema" xmlns:p="http://schemas.microsoft.com/office/2006/metadata/properties" xmlns:ns3="9dc807d3-e7a8-42a7-ad49-8f102cc634bb" xmlns:ns4="fcbcfee8-7a45-4b1c-9af9-c574d8c56a60" targetNamespace="http://schemas.microsoft.com/office/2006/metadata/properties" ma:root="true" ma:fieldsID="2327da463f449e3ca68256921f0f0b5a" ns3:_="" ns4:_="">
    <xsd:import namespace="9dc807d3-e7a8-42a7-ad49-8f102cc634bb"/>
    <xsd:import namespace="fcbcfee8-7a45-4b1c-9af9-c574d8c56a6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807d3-e7a8-42a7-ad49-8f102cc634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cfee8-7a45-4b1c-9af9-c574d8c56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CF8B6F-63FB-47C5-9FBA-FF1315DB8989}">
  <ds:schemaRefs>
    <ds:schemaRef ds:uri="9dc807d3-e7a8-42a7-ad49-8f102cc634bb"/>
    <ds:schemaRef ds:uri="fcbcfee8-7a45-4b1c-9af9-c574d8c56a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D81BE0-4862-40CF-860E-4776209FF3CE}">
  <ds:schemaRefs>
    <ds:schemaRef ds:uri="9dc807d3-e7a8-42a7-ad49-8f102cc634bb"/>
    <ds:schemaRef ds:uri="fcbcfee8-7a45-4b1c-9af9-c574d8c56a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BBE5CC-9A00-4961-82BC-907176144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{A4BCCB0F-6EBB-42C2-AD0B-CFA11FEA12AE}tf56160789_win32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1_RetrospectVTI</vt:lpstr>
      <vt:lpstr>Wybrane Sektory Wykluczenia Społecznego</vt:lpstr>
      <vt:lpstr>Wybrane problemy związane z niepełnosprawnością</vt:lpstr>
      <vt:lpstr>PowerPoint Presentation</vt:lpstr>
      <vt:lpstr>PowerPoint Presentation</vt:lpstr>
      <vt:lpstr>Wykluczenie przez Bezrobocie</vt:lpstr>
      <vt:lpstr>PowerPoint Presentation</vt:lpstr>
      <vt:lpstr>PowerPoint Presentation</vt:lpstr>
      <vt:lpstr>Problemy materialne w gospodarstwach domowych</vt:lpstr>
      <vt:lpstr>PowerPoint Presentation</vt:lpstr>
      <vt:lpstr>PowerPoint Presentation</vt:lpstr>
      <vt:lpstr>PowerPoint Presentation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Wybrane Sektory Wykluczenia Społecznego</dc:title>
  <dc:creator>Drzewiecki Marcin (STUD)</dc:creator>
  <cp:revision>1</cp:revision>
  <dcterms:created xsi:type="dcterms:W3CDTF">2021-05-30T11:14:45Z</dcterms:created>
  <dcterms:modified xsi:type="dcterms:W3CDTF">2021-06-01T09:41:02Z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0x010100646F820A1E39794BBAF9A7F21FCDB2A2</vt:lpwstr>
  </property>
</Properties>
</file>