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9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57" r:id="rId14"/>
    <p:sldId id="266" r:id="rId15"/>
    <p:sldId id="265" r:id="rId16"/>
    <p:sldId id="272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B2F90-82AD-7ECB-E625-E8E8889FD24A}" v="43" dt="2021-06-01T09:38:10.027"/>
    <p1510:client id="{450F84C9-77C2-9723-12B3-2D3FBFA00EA2}" v="106" dt="2021-06-01T09:32:53.099"/>
    <p1510:client id="{5E9F023E-4C99-8C6B-6090-EFC5ACCC6777}" v="32" dt="2021-06-01T09:33:39.920"/>
    <p1510:client id="{A41ED4CC-40C3-B870-15B2-40390FE5D9B7}" v="200" dt="2021-05-31T20:06:25.916"/>
    <p1510:client id="{BA75034B-C039-9E89-C1B2-2B4540095320}" v="1" dt="2021-05-31T18:46:58.051"/>
    <p1510:client id="{C7B387DE-6B0F-A20E-028D-BB19BC4DED44}" v="7" dt="2021-05-31T18:46:49.853"/>
    <p1510:client id="{D5DE7DCA-6DCD-4E10-2AAE-79AB9D12C31B}" v="299" dt="2021-05-31T21:57:07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5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1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271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64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1, 2021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7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EDB9983E-981E-41DF-8B98-089A7F662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7" r="20032" b="1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pl-PL" sz="2600">
                <a:latin typeface="Book Antiqua"/>
                <a:ea typeface="+mj-lt"/>
                <a:cs typeface="+mj-lt"/>
              </a:rPr>
              <a:t>Analiza szczęścia na podstawie Diagnozy Społecznej</a:t>
            </a:r>
            <a:endParaRPr lang="pl-PL" sz="2600">
              <a:latin typeface="Book Antiqua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l-PL" sz="1400" dirty="0">
                <a:latin typeface="Book Antiqua"/>
                <a:ea typeface="Batang"/>
              </a:rPr>
              <a:t>ADAM CZERWOŃSKI</a:t>
            </a:r>
          </a:p>
          <a:p>
            <a:pPr algn="l">
              <a:lnSpc>
                <a:spcPct val="90000"/>
              </a:lnSpc>
            </a:pPr>
            <a:r>
              <a:rPr lang="pl-PL" sz="1400" dirty="0">
                <a:latin typeface="Book Antiqua"/>
                <a:ea typeface="Batang"/>
              </a:rPr>
              <a:t>BARTOSZ DZIWIREK</a:t>
            </a:r>
          </a:p>
          <a:p>
            <a:pPr algn="l">
              <a:lnSpc>
                <a:spcPct val="90000"/>
              </a:lnSpc>
            </a:pPr>
            <a:r>
              <a:rPr lang="pl-PL" sz="1400" dirty="0">
                <a:latin typeface="Book Antiqua"/>
                <a:ea typeface="Batang"/>
              </a:rPr>
              <a:t>KRYSTIAN OKRĘGLICKI</a:t>
            </a:r>
            <a:endParaRPr lang="pl-PL" sz="1400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tekst, stół&#10;&#10;Opis wygenerowany automatycznie">
            <a:extLst>
              <a:ext uri="{FF2B5EF4-FFF2-40B4-BE49-F238E27FC236}">
                <a16:creationId xmlns:a16="http://schemas.microsoft.com/office/drawing/2014/main" id="{E5A67EB2-661C-4C6B-8CD8-818A2742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989" y="153412"/>
            <a:ext cx="4966569" cy="1697340"/>
          </a:xfrm>
          <a:prstGeom prst="rect">
            <a:avLst/>
          </a:prstGeom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07A6D63D-B9DD-4038-B809-841F3F56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6" y="2381976"/>
            <a:ext cx="4830871" cy="39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6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tekst, stół&#10;&#10;Opis wygenerowany automatycznie">
            <a:extLst>
              <a:ext uri="{FF2B5EF4-FFF2-40B4-BE49-F238E27FC236}">
                <a16:creationId xmlns:a16="http://schemas.microsoft.com/office/drawing/2014/main" id="{50140DA1-8C9A-4C45-B3B2-D20E50F2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701" y="367450"/>
            <a:ext cx="4549035" cy="1603291"/>
          </a:xfrm>
          <a:prstGeom prst="rect">
            <a:avLst/>
          </a:prstGeom>
        </p:spPr>
      </p:pic>
      <p:pic>
        <p:nvPicPr>
          <p:cNvPr id="3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1939CC6B-6299-48ED-A45E-4E2DB411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88" y="2865912"/>
            <a:ext cx="9371556" cy="29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5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4D89CB52-CB3A-4C20-BF05-1291B2B2B212}"/>
              </a:ext>
            </a:extLst>
          </p:cNvPr>
          <p:cNvSpPr txBox="1">
            <a:spLocks/>
          </p:cNvSpPr>
          <p:nvPr/>
        </p:nvSpPr>
        <p:spPr>
          <a:xfrm>
            <a:off x="870626" y="2683143"/>
            <a:ext cx="9810604" cy="1216024"/>
          </a:xfrm>
          <a:prstGeom prst="rect">
            <a:avLst/>
          </a:prstGeom>
        </p:spPr>
        <p:txBody>
          <a:bodyPr lIns="91440" tIns="45720" rIns="91440" bIns="4572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pl-PL" sz="4800">
                <a:latin typeface="Book Antiqua"/>
                <a:ea typeface="Batang"/>
              </a:rPr>
              <a:t>Nasze Poglądy</a:t>
            </a:r>
            <a:endParaRPr lang="pl-PL" sz="4800">
              <a:latin typeface="Book Antiqua"/>
            </a:endParaRPr>
          </a:p>
          <a:p>
            <a:pPr algn="ctr"/>
            <a:r>
              <a:rPr lang="pl-PL" sz="4800">
                <a:latin typeface="Book Antiqua"/>
                <a:ea typeface="Batang"/>
              </a:rPr>
              <a:t>A Szczęście</a:t>
            </a:r>
          </a:p>
        </p:txBody>
      </p:sp>
    </p:spTree>
    <p:extLst>
      <p:ext uri="{BB962C8B-B14F-4D97-AF65-F5344CB8AC3E}">
        <p14:creationId xmlns:p14="http://schemas.microsoft.com/office/powerpoint/2010/main" val="183516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98B50C-0DC9-4659-9F64-ECCF6844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Book Antiqua"/>
                <a:ea typeface="Batang"/>
              </a:rPr>
              <a:t>Wpływ Materializmu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819AA352-C0AD-4CF6-A43C-DB567185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0615" y="1453916"/>
            <a:ext cx="5176446" cy="5330142"/>
          </a:xfrm>
        </p:spPr>
      </p:pic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8EEBD23F-1AED-48D2-BF01-10978329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3" y="1914456"/>
            <a:ext cx="4722541" cy="1374990"/>
          </a:xfrm>
          <a:prstGeom prst="rect">
            <a:avLst/>
          </a:prstGeom>
        </p:spPr>
      </p:pic>
      <p:pic>
        <p:nvPicPr>
          <p:cNvPr id="9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173D3377-DA89-4C20-A4F0-6DCC44A71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83" y="3842283"/>
            <a:ext cx="5493834" cy="1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5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E77DD0-1E6F-4EBB-AE15-467D0A38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latin typeface="Book Antiqua"/>
              </a:rPr>
              <a:t>Jak postrzegamy innych ludzi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146E0880-F94D-418B-B6BB-31055BABD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286" y="2119087"/>
            <a:ext cx="4649594" cy="236267"/>
          </a:xfr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79241D48-109B-4900-8972-A92B96C0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0" y="1682759"/>
            <a:ext cx="4741126" cy="4877092"/>
          </a:xfrm>
          <a:prstGeom prst="rect">
            <a:avLst/>
          </a:prstGeom>
        </p:spPr>
      </p:pic>
      <p:pic>
        <p:nvPicPr>
          <p:cNvPr id="6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4643AE3F-7ADB-4750-AA96-1817B999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596" y="3656480"/>
            <a:ext cx="6246541" cy="9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073156EB-B590-46E0-8CE7-2586D8A6D5E4}"/>
              </a:ext>
            </a:extLst>
          </p:cNvPr>
          <p:cNvSpPr txBox="1">
            <a:spLocks/>
          </p:cNvSpPr>
          <p:nvPr/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pl-PL">
                <a:latin typeface="Book Antiqua"/>
                <a:ea typeface="Batang"/>
              </a:rPr>
              <a:t>Jak nasz dom nas kształtuje</a:t>
            </a:r>
          </a:p>
        </p:txBody>
      </p:sp>
      <p:pic>
        <p:nvPicPr>
          <p:cNvPr id="7" name="Obraz 7">
            <a:extLst>
              <a:ext uri="{FF2B5EF4-FFF2-40B4-BE49-F238E27FC236}">
                <a16:creationId xmlns:a16="http://schemas.microsoft.com/office/drawing/2014/main" id="{F0D05353-312F-48B9-826A-F1FFD18C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31" y="1311051"/>
            <a:ext cx="6339466" cy="52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2D211B10-2B2E-44F1-9CF8-AF05B644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36" y="2144405"/>
            <a:ext cx="8285967" cy="2485682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DAD960DE-118D-481D-A786-DF735E9501BB}"/>
              </a:ext>
            </a:extLst>
          </p:cNvPr>
          <p:cNvSpPr txBox="1">
            <a:spLocks/>
          </p:cNvSpPr>
          <p:nvPr/>
        </p:nvSpPr>
        <p:spPr>
          <a:xfrm>
            <a:off x="1194215" y="386705"/>
            <a:ext cx="5645700" cy="121602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pl-PL" sz="4800" dirty="0">
                <a:latin typeface="Book Antiqua"/>
                <a:ea typeface="Batang"/>
              </a:rPr>
              <a:t>bibliografia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320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4217BE7C-F0A5-471C-A8B5-CE45E5D4175B}"/>
              </a:ext>
            </a:extLst>
          </p:cNvPr>
          <p:cNvSpPr txBox="1">
            <a:spLocks/>
          </p:cNvSpPr>
          <p:nvPr/>
        </p:nvSpPr>
        <p:spPr>
          <a:xfrm>
            <a:off x="870626" y="2683143"/>
            <a:ext cx="9810604" cy="121602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pl-PL" sz="4800">
                <a:latin typeface="Book Antiqua"/>
                <a:ea typeface="Batang"/>
              </a:rPr>
              <a:t>Dziękujemy za uwagę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8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D02DAA-9EEC-4985-9FCB-8F70DA26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78" y="2822533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pl-PL" sz="4800">
                <a:latin typeface="Book Antiqua"/>
                <a:ea typeface="Batang"/>
              </a:rPr>
              <a:t>WSTĘP</a:t>
            </a:r>
            <a:endParaRPr lang="pl-PL" sz="480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559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548503BE-0B45-42E2-AD43-CE4673AF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077" y="2059548"/>
            <a:ext cx="5690346" cy="4610288"/>
          </a:xfrm>
          <a:prstGeom prst="rect">
            <a:avLst/>
          </a:prstGeo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AEEFB604-9FE1-4252-8384-83C0BF84A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474910"/>
            <a:ext cx="4917141" cy="13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187EA6-6EBE-4675-A24F-405CB374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642" y="2923479"/>
            <a:ext cx="9810604" cy="1216024"/>
          </a:xfrm>
        </p:spPr>
        <p:txBody>
          <a:bodyPr>
            <a:normAutofit/>
          </a:bodyPr>
          <a:lstStyle/>
          <a:p>
            <a:r>
              <a:rPr lang="pl-PL" sz="4800">
                <a:latin typeface="Book Antiqua"/>
                <a:ea typeface="Batang"/>
              </a:rPr>
              <a:t>Zdrowie a szczęście</a:t>
            </a:r>
            <a:endParaRPr lang="pl-PL" sz="480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3533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A898559-3360-4035-B581-B64B0534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3" y="701869"/>
            <a:ext cx="7185102" cy="2582823"/>
          </a:xfrm>
          <a:prstGeom prst="rect">
            <a:avLst/>
          </a:prstGeom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38DE3311-6F98-4BF3-A767-096ED883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76" y="1601949"/>
            <a:ext cx="5856248" cy="43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3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8DFA04AA-4824-4C32-9F88-DBA08FD5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3" y="2158796"/>
            <a:ext cx="5754029" cy="846604"/>
          </a:xfrm>
          <a:prstGeom prst="rect">
            <a:avLst/>
          </a:prstGeom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2B844BCC-6848-4D8C-8913-3C6349A6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317" y="2363104"/>
            <a:ext cx="5779161" cy="4299731"/>
          </a:xfrm>
          <a:prstGeom prst="rect">
            <a:avLst/>
          </a:prstGeom>
        </p:spPr>
      </p:pic>
      <p:pic>
        <p:nvPicPr>
          <p:cNvPr id="2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BECA85AA-8280-42B5-AFCB-34F5BC90E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83" y="259003"/>
            <a:ext cx="5986345" cy="18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2868FB19-D73B-4915-BD76-85BDE306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8" y="2008969"/>
            <a:ext cx="6007676" cy="2162752"/>
          </a:xfrm>
          <a:prstGeom prst="rect">
            <a:avLst/>
          </a:prstGeom>
        </p:spPr>
      </p:pic>
      <p:pic>
        <p:nvPicPr>
          <p:cNvPr id="6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C43F18FE-84FD-4C96-B734-4C594D57B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78" y="119613"/>
            <a:ext cx="5986345" cy="1823750"/>
          </a:xfrm>
          <a:prstGeom prst="rect">
            <a:avLst/>
          </a:prstGeom>
        </p:spPr>
      </p:pic>
      <p:pic>
        <p:nvPicPr>
          <p:cNvPr id="2" name="Obraz 2">
            <a:extLst>
              <a:ext uri="{FF2B5EF4-FFF2-40B4-BE49-F238E27FC236}">
                <a16:creationId xmlns:a16="http://schemas.microsoft.com/office/drawing/2014/main" id="{FB80FF6C-DAAA-4685-BD9F-D3F1DE0A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43" y="2614853"/>
            <a:ext cx="5270808" cy="39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D02DAA-9EEC-4985-9FCB-8F70DA26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78" y="2822533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pl-PL" sz="4800">
                <a:latin typeface="Book Antiqua"/>
                <a:ea typeface="Batang"/>
              </a:rPr>
              <a:t>SZCZĘŚCIE A PIENIĄDZE</a:t>
            </a:r>
            <a:endParaRPr lang="pl-PL" sz="480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3737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9ABFA583-9036-4BCB-9338-0E6B4082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869839"/>
            <a:ext cx="8839200" cy="765528"/>
          </a:xfrm>
          <a:prstGeom prst="rect">
            <a:avLst/>
          </a:prstGeom>
        </p:spPr>
      </p:pic>
      <p:pic>
        <p:nvPicPr>
          <p:cNvPr id="3" name="Obraz 3">
            <a:extLst>
              <a:ext uri="{FF2B5EF4-FFF2-40B4-BE49-F238E27FC236}">
                <a16:creationId xmlns:a16="http://schemas.microsoft.com/office/drawing/2014/main" id="{B97D61E7-6968-4EBC-823B-B55A4BA0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71" y="2496798"/>
            <a:ext cx="4956131" cy="40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3492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17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ArchiveVTI</vt:lpstr>
      <vt:lpstr>Analiza szczęścia na podstawie Diagnozy Społecznej</vt:lpstr>
      <vt:lpstr>WSTĘP</vt:lpstr>
      <vt:lpstr>Prezentacja programu PowerPoint</vt:lpstr>
      <vt:lpstr>Zdrowie a szczęście</vt:lpstr>
      <vt:lpstr>Prezentacja programu PowerPoint</vt:lpstr>
      <vt:lpstr>Prezentacja programu PowerPoint</vt:lpstr>
      <vt:lpstr>Prezentacja programu PowerPoint</vt:lpstr>
      <vt:lpstr>SZCZĘŚCIE A PIENIĄDZE</vt:lpstr>
      <vt:lpstr>Prezentacja programu PowerPoint</vt:lpstr>
      <vt:lpstr>Prezentacja programu PowerPoint</vt:lpstr>
      <vt:lpstr>Prezentacja programu PowerPoint</vt:lpstr>
      <vt:lpstr>Prezentacja programu PowerPoint</vt:lpstr>
      <vt:lpstr>Wpływ Materializmu</vt:lpstr>
      <vt:lpstr>Jak postrzegamy innych ludzi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30</cp:revision>
  <dcterms:created xsi:type="dcterms:W3CDTF">2021-05-31T18:40:28Z</dcterms:created>
  <dcterms:modified xsi:type="dcterms:W3CDTF">2021-06-01T09:38:51Z</dcterms:modified>
</cp:coreProperties>
</file>