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2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3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1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8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069BC0-4A61-46EE-8055-5B6192FC5D8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AAFB9E-3BD9-429F-979C-69B6F4A0D08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A5495-8CC9-411A-87C3-A989544C8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Online </a:t>
            </a:r>
            <a:r>
              <a:rPr lang="pl-PL" dirty="0" err="1"/>
              <a:t>shoppers</a:t>
            </a:r>
            <a:r>
              <a:rPr lang="pl-PL" dirty="0"/>
              <a:t> </a:t>
            </a:r>
            <a:r>
              <a:rPr lang="pl-PL" dirty="0" err="1"/>
              <a:t>purchasing</a:t>
            </a:r>
            <a:r>
              <a:rPr lang="pl-PL" dirty="0"/>
              <a:t> </a:t>
            </a:r>
            <a:r>
              <a:rPr lang="pl-PL" dirty="0" err="1"/>
              <a:t>intention</a:t>
            </a:r>
            <a:r>
              <a:rPr lang="pl-PL" dirty="0"/>
              <a:t> - EDA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DA6065-F8D6-4F45-BFB2-01811622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Katarzyna Solawa, Jan Smoleń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8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3AFF45A7-58AC-4498-9FBF-FAC4E908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Podstawowe informacje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12BD1AC-AA82-4418-84B2-EFCB0678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73" y="1992137"/>
            <a:ext cx="3858163" cy="3934374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EF06AD0-A3FF-4A06-BF20-B17E56F1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81" y="2319900"/>
            <a:ext cx="563958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FE2758-726A-44C2-B692-DAE789C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Skorelowane zmienne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1021FF-8C0A-4515-AB52-7DB94ACA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2323"/>
            <a:ext cx="4420217" cy="42963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AAAFFA7-4799-4F81-9DA3-190B4A3F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9484"/>
            <a:ext cx="4348992" cy="44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6AD8A9-F901-40B3-BA9B-02FD745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Transakcje vs miesiące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4FE551-A082-4EE8-AF72-7CF4AD78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36" y="1904936"/>
            <a:ext cx="4472369" cy="421176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BD064C9-5CEE-4BB6-A342-537CF611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79487"/>
            <a:ext cx="4184781" cy="40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697E21-6A9A-42A1-8F74-4AE5AB8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PCA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E89CF04-E37E-4338-889C-8F42FEB30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7" r="14113"/>
          <a:stretch/>
        </p:blipFill>
        <p:spPr>
          <a:xfrm>
            <a:off x="161925" y="1914282"/>
            <a:ext cx="6829426" cy="174331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2F05FDC-2A25-40C9-B2BB-DDF4D3C0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57" y="1798706"/>
            <a:ext cx="496321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E0F32-C0E3-4619-8240-21E877C4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VisitorType</a:t>
            </a:r>
            <a:endParaRPr lang="en-GB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379CCB2-FBBE-4D3B-88B0-BBDECD4A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639" y="2143450"/>
            <a:ext cx="3375125" cy="3170384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B372D85-A69E-4703-9171-5580C631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2" y="2081306"/>
            <a:ext cx="3479074" cy="325052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8AED7C2-5EF9-4FE9-8F3C-66FEF7A8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610" y="2161443"/>
            <a:ext cx="3256070" cy="31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9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7BF7CBCB7C07342B95E5DF97A924797" ma:contentTypeVersion="12" ma:contentTypeDescription="Utwórz nowy dokument." ma:contentTypeScope="" ma:versionID="1f79d8ae15eb1623ce5562ff52f4da94">
  <xsd:schema xmlns:xsd="http://www.w3.org/2001/XMLSchema" xmlns:xs="http://www.w3.org/2001/XMLSchema" xmlns:p="http://schemas.microsoft.com/office/2006/metadata/properties" xmlns:ns3="6f353811-aeb7-4891-982a-be55e8ca052b" xmlns:ns4="b548f69c-b963-425a-9a49-2d9ebc6fb64b" targetNamespace="http://schemas.microsoft.com/office/2006/metadata/properties" ma:root="true" ma:fieldsID="d7125780546aabf8794f57c98dd95263" ns3:_="" ns4:_="">
    <xsd:import namespace="6f353811-aeb7-4891-982a-be55e8ca052b"/>
    <xsd:import namespace="b548f69c-b963-425a-9a49-2d9ebc6fb6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3811-aeb7-4891-982a-be55e8ca05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8f69c-b963-425a-9a49-2d9ebc6fb6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F9AB4-6234-4CAD-8527-8FBC306D4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353811-aeb7-4891-982a-be55e8ca052b"/>
    <ds:schemaRef ds:uri="b548f69c-b963-425a-9a49-2d9ebc6fb6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876E5-4C0F-4137-9C22-57C2B3203F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7BD21-B34D-4072-8E90-C43DEC17C885}">
  <ds:schemaRefs>
    <ds:schemaRef ds:uri="http://schemas.microsoft.com/office/2006/metadata/properties"/>
    <ds:schemaRef ds:uri="6f353811-aeb7-4891-982a-be55e8ca052b"/>
    <ds:schemaRef ds:uri="http://www.w3.org/XML/1998/namespace"/>
    <ds:schemaRef ds:uri="http://purl.org/dc/terms/"/>
    <ds:schemaRef ds:uri="http://schemas.microsoft.com/office/2006/documentManagement/types"/>
    <ds:schemaRef ds:uri="b548f69c-b963-425a-9a49-2d9ebc6fb64b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20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Retrospekcja</vt:lpstr>
      <vt:lpstr>Online shoppers purchasing intention - EDA</vt:lpstr>
      <vt:lpstr>Podstawowe informacje</vt:lpstr>
      <vt:lpstr>Skorelowane zmienne</vt:lpstr>
      <vt:lpstr>Transakcje vs miesiące</vt:lpstr>
      <vt:lpstr>PCA</vt:lpstr>
      <vt:lpstr>VisitorType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purchasing intention - EDA</dc:title>
  <dc:creator>Solawa Katarzyna (STUD)</dc:creator>
  <cp:lastModifiedBy>Solawa Katarzyna (STUD)</cp:lastModifiedBy>
  <cp:revision>3</cp:revision>
  <dcterms:created xsi:type="dcterms:W3CDTF">2021-05-11T10:39:04Z</dcterms:created>
  <dcterms:modified xsi:type="dcterms:W3CDTF">2021-05-11T11:21:52Z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0x01010027BF7CBCB7C07342B95E5DF97A924797</vt:lpwstr>
  </property>
</Properties>
</file>