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  <p:sldId id="262" r:id="rId6"/>
    <p:sldId id="256" r:id="rId7"/>
    <p:sldId id="257" r:id="rId8"/>
    <p:sldId id="260" r:id="rId9"/>
    <p:sldId id="258" r:id="rId10"/>
    <p:sldId id="259" r:id="rId11"/>
    <p:sldId id="261" r:id="rId1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8" autoAdjust="0"/>
    <p:restoredTop sz="94660"/>
  </p:normalViewPr>
  <p:slideViewPr>
    <p:cSldViewPr snapToGrid="0">
      <p:cViewPr>
        <p:scale>
          <a:sx n="150" d="100"/>
          <a:sy n="150" d="100"/>
        </p:scale>
        <p:origin x="5419" y="1416"/>
      </p:cViewPr>
      <p:guideLst>
        <p:guide orient="horz" pos="907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1FAC8-839D-4178-9E36-275898F012E0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DAA99-4B34-41D7-81E7-BD587B688A1A}"/>
              </a:ext>
            </a:extLst>
          </p:cNvPr>
          <p:cNvGrpSpPr/>
          <p:nvPr/>
        </p:nvGrpSpPr>
        <p:grpSpPr>
          <a:xfrm>
            <a:off x="-1" y="297114"/>
            <a:ext cx="2879726" cy="2285496"/>
            <a:chOff x="-1" y="297114"/>
            <a:chExt cx="2879726" cy="22854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746F28-B0BF-4331-9FDF-0258E2F6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7114"/>
              <a:ext cx="2879725" cy="22854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A8AF33-9D85-4B02-91D2-ACADC32A412C}"/>
                </a:ext>
              </a:extLst>
            </p:cNvPr>
            <p:cNvSpPr txBox="1"/>
            <p:nvPr/>
          </p:nvSpPr>
          <p:spPr>
            <a:xfrm>
              <a:off x="0" y="1055141"/>
              <a:ext cx="2879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n w="3810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bg1"/>
                  </a:solidFill>
                  <a:latin typeface="Lobster" panose="00000500000000000000" pitchFamily="50" charset="0"/>
                </a:rPr>
                <a:t>Environmini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1A2AD2-0D80-458B-B293-3787E0E96962}"/>
                </a:ext>
              </a:extLst>
            </p:cNvPr>
            <p:cNvSpPr txBox="1"/>
            <p:nvPr/>
          </p:nvSpPr>
          <p:spPr>
            <a:xfrm>
              <a:off x="-1" y="1055141"/>
              <a:ext cx="287972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Lobster" panose="00000500000000000000" pitchFamily="50" charset="0"/>
                </a:rPr>
                <a:t>Environmini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495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6" y="829072"/>
            <a:ext cx="1823250" cy="1221580"/>
            <a:chOff x="528236" y="829072"/>
            <a:chExt cx="1823250" cy="1221580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1439863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1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984048" y="1138894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2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528236" y="829072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08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5" y="833499"/>
            <a:ext cx="1823251" cy="1217153"/>
            <a:chOff x="528235" y="833499"/>
            <a:chExt cx="1823251" cy="1217153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833499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1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984048" y="1138894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2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528235" y="1439863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7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1B36BD-C7B1-4317-AFD0-88FB07B82651}"/>
              </a:ext>
            </a:extLst>
          </p:cNvPr>
          <p:cNvGrpSpPr/>
          <p:nvPr/>
        </p:nvGrpSpPr>
        <p:grpSpPr>
          <a:xfrm>
            <a:off x="494982" y="605039"/>
            <a:ext cx="914400" cy="914400"/>
            <a:chOff x="494982" y="605039"/>
            <a:chExt cx="914400" cy="9144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F658E0D-85C2-4623-85E8-469F1F4E715E}"/>
                </a:ext>
              </a:extLst>
            </p:cNvPr>
            <p:cNvSpPr/>
            <p:nvPr/>
          </p:nvSpPr>
          <p:spPr>
            <a:xfrm>
              <a:off x="765810" y="749819"/>
              <a:ext cx="443865" cy="601980"/>
            </a:xfrm>
            <a:custGeom>
              <a:avLst/>
              <a:gdLst>
                <a:gd name="connsiteX0" fmla="*/ 0 w 443865"/>
                <a:gd name="connsiteY0" fmla="*/ 0 h 601980"/>
                <a:gd name="connsiteX1" fmla="*/ 41910 w 443865"/>
                <a:gd name="connsiteY1" fmla="*/ 527685 h 601980"/>
                <a:gd name="connsiteX2" fmla="*/ 160020 w 443865"/>
                <a:gd name="connsiteY2" fmla="*/ 367665 h 601980"/>
                <a:gd name="connsiteX3" fmla="*/ 302895 w 443865"/>
                <a:gd name="connsiteY3" fmla="*/ 601980 h 601980"/>
                <a:gd name="connsiteX4" fmla="*/ 384810 w 443865"/>
                <a:gd name="connsiteY4" fmla="*/ 548640 h 601980"/>
                <a:gd name="connsiteX5" fmla="*/ 245745 w 443865"/>
                <a:gd name="connsiteY5" fmla="*/ 312420 h 601980"/>
                <a:gd name="connsiteX6" fmla="*/ 443865 w 443865"/>
                <a:gd name="connsiteY6" fmla="*/ 285750 h 601980"/>
                <a:gd name="connsiteX7" fmla="*/ 0 w 443865"/>
                <a:gd name="connsiteY7" fmla="*/ 0 h 60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865" h="601980">
                  <a:moveTo>
                    <a:pt x="0" y="0"/>
                  </a:moveTo>
                  <a:lnTo>
                    <a:pt x="41910" y="527685"/>
                  </a:lnTo>
                  <a:lnTo>
                    <a:pt x="160020" y="367665"/>
                  </a:lnTo>
                  <a:lnTo>
                    <a:pt x="302895" y="601980"/>
                  </a:lnTo>
                  <a:lnTo>
                    <a:pt x="384810" y="548640"/>
                  </a:lnTo>
                  <a:lnTo>
                    <a:pt x="245745" y="312420"/>
                  </a:lnTo>
                  <a:lnTo>
                    <a:pt x="443865" y="28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Cursor outline">
              <a:extLst>
                <a:ext uri="{FF2B5EF4-FFF2-40B4-BE49-F238E27FC236}">
                  <a16:creationId xmlns:a16="http://schemas.microsoft.com/office/drawing/2014/main" id="{D5A66568-1A31-4874-B21A-450CBF362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2527">
              <a:off x="494982" y="60503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18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9E7D3BA-92CC-4E8C-920A-E26FF9446CD9}"/>
              </a:ext>
            </a:extLst>
          </p:cNvPr>
          <p:cNvGrpSpPr/>
          <p:nvPr/>
        </p:nvGrpSpPr>
        <p:grpSpPr>
          <a:xfrm>
            <a:off x="0" y="0"/>
            <a:ext cx="2879725" cy="2860300"/>
            <a:chOff x="0" y="0"/>
            <a:chExt cx="2879725" cy="28603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EBDE73-1827-41CE-9EE7-C1D90CC50302}"/>
                </a:ext>
              </a:extLst>
            </p:cNvPr>
            <p:cNvSpPr/>
            <p:nvPr/>
          </p:nvSpPr>
          <p:spPr>
            <a:xfrm>
              <a:off x="146198" y="194045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9576ACF-2D5E-4000-A314-125A240CE0EB}"/>
                </a:ext>
              </a:extLst>
            </p:cNvPr>
            <p:cNvSpPr/>
            <p:nvPr/>
          </p:nvSpPr>
          <p:spPr>
            <a:xfrm>
              <a:off x="1130190" y="194045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B6ED136-142C-42F6-AA7E-949BA8AAAD73}"/>
                </a:ext>
              </a:extLst>
            </p:cNvPr>
            <p:cNvSpPr/>
            <p:nvPr/>
          </p:nvSpPr>
          <p:spPr>
            <a:xfrm>
              <a:off x="2112852" y="194045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71FA49-B870-41EB-A9A7-C5FEE0D4BD97}"/>
                </a:ext>
              </a:extLst>
            </p:cNvPr>
            <p:cNvSpPr/>
            <p:nvPr/>
          </p:nvSpPr>
          <p:spPr>
            <a:xfrm>
              <a:off x="146198" y="1140821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8C05BC-B0A2-406D-B418-4C3E066C542D}"/>
                </a:ext>
              </a:extLst>
            </p:cNvPr>
            <p:cNvSpPr/>
            <p:nvPr/>
          </p:nvSpPr>
          <p:spPr>
            <a:xfrm>
              <a:off x="1130190" y="1140821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826A18-B80D-4B39-B6FE-A11FE3481651}"/>
                </a:ext>
              </a:extLst>
            </p:cNvPr>
            <p:cNvSpPr/>
            <p:nvPr/>
          </p:nvSpPr>
          <p:spPr>
            <a:xfrm>
              <a:off x="2112852" y="1140821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D9F6BB4-8267-4A79-B0E7-51AE98C8717C}"/>
                </a:ext>
              </a:extLst>
            </p:cNvPr>
            <p:cNvSpPr/>
            <p:nvPr/>
          </p:nvSpPr>
          <p:spPr>
            <a:xfrm>
              <a:off x="146198" y="2143226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9784890-44C4-4A9C-8DF7-7C969EE555FD}"/>
                </a:ext>
              </a:extLst>
            </p:cNvPr>
            <p:cNvSpPr/>
            <p:nvPr/>
          </p:nvSpPr>
          <p:spPr>
            <a:xfrm>
              <a:off x="1130190" y="2143226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4C407C-FF4A-4963-86CA-5CE574A3D8E3}"/>
                </a:ext>
              </a:extLst>
            </p:cNvPr>
            <p:cNvSpPr/>
            <p:nvPr/>
          </p:nvSpPr>
          <p:spPr>
            <a:xfrm>
              <a:off x="2112852" y="2143226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Stopwatch outline">
              <a:extLst>
                <a:ext uri="{FF2B5EF4-FFF2-40B4-BE49-F238E27FC236}">
                  <a16:creationId xmlns:a16="http://schemas.microsoft.com/office/drawing/2014/main" id="{870BA9CF-28B6-4715-AEBE-845CF7D7A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opwatch 75% outline">
              <a:extLst>
                <a:ext uri="{FF2B5EF4-FFF2-40B4-BE49-F238E27FC236}">
                  <a16:creationId xmlns:a16="http://schemas.microsoft.com/office/drawing/2014/main" id="{904A1944-0FE8-41F9-8E76-77EBA79F6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19459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Stopwatch 33% outline">
              <a:extLst>
                <a:ext uri="{FF2B5EF4-FFF2-40B4-BE49-F238E27FC236}">
                  <a16:creationId xmlns:a16="http://schemas.microsoft.com/office/drawing/2014/main" id="{E2474B18-BDEF-4D85-970C-2BA5D0C5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94378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topwatch 66% outline">
              <a:extLst>
                <a:ext uri="{FF2B5EF4-FFF2-40B4-BE49-F238E27FC236}">
                  <a16:creationId xmlns:a16="http://schemas.microsoft.com/office/drawing/2014/main" id="{DD57374E-F546-4121-BD76-AFE80DD7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65325" y="943781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topwatch 25% outline">
              <a:extLst>
                <a:ext uri="{FF2B5EF4-FFF2-40B4-BE49-F238E27FC236}">
                  <a16:creationId xmlns:a16="http://schemas.microsoft.com/office/drawing/2014/main" id="{ADB0B622-FBF6-473A-862A-4387C8AA6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5325" y="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topwatch 75% outline">
              <a:extLst>
                <a:ext uri="{FF2B5EF4-FFF2-40B4-BE49-F238E27FC236}">
                  <a16:creationId xmlns:a16="http://schemas.microsoft.com/office/drawing/2014/main" id="{6CAA1106-51A5-4CAC-9C13-37D49828B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65325" y="194590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topwatch 50% outline">
              <a:extLst>
                <a:ext uri="{FF2B5EF4-FFF2-40B4-BE49-F238E27FC236}">
                  <a16:creationId xmlns:a16="http://schemas.microsoft.com/office/drawing/2014/main" id="{371CB739-B48C-42FA-8ADF-D7BBB906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2662" y="943781"/>
              <a:ext cx="914400" cy="914400"/>
            </a:xfrm>
            <a:prstGeom prst="rect">
              <a:avLst/>
            </a:prstGeom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E47B02F-A47A-4EDD-BDCA-E18EB6530778}"/>
                </a:ext>
              </a:extLst>
            </p:cNvPr>
            <p:cNvSpPr/>
            <p:nvPr/>
          </p:nvSpPr>
          <p:spPr>
            <a:xfrm>
              <a:off x="1124832" y="114300"/>
              <a:ext cx="629360" cy="705661"/>
            </a:xfrm>
            <a:custGeom>
              <a:avLst/>
              <a:gdLst>
                <a:gd name="connsiteX0" fmla="*/ 519399 w 629360"/>
                <a:gd name="connsiteY0" fmla="*/ 152000 h 705661"/>
                <a:gd name="connsiteX1" fmla="*/ 559889 w 629360"/>
                <a:gd name="connsiteY1" fmla="*/ 111509 h 705661"/>
                <a:gd name="connsiteX2" fmla="*/ 559655 w 629360"/>
                <a:gd name="connsiteY2" fmla="*/ 98041 h 705661"/>
                <a:gd name="connsiteX3" fmla="*/ 546421 w 629360"/>
                <a:gd name="connsiteY3" fmla="*/ 98041 h 705661"/>
                <a:gd name="connsiteX4" fmla="*/ 504511 w 629360"/>
                <a:gd name="connsiteY4" fmla="*/ 139951 h 705661"/>
                <a:gd name="connsiteX5" fmla="*/ 324555 w 629360"/>
                <a:gd name="connsiteY5" fmla="*/ 76438 h 705661"/>
                <a:gd name="connsiteX6" fmla="*/ 324555 w 629360"/>
                <a:gd name="connsiteY6" fmla="*/ 19050 h 705661"/>
                <a:gd name="connsiteX7" fmla="*/ 419805 w 629360"/>
                <a:gd name="connsiteY7" fmla="*/ 19050 h 705661"/>
                <a:gd name="connsiteX8" fmla="*/ 419805 w 629360"/>
                <a:gd name="connsiteY8" fmla="*/ 0 h 705661"/>
                <a:gd name="connsiteX9" fmla="*/ 210255 w 629360"/>
                <a:gd name="connsiteY9" fmla="*/ 0 h 705661"/>
                <a:gd name="connsiteX10" fmla="*/ 210255 w 629360"/>
                <a:gd name="connsiteY10" fmla="*/ 19050 h 705661"/>
                <a:gd name="connsiteX11" fmla="*/ 305505 w 629360"/>
                <a:gd name="connsiteY11" fmla="*/ 19050 h 705661"/>
                <a:gd name="connsiteX12" fmla="*/ 305505 w 629360"/>
                <a:gd name="connsiteY12" fmla="*/ 76438 h 705661"/>
                <a:gd name="connsiteX13" fmla="*/ 136 w 629360"/>
                <a:gd name="connsiteY13" fmla="*/ 400157 h 705661"/>
                <a:gd name="connsiteX14" fmla="*/ 323855 w 629360"/>
                <a:gd name="connsiteY14" fmla="*/ 705525 h 705661"/>
                <a:gd name="connsiteX15" fmla="*/ 629224 w 629360"/>
                <a:gd name="connsiteY15" fmla="*/ 381807 h 705661"/>
                <a:gd name="connsiteX16" fmla="*/ 519399 w 629360"/>
                <a:gd name="connsiteY16" fmla="*/ 152000 h 705661"/>
                <a:gd name="connsiteX17" fmla="*/ 347091 w 629360"/>
                <a:gd name="connsiteY17" fmla="*/ 684095 h 705661"/>
                <a:gd name="connsiteX18" fmla="*/ 21533 w 629360"/>
                <a:gd name="connsiteY18" fmla="*/ 422586 h 705661"/>
                <a:gd name="connsiteX19" fmla="*/ 283042 w 629360"/>
                <a:gd name="connsiteY19" fmla="*/ 97028 h 705661"/>
                <a:gd name="connsiteX20" fmla="*/ 608600 w 629360"/>
                <a:gd name="connsiteY20" fmla="*/ 358537 h 705661"/>
                <a:gd name="connsiteX21" fmla="*/ 608600 w 629360"/>
                <a:gd name="connsiteY21" fmla="*/ 422586 h 705661"/>
                <a:gd name="connsiteX22" fmla="*/ 347091 w 629360"/>
                <a:gd name="connsiteY22" fmla="*/ 684095 h 7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9360" h="705661">
                  <a:moveTo>
                    <a:pt x="519399" y="152000"/>
                  </a:moveTo>
                  <a:lnTo>
                    <a:pt x="559889" y="111509"/>
                  </a:lnTo>
                  <a:cubicBezTo>
                    <a:pt x="563544" y="107725"/>
                    <a:pt x="563439" y="101696"/>
                    <a:pt x="559655" y="98041"/>
                  </a:cubicBezTo>
                  <a:cubicBezTo>
                    <a:pt x="555964" y="94476"/>
                    <a:pt x="550112" y="94476"/>
                    <a:pt x="546421" y="98041"/>
                  </a:cubicBezTo>
                  <a:lnTo>
                    <a:pt x="504511" y="139951"/>
                  </a:lnTo>
                  <a:cubicBezTo>
                    <a:pt x="452611" y="100542"/>
                    <a:pt x="389694" y="78336"/>
                    <a:pt x="324555" y="76438"/>
                  </a:cubicBezTo>
                  <a:lnTo>
                    <a:pt x="324555" y="19050"/>
                  </a:lnTo>
                  <a:lnTo>
                    <a:pt x="419805" y="19050"/>
                  </a:lnTo>
                  <a:lnTo>
                    <a:pt x="419805" y="0"/>
                  </a:lnTo>
                  <a:lnTo>
                    <a:pt x="210255" y="0"/>
                  </a:lnTo>
                  <a:lnTo>
                    <a:pt x="210255" y="19050"/>
                  </a:lnTo>
                  <a:lnTo>
                    <a:pt x="305505" y="19050"/>
                  </a:lnTo>
                  <a:lnTo>
                    <a:pt x="305505" y="76438"/>
                  </a:lnTo>
                  <a:cubicBezTo>
                    <a:pt x="131787" y="81505"/>
                    <a:pt x="-4931" y="226439"/>
                    <a:pt x="136" y="400157"/>
                  </a:cubicBezTo>
                  <a:cubicBezTo>
                    <a:pt x="5204" y="573875"/>
                    <a:pt x="150138" y="710593"/>
                    <a:pt x="323855" y="705525"/>
                  </a:cubicBezTo>
                  <a:cubicBezTo>
                    <a:pt x="497573" y="700458"/>
                    <a:pt x="634291" y="555525"/>
                    <a:pt x="629224" y="381807"/>
                  </a:cubicBezTo>
                  <a:cubicBezTo>
                    <a:pt x="626638" y="293150"/>
                    <a:pt x="586757" y="209701"/>
                    <a:pt x="519399" y="152000"/>
                  </a:cubicBezTo>
                  <a:close/>
                  <a:moveTo>
                    <a:pt x="347091" y="684095"/>
                  </a:moveTo>
                  <a:cubicBezTo>
                    <a:pt x="184978" y="701782"/>
                    <a:pt x="39220" y="584700"/>
                    <a:pt x="21533" y="422586"/>
                  </a:cubicBezTo>
                  <a:cubicBezTo>
                    <a:pt x="3847" y="260473"/>
                    <a:pt x="120929" y="114715"/>
                    <a:pt x="283042" y="97028"/>
                  </a:cubicBezTo>
                  <a:cubicBezTo>
                    <a:pt x="445157" y="79342"/>
                    <a:pt x="590913" y="196424"/>
                    <a:pt x="608600" y="358537"/>
                  </a:cubicBezTo>
                  <a:cubicBezTo>
                    <a:pt x="610922" y="379824"/>
                    <a:pt x="610922" y="401300"/>
                    <a:pt x="608600" y="422586"/>
                  </a:cubicBezTo>
                  <a:cubicBezTo>
                    <a:pt x="593452" y="560252"/>
                    <a:pt x="484757" y="668946"/>
                    <a:pt x="347091" y="6840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66B1B9-63E0-4E79-A56A-CA2183F63D2F}"/>
                </a:ext>
              </a:extLst>
            </p:cNvPr>
            <p:cNvSpPr/>
            <p:nvPr/>
          </p:nvSpPr>
          <p:spPr>
            <a:xfrm rot="19800000">
              <a:off x="1338898" y="243841"/>
              <a:ext cx="304799" cy="257184"/>
            </a:xfrm>
            <a:custGeom>
              <a:avLst/>
              <a:gdLst>
                <a:gd name="connsiteX0" fmla="*/ 47625 w 304799"/>
                <a:gd name="connsiteY0" fmla="*/ 0 h 257184"/>
                <a:gd name="connsiteX1" fmla="*/ 47625 w 304799"/>
                <a:gd name="connsiteY1" fmla="*/ 19050 h 257184"/>
                <a:gd name="connsiteX2" fmla="*/ 246697 w 304799"/>
                <a:gd name="connsiteY2" fmla="*/ 199920 h 257184"/>
                <a:gd name="connsiteX3" fmla="*/ 246593 w 304799"/>
                <a:gd name="connsiteY3" fmla="*/ 200025 h 257184"/>
                <a:gd name="connsiteX4" fmla="*/ 94297 w 304799"/>
                <a:gd name="connsiteY4" fmla="*/ 200025 h 257184"/>
                <a:gd name="connsiteX5" fmla="*/ 38109 w 304799"/>
                <a:gd name="connsiteY5" fmla="*/ 162887 h 257184"/>
                <a:gd name="connsiteX6" fmla="*/ 971 w 304799"/>
                <a:gd name="connsiteY6" fmla="*/ 219075 h 257184"/>
                <a:gd name="connsiteX7" fmla="*/ 57159 w 304799"/>
                <a:gd name="connsiteY7" fmla="*/ 256213 h 257184"/>
                <a:gd name="connsiteX8" fmla="*/ 94297 w 304799"/>
                <a:gd name="connsiteY8" fmla="*/ 219075 h 257184"/>
                <a:gd name="connsiteX9" fmla="*/ 304800 w 304799"/>
                <a:gd name="connsiteY9" fmla="*/ 219075 h 257184"/>
                <a:gd name="connsiteX10" fmla="*/ 304800 w 304799"/>
                <a:gd name="connsiteY10" fmla="*/ 200025 h 257184"/>
                <a:gd name="connsiteX11" fmla="*/ 265823 w 304799"/>
                <a:gd name="connsiteY11" fmla="*/ 200025 h 257184"/>
                <a:gd name="connsiteX12" fmla="*/ 47625 w 304799"/>
                <a:gd name="connsiteY12" fmla="*/ 0 h 257184"/>
                <a:gd name="connsiteX13" fmla="*/ 47625 w 304799"/>
                <a:gd name="connsiteY13" fmla="*/ 238125 h 257184"/>
                <a:gd name="connsiteX14" fmla="*/ 19050 w 304799"/>
                <a:gd name="connsiteY14" fmla="*/ 209550 h 257184"/>
                <a:gd name="connsiteX15" fmla="*/ 47625 w 304799"/>
                <a:gd name="connsiteY15" fmla="*/ 180975 h 257184"/>
                <a:gd name="connsiteX16" fmla="*/ 76200 w 304799"/>
                <a:gd name="connsiteY16" fmla="*/ 209550 h 257184"/>
                <a:gd name="connsiteX17" fmla="*/ 47625 w 304799"/>
                <a:gd name="connsiteY17" fmla="*/ 238125 h 25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799" h="257184">
                  <a:moveTo>
                    <a:pt x="47625" y="0"/>
                  </a:moveTo>
                  <a:lnTo>
                    <a:pt x="47625" y="19050"/>
                  </a:lnTo>
                  <a:cubicBezTo>
                    <a:pt x="150621" y="19179"/>
                    <a:pt x="236724" y="97408"/>
                    <a:pt x="246697" y="199920"/>
                  </a:cubicBezTo>
                  <a:cubicBezTo>
                    <a:pt x="246697" y="199978"/>
                    <a:pt x="246651" y="200025"/>
                    <a:pt x="246593" y="200025"/>
                  </a:cubicBezTo>
                  <a:lnTo>
                    <a:pt x="94297" y="200025"/>
                  </a:lnTo>
                  <a:cubicBezTo>
                    <a:pt x="89037" y="174254"/>
                    <a:pt x="63881" y="157626"/>
                    <a:pt x="38109" y="162887"/>
                  </a:cubicBezTo>
                  <a:cubicBezTo>
                    <a:pt x="12338" y="168148"/>
                    <a:pt x="-4288" y="193304"/>
                    <a:pt x="971" y="219075"/>
                  </a:cubicBezTo>
                  <a:cubicBezTo>
                    <a:pt x="6232" y="244846"/>
                    <a:pt x="31388" y="261474"/>
                    <a:pt x="57159" y="256213"/>
                  </a:cubicBezTo>
                  <a:cubicBezTo>
                    <a:pt x="75863" y="252395"/>
                    <a:pt x="90480" y="237778"/>
                    <a:pt x="94297" y="219075"/>
                  </a:cubicBezTo>
                  <a:lnTo>
                    <a:pt x="304800" y="219075"/>
                  </a:lnTo>
                  <a:lnTo>
                    <a:pt x="304800" y="200025"/>
                  </a:lnTo>
                  <a:lnTo>
                    <a:pt x="265823" y="200025"/>
                  </a:lnTo>
                  <a:cubicBezTo>
                    <a:pt x="255824" y="86925"/>
                    <a:pt x="161166" y="150"/>
                    <a:pt x="47625" y="0"/>
                  </a:cubicBezTo>
                  <a:close/>
                  <a:moveTo>
                    <a:pt x="47625" y="238125"/>
                  </a:moveTo>
                  <a:cubicBezTo>
                    <a:pt x="31843" y="238125"/>
                    <a:pt x="19050" y="225332"/>
                    <a:pt x="19050" y="209550"/>
                  </a:cubicBezTo>
                  <a:cubicBezTo>
                    <a:pt x="19050" y="193768"/>
                    <a:pt x="31843" y="180975"/>
                    <a:pt x="47625" y="180975"/>
                  </a:cubicBezTo>
                  <a:cubicBezTo>
                    <a:pt x="63407" y="180975"/>
                    <a:pt x="76200" y="193768"/>
                    <a:pt x="76200" y="209550"/>
                  </a:cubicBezTo>
                  <a:cubicBezTo>
                    <a:pt x="76200" y="225332"/>
                    <a:pt x="63407" y="238125"/>
                    <a:pt x="47625" y="2381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799198-399B-49BE-8828-C827CB6CF35B}"/>
                </a:ext>
              </a:extLst>
            </p:cNvPr>
            <p:cNvSpPr/>
            <p:nvPr/>
          </p:nvSpPr>
          <p:spPr>
            <a:xfrm>
              <a:off x="1312545" y="270510"/>
              <a:ext cx="119697" cy="93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2DBC98-E8AF-45EE-88A9-6CA7546F84AE}"/>
                </a:ext>
              </a:extLst>
            </p:cNvPr>
            <p:cNvSpPr/>
            <p:nvPr/>
          </p:nvSpPr>
          <p:spPr>
            <a:xfrm>
              <a:off x="1124832" y="2060200"/>
              <a:ext cx="629360" cy="705661"/>
            </a:xfrm>
            <a:custGeom>
              <a:avLst/>
              <a:gdLst>
                <a:gd name="connsiteX0" fmla="*/ 519399 w 629360"/>
                <a:gd name="connsiteY0" fmla="*/ 152000 h 705661"/>
                <a:gd name="connsiteX1" fmla="*/ 559889 w 629360"/>
                <a:gd name="connsiteY1" fmla="*/ 111509 h 705661"/>
                <a:gd name="connsiteX2" fmla="*/ 559655 w 629360"/>
                <a:gd name="connsiteY2" fmla="*/ 98041 h 705661"/>
                <a:gd name="connsiteX3" fmla="*/ 546421 w 629360"/>
                <a:gd name="connsiteY3" fmla="*/ 98041 h 705661"/>
                <a:gd name="connsiteX4" fmla="*/ 504511 w 629360"/>
                <a:gd name="connsiteY4" fmla="*/ 139951 h 705661"/>
                <a:gd name="connsiteX5" fmla="*/ 324555 w 629360"/>
                <a:gd name="connsiteY5" fmla="*/ 76438 h 705661"/>
                <a:gd name="connsiteX6" fmla="*/ 324555 w 629360"/>
                <a:gd name="connsiteY6" fmla="*/ 19050 h 705661"/>
                <a:gd name="connsiteX7" fmla="*/ 419805 w 629360"/>
                <a:gd name="connsiteY7" fmla="*/ 19050 h 705661"/>
                <a:gd name="connsiteX8" fmla="*/ 419805 w 629360"/>
                <a:gd name="connsiteY8" fmla="*/ 0 h 705661"/>
                <a:gd name="connsiteX9" fmla="*/ 210255 w 629360"/>
                <a:gd name="connsiteY9" fmla="*/ 0 h 705661"/>
                <a:gd name="connsiteX10" fmla="*/ 210255 w 629360"/>
                <a:gd name="connsiteY10" fmla="*/ 19050 h 705661"/>
                <a:gd name="connsiteX11" fmla="*/ 305505 w 629360"/>
                <a:gd name="connsiteY11" fmla="*/ 19050 h 705661"/>
                <a:gd name="connsiteX12" fmla="*/ 305505 w 629360"/>
                <a:gd name="connsiteY12" fmla="*/ 76438 h 705661"/>
                <a:gd name="connsiteX13" fmla="*/ 136 w 629360"/>
                <a:gd name="connsiteY13" fmla="*/ 400157 h 705661"/>
                <a:gd name="connsiteX14" fmla="*/ 323855 w 629360"/>
                <a:gd name="connsiteY14" fmla="*/ 705525 h 705661"/>
                <a:gd name="connsiteX15" fmla="*/ 629224 w 629360"/>
                <a:gd name="connsiteY15" fmla="*/ 381807 h 705661"/>
                <a:gd name="connsiteX16" fmla="*/ 519399 w 629360"/>
                <a:gd name="connsiteY16" fmla="*/ 152000 h 705661"/>
                <a:gd name="connsiteX17" fmla="*/ 315030 w 629360"/>
                <a:gd name="connsiteY17" fmla="*/ 685800 h 705661"/>
                <a:gd name="connsiteX18" fmla="*/ 19755 w 629360"/>
                <a:gd name="connsiteY18" fmla="*/ 390525 h 705661"/>
                <a:gd name="connsiteX19" fmla="*/ 315030 w 629360"/>
                <a:gd name="connsiteY19" fmla="*/ 95250 h 705661"/>
                <a:gd name="connsiteX20" fmla="*/ 610305 w 629360"/>
                <a:gd name="connsiteY20" fmla="*/ 390525 h 705661"/>
                <a:gd name="connsiteX21" fmla="*/ 315030 w 629360"/>
                <a:gd name="connsiteY21" fmla="*/ 685800 h 7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9360" h="705661">
                  <a:moveTo>
                    <a:pt x="519399" y="152000"/>
                  </a:moveTo>
                  <a:lnTo>
                    <a:pt x="559889" y="111509"/>
                  </a:lnTo>
                  <a:cubicBezTo>
                    <a:pt x="563544" y="107725"/>
                    <a:pt x="563439" y="101696"/>
                    <a:pt x="559655" y="98041"/>
                  </a:cubicBezTo>
                  <a:cubicBezTo>
                    <a:pt x="555964" y="94476"/>
                    <a:pt x="550112" y="94476"/>
                    <a:pt x="546421" y="98041"/>
                  </a:cubicBezTo>
                  <a:lnTo>
                    <a:pt x="504511" y="139951"/>
                  </a:lnTo>
                  <a:cubicBezTo>
                    <a:pt x="452611" y="100542"/>
                    <a:pt x="389694" y="78336"/>
                    <a:pt x="324555" y="76438"/>
                  </a:cubicBezTo>
                  <a:lnTo>
                    <a:pt x="324555" y="19050"/>
                  </a:lnTo>
                  <a:lnTo>
                    <a:pt x="419805" y="19050"/>
                  </a:lnTo>
                  <a:lnTo>
                    <a:pt x="419805" y="0"/>
                  </a:lnTo>
                  <a:lnTo>
                    <a:pt x="210255" y="0"/>
                  </a:lnTo>
                  <a:lnTo>
                    <a:pt x="210255" y="19050"/>
                  </a:lnTo>
                  <a:lnTo>
                    <a:pt x="305505" y="19050"/>
                  </a:lnTo>
                  <a:lnTo>
                    <a:pt x="305505" y="76438"/>
                  </a:lnTo>
                  <a:cubicBezTo>
                    <a:pt x="131787" y="81505"/>
                    <a:pt x="-4931" y="226439"/>
                    <a:pt x="136" y="400157"/>
                  </a:cubicBezTo>
                  <a:cubicBezTo>
                    <a:pt x="5204" y="573875"/>
                    <a:pt x="150138" y="710593"/>
                    <a:pt x="323855" y="705525"/>
                  </a:cubicBezTo>
                  <a:cubicBezTo>
                    <a:pt x="497573" y="700458"/>
                    <a:pt x="634291" y="555525"/>
                    <a:pt x="629224" y="381807"/>
                  </a:cubicBezTo>
                  <a:cubicBezTo>
                    <a:pt x="626638" y="293150"/>
                    <a:pt x="586757" y="209701"/>
                    <a:pt x="519399" y="152000"/>
                  </a:cubicBezTo>
                  <a:close/>
                  <a:moveTo>
                    <a:pt x="315030" y="685800"/>
                  </a:moveTo>
                  <a:cubicBezTo>
                    <a:pt x="151954" y="685800"/>
                    <a:pt x="19755" y="553601"/>
                    <a:pt x="19755" y="390525"/>
                  </a:cubicBezTo>
                  <a:cubicBezTo>
                    <a:pt x="19755" y="227449"/>
                    <a:pt x="151954" y="95250"/>
                    <a:pt x="315030" y="95250"/>
                  </a:cubicBezTo>
                  <a:cubicBezTo>
                    <a:pt x="478106" y="95250"/>
                    <a:pt x="610305" y="227449"/>
                    <a:pt x="610305" y="390525"/>
                  </a:cubicBezTo>
                  <a:cubicBezTo>
                    <a:pt x="610121" y="553524"/>
                    <a:pt x="478030" y="685616"/>
                    <a:pt x="315030" y="6858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D593A7-01E1-4D07-9FF8-C6017F2D6AB5}"/>
                </a:ext>
              </a:extLst>
            </p:cNvPr>
            <p:cNvSpPr/>
            <p:nvPr/>
          </p:nvSpPr>
          <p:spPr>
            <a:xfrm rot="18900000">
              <a:off x="1215524" y="2195455"/>
              <a:ext cx="437701" cy="475817"/>
            </a:xfrm>
            <a:custGeom>
              <a:avLst/>
              <a:gdLst>
                <a:gd name="connsiteX0" fmla="*/ 267954 w 437701"/>
                <a:gd name="connsiteY0" fmla="*/ 43701 h 475817"/>
                <a:gd name="connsiteX1" fmla="*/ 263668 w 437701"/>
                <a:gd name="connsiteY1" fmla="*/ 62265 h 475817"/>
                <a:gd name="connsiteX2" fmla="*/ 415518 w 437701"/>
                <a:gd name="connsiteY2" fmla="*/ 302366 h 475817"/>
                <a:gd name="connsiteX3" fmla="*/ 175416 w 437701"/>
                <a:gd name="connsiteY3" fmla="*/ 454217 h 475817"/>
                <a:gd name="connsiteX4" fmla="*/ 23566 w 437701"/>
                <a:gd name="connsiteY4" fmla="*/ 214115 h 475817"/>
                <a:gd name="connsiteX5" fmla="*/ 208994 w 437701"/>
                <a:gd name="connsiteY5" fmla="*/ 57636 h 475817"/>
                <a:gd name="connsiteX6" fmla="*/ 209099 w 437701"/>
                <a:gd name="connsiteY6" fmla="*/ 57731 h 475817"/>
                <a:gd name="connsiteX7" fmla="*/ 209099 w 437701"/>
                <a:gd name="connsiteY7" fmla="*/ 200977 h 475817"/>
                <a:gd name="connsiteX8" fmla="*/ 171961 w 437701"/>
                <a:gd name="connsiteY8" fmla="*/ 257165 h 475817"/>
                <a:gd name="connsiteX9" fmla="*/ 228149 w 437701"/>
                <a:gd name="connsiteY9" fmla="*/ 294303 h 475817"/>
                <a:gd name="connsiteX10" fmla="*/ 265287 w 437701"/>
                <a:gd name="connsiteY10" fmla="*/ 238115 h 475817"/>
                <a:gd name="connsiteX11" fmla="*/ 228149 w 437701"/>
                <a:gd name="connsiteY11" fmla="*/ 200977 h 475817"/>
                <a:gd name="connsiteX12" fmla="*/ 228149 w 437701"/>
                <a:gd name="connsiteY12" fmla="*/ 0 h 475817"/>
                <a:gd name="connsiteX13" fmla="*/ 209099 w 437701"/>
                <a:gd name="connsiteY13" fmla="*/ 0 h 475817"/>
                <a:gd name="connsiteX14" fmla="*/ 209099 w 437701"/>
                <a:gd name="connsiteY14" fmla="*/ 38338 h 475817"/>
                <a:gd name="connsiteX15" fmla="*/ 221 w 437701"/>
                <a:gd name="connsiteY15" fmla="*/ 266718 h 475817"/>
                <a:gd name="connsiteX16" fmla="*/ 228601 w 437701"/>
                <a:gd name="connsiteY16" fmla="*/ 475597 h 475817"/>
                <a:gd name="connsiteX17" fmla="*/ 437480 w 437701"/>
                <a:gd name="connsiteY17" fmla="*/ 247216 h 475817"/>
                <a:gd name="connsiteX18" fmla="*/ 267954 w 437701"/>
                <a:gd name="connsiteY18" fmla="*/ 43701 h 475817"/>
                <a:gd name="connsiteX19" fmla="*/ 247199 w 437701"/>
                <a:gd name="connsiteY19" fmla="*/ 247650 h 475817"/>
                <a:gd name="connsiteX20" fmla="*/ 218624 w 437701"/>
                <a:gd name="connsiteY20" fmla="*/ 276225 h 475817"/>
                <a:gd name="connsiteX21" fmla="*/ 190049 w 437701"/>
                <a:gd name="connsiteY21" fmla="*/ 247650 h 475817"/>
                <a:gd name="connsiteX22" fmla="*/ 218624 w 437701"/>
                <a:gd name="connsiteY22" fmla="*/ 219075 h 475817"/>
                <a:gd name="connsiteX23" fmla="*/ 247199 w 437701"/>
                <a:gd name="connsiteY23" fmla="*/ 247650 h 47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7701" h="475817">
                  <a:moveTo>
                    <a:pt x="267954" y="43701"/>
                  </a:moveTo>
                  <a:lnTo>
                    <a:pt x="263668" y="62265"/>
                  </a:lnTo>
                  <a:cubicBezTo>
                    <a:pt x="371902" y="86635"/>
                    <a:pt x="439888" y="194132"/>
                    <a:pt x="415518" y="302366"/>
                  </a:cubicBezTo>
                  <a:cubicBezTo>
                    <a:pt x="391147" y="410601"/>
                    <a:pt x="283651" y="478587"/>
                    <a:pt x="175416" y="454217"/>
                  </a:cubicBezTo>
                  <a:cubicBezTo>
                    <a:pt x="67181" y="429847"/>
                    <a:pt x="-804" y="322350"/>
                    <a:pt x="23566" y="214115"/>
                  </a:cubicBezTo>
                  <a:cubicBezTo>
                    <a:pt x="43337" y="126303"/>
                    <a:pt x="119108" y="62362"/>
                    <a:pt x="208994" y="57636"/>
                  </a:cubicBezTo>
                  <a:cubicBezTo>
                    <a:pt x="209048" y="57636"/>
                    <a:pt x="209094" y="57677"/>
                    <a:pt x="209099" y="57731"/>
                  </a:cubicBezTo>
                  <a:lnTo>
                    <a:pt x="209099" y="200977"/>
                  </a:lnTo>
                  <a:cubicBezTo>
                    <a:pt x="183328" y="206238"/>
                    <a:pt x="166700" y="231394"/>
                    <a:pt x="171961" y="257165"/>
                  </a:cubicBezTo>
                  <a:cubicBezTo>
                    <a:pt x="177222" y="282936"/>
                    <a:pt x="202378" y="299563"/>
                    <a:pt x="228149" y="294303"/>
                  </a:cubicBezTo>
                  <a:cubicBezTo>
                    <a:pt x="253920" y="289043"/>
                    <a:pt x="270548" y="263886"/>
                    <a:pt x="265287" y="238115"/>
                  </a:cubicBezTo>
                  <a:cubicBezTo>
                    <a:pt x="261469" y="219412"/>
                    <a:pt x="246852" y="204795"/>
                    <a:pt x="228149" y="200977"/>
                  </a:cubicBezTo>
                  <a:lnTo>
                    <a:pt x="228149" y="0"/>
                  </a:lnTo>
                  <a:lnTo>
                    <a:pt x="209099" y="0"/>
                  </a:lnTo>
                  <a:lnTo>
                    <a:pt x="209099" y="38338"/>
                  </a:lnTo>
                  <a:cubicBezTo>
                    <a:pt x="88353" y="43724"/>
                    <a:pt x="-5164" y="145973"/>
                    <a:pt x="221" y="266718"/>
                  </a:cubicBezTo>
                  <a:cubicBezTo>
                    <a:pt x="5607" y="387464"/>
                    <a:pt x="107856" y="480982"/>
                    <a:pt x="228601" y="475597"/>
                  </a:cubicBezTo>
                  <a:cubicBezTo>
                    <a:pt x="349347" y="470210"/>
                    <a:pt x="442865" y="367961"/>
                    <a:pt x="437480" y="247216"/>
                  </a:cubicBezTo>
                  <a:cubicBezTo>
                    <a:pt x="433098" y="149000"/>
                    <a:pt x="363760" y="65760"/>
                    <a:pt x="267954" y="43701"/>
                  </a:cubicBezTo>
                  <a:close/>
                  <a:moveTo>
                    <a:pt x="247199" y="247650"/>
                  </a:moveTo>
                  <a:cubicBezTo>
                    <a:pt x="247199" y="263432"/>
                    <a:pt x="234406" y="276225"/>
                    <a:pt x="218624" y="276225"/>
                  </a:cubicBezTo>
                  <a:cubicBezTo>
                    <a:pt x="202842" y="276225"/>
                    <a:pt x="190049" y="263432"/>
                    <a:pt x="190049" y="247650"/>
                  </a:cubicBezTo>
                  <a:cubicBezTo>
                    <a:pt x="190049" y="231868"/>
                    <a:pt x="202842" y="219075"/>
                    <a:pt x="218624" y="219075"/>
                  </a:cubicBezTo>
                  <a:cubicBezTo>
                    <a:pt x="234406" y="219075"/>
                    <a:pt x="247199" y="231868"/>
                    <a:pt x="247199" y="2476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03E505-10CD-4D5A-9FA6-1C74FAAD714B}"/>
                </a:ext>
              </a:extLst>
            </p:cNvPr>
            <p:cNvSpPr/>
            <p:nvPr/>
          </p:nvSpPr>
          <p:spPr>
            <a:xfrm>
              <a:off x="1320165" y="2201418"/>
              <a:ext cx="111727" cy="93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4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49FA6-7D63-466E-BCEA-65F2DA95813F}"/>
              </a:ext>
            </a:extLst>
          </p:cNvPr>
          <p:cNvGrpSpPr/>
          <p:nvPr/>
        </p:nvGrpSpPr>
        <p:grpSpPr>
          <a:xfrm>
            <a:off x="849630" y="762806"/>
            <a:ext cx="914400" cy="914400"/>
            <a:chOff x="849630" y="762806"/>
            <a:chExt cx="914400" cy="914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71FA49-B870-41EB-A9A7-C5FEE0D4BD97}"/>
                </a:ext>
              </a:extLst>
            </p:cNvPr>
            <p:cNvSpPr/>
            <p:nvPr/>
          </p:nvSpPr>
          <p:spPr>
            <a:xfrm>
              <a:off x="995828" y="959846"/>
              <a:ext cx="619346" cy="6193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Stopwatch 33% outline">
              <a:extLst>
                <a:ext uri="{FF2B5EF4-FFF2-40B4-BE49-F238E27FC236}">
                  <a16:creationId xmlns:a16="http://schemas.microsoft.com/office/drawing/2014/main" id="{E2474B18-BDEF-4D85-970C-2BA5D0C5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9630" y="7628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6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17313F-719D-41AD-9671-D75E5CDF60B3}"/>
              </a:ext>
            </a:extLst>
          </p:cNvPr>
          <p:cNvGrpSpPr/>
          <p:nvPr/>
        </p:nvGrpSpPr>
        <p:grpSpPr>
          <a:xfrm>
            <a:off x="1091194" y="558209"/>
            <a:ext cx="697336" cy="464616"/>
            <a:chOff x="1091194" y="558209"/>
            <a:chExt cx="697336" cy="4646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4561868-B816-4CB6-B162-4D4A9EE0FA4F}"/>
                </a:ext>
              </a:extLst>
            </p:cNvPr>
            <p:cNvSpPr/>
            <p:nvPr/>
          </p:nvSpPr>
          <p:spPr>
            <a:xfrm>
              <a:off x="1091194" y="558209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B52154-24AB-4DA3-BA56-4243D4DF70B4}"/>
                </a:ext>
              </a:extLst>
            </p:cNvPr>
            <p:cNvSpPr/>
            <p:nvPr/>
          </p:nvSpPr>
          <p:spPr>
            <a:xfrm>
              <a:off x="1091194" y="734696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D36F83-A795-4313-B910-F76F547304F2}"/>
                </a:ext>
              </a:extLst>
            </p:cNvPr>
            <p:cNvSpPr/>
            <p:nvPr/>
          </p:nvSpPr>
          <p:spPr>
            <a:xfrm>
              <a:off x="1091194" y="911183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40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0594963-0208-46C5-98E8-CCC18021E2CD}"/>
              </a:ext>
            </a:extLst>
          </p:cNvPr>
          <p:cNvSpPr/>
          <p:nvPr/>
        </p:nvSpPr>
        <p:spPr>
          <a:xfrm>
            <a:off x="984050" y="1134468"/>
            <a:ext cx="911625" cy="61078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39" dirty="0">
                <a:solidFill>
                  <a:schemeClr val="tx1"/>
                </a:solidFill>
                <a:latin typeface="Lobster" panose="00000500000000000000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400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ED258E-8C20-4023-BEB5-83CD2BE9C13B}"/>
              </a:ext>
            </a:extLst>
          </p:cNvPr>
          <p:cNvGrpSpPr/>
          <p:nvPr/>
        </p:nvGrpSpPr>
        <p:grpSpPr>
          <a:xfrm>
            <a:off x="528239" y="829073"/>
            <a:ext cx="1823246" cy="1221578"/>
            <a:chOff x="1" y="787599"/>
            <a:chExt cx="777186" cy="520716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94297" y="787599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194297" y="1047957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4DC59BCA-9552-4ED6-9A51-10879F336EA0}"/>
                </a:ext>
              </a:extLst>
            </p:cNvPr>
            <p:cNvSpPr/>
            <p:nvPr/>
          </p:nvSpPr>
          <p:spPr>
            <a:xfrm>
              <a:off x="388593" y="917778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1" y="917778"/>
              <a:ext cx="388594" cy="26035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9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ED258E-8C20-4023-BEB5-83CD2BE9C13B}"/>
              </a:ext>
            </a:extLst>
          </p:cNvPr>
          <p:cNvGrpSpPr/>
          <p:nvPr/>
        </p:nvGrpSpPr>
        <p:grpSpPr>
          <a:xfrm>
            <a:off x="528236" y="829073"/>
            <a:ext cx="1823251" cy="1221578"/>
            <a:chOff x="0" y="787599"/>
            <a:chExt cx="777188" cy="520716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94297" y="787599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194297" y="1047957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4DC59BCA-9552-4ED6-9A51-10879F336EA0}"/>
                </a:ext>
              </a:extLst>
            </p:cNvPr>
            <p:cNvSpPr/>
            <p:nvPr/>
          </p:nvSpPr>
          <p:spPr>
            <a:xfrm>
              <a:off x="0" y="917778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388594" y="917778"/>
              <a:ext cx="388594" cy="26035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24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6" y="829072"/>
            <a:ext cx="1823250" cy="1221580"/>
            <a:chOff x="528236" y="829072"/>
            <a:chExt cx="1823250" cy="1221580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1439863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528236" y="829072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984048" y="1134468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6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3616</TotalTime>
  <Words>20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Lobster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Thompson</dc:creator>
  <cp:lastModifiedBy>Will Thompson</cp:lastModifiedBy>
  <cp:revision>13</cp:revision>
  <dcterms:created xsi:type="dcterms:W3CDTF">2021-09-03T05:05:19Z</dcterms:created>
  <dcterms:modified xsi:type="dcterms:W3CDTF">2021-10-08T06:40:05Z</dcterms:modified>
</cp:coreProperties>
</file>