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6" r:id="rId3"/>
    <p:sldId id="257" r:id="rId4"/>
    <p:sldId id="260" r:id="rId5"/>
    <p:sldId id="258" r:id="rId6"/>
    <p:sldId id="259" r:id="rId7"/>
    <p:sldId id="261" r:id="rId8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8" autoAdjust="0"/>
    <p:restoredTop sz="94660"/>
  </p:normalViewPr>
  <p:slideViewPr>
    <p:cSldViewPr snapToGrid="0">
      <p:cViewPr varScale="1">
        <p:scale>
          <a:sx n="287" d="100"/>
          <a:sy n="287" d="100"/>
        </p:scale>
        <p:origin x="503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5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1FAC8-839D-4178-9E36-275898F012E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355E-B6FC-47B2-837B-348C1131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17313F-719D-41AD-9671-D75E5CDF60B3}"/>
              </a:ext>
            </a:extLst>
          </p:cNvPr>
          <p:cNvGrpSpPr/>
          <p:nvPr/>
        </p:nvGrpSpPr>
        <p:grpSpPr>
          <a:xfrm>
            <a:off x="1091194" y="558209"/>
            <a:ext cx="697336" cy="464616"/>
            <a:chOff x="1091194" y="558209"/>
            <a:chExt cx="697336" cy="4646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4561868-B816-4CB6-B162-4D4A9EE0FA4F}"/>
                </a:ext>
              </a:extLst>
            </p:cNvPr>
            <p:cNvSpPr/>
            <p:nvPr/>
          </p:nvSpPr>
          <p:spPr>
            <a:xfrm>
              <a:off x="1091194" y="558209"/>
              <a:ext cx="697336" cy="11164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B52154-24AB-4DA3-BA56-4243D4DF70B4}"/>
                </a:ext>
              </a:extLst>
            </p:cNvPr>
            <p:cNvSpPr/>
            <p:nvPr/>
          </p:nvSpPr>
          <p:spPr>
            <a:xfrm>
              <a:off x="1091194" y="734696"/>
              <a:ext cx="697336" cy="11164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DD36F83-A795-4313-B910-F76F547304F2}"/>
                </a:ext>
              </a:extLst>
            </p:cNvPr>
            <p:cNvSpPr/>
            <p:nvPr/>
          </p:nvSpPr>
          <p:spPr>
            <a:xfrm>
              <a:off x="1091194" y="911183"/>
              <a:ext cx="697336" cy="11164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40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0594963-0208-46C5-98E8-CCC18021E2CD}"/>
              </a:ext>
            </a:extLst>
          </p:cNvPr>
          <p:cNvSpPr/>
          <p:nvPr/>
        </p:nvSpPr>
        <p:spPr>
          <a:xfrm>
            <a:off x="984050" y="1134468"/>
            <a:ext cx="911625" cy="61078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39" dirty="0">
                <a:solidFill>
                  <a:schemeClr val="tx1"/>
                </a:solidFill>
                <a:latin typeface="Lobster" panose="00000500000000000000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40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ED258E-8C20-4023-BEB5-83CD2BE9C13B}"/>
              </a:ext>
            </a:extLst>
          </p:cNvPr>
          <p:cNvGrpSpPr/>
          <p:nvPr/>
        </p:nvGrpSpPr>
        <p:grpSpPr>
          <a:xfrm>
            <a:off x="528239" y="829073"/>
            <a:ext cx="1823246" cy="1221578"/>
            <a:chOff x="1" y="787599"/>
            <a:chExt cx="777186" cy="520716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94297" y="787599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194297" y="1047957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4DC59BCA-9552-4ED6-9A51-10879F336EA0}"/>
                </a:ext>
              </a:extLst>
            </p:cNvPr>
            <p:cNvSpPr/>
            <p:nvPr/>
          </p:nvSpPr>
          <p:spPr>
            <a:xfrm>
              <a:off x="388593" y="917778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1" y="917778"/>
              <a:ext cx="388594" cy="26035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98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ED258E-8C20-4023-BEB5-83CD2BE9C13B}"/>
              </a:ext>
            </a:extLst>
          </p:cNvPr>
          <p:cNvGrpSpPr/>
          <p:nvPr/>
        </p:nvGrpSpPr>
        <p:grpSpPr>
          <a:xfrm>
            <a:off x="528236" y="829073"/>
            <a:ext cx="1823251" cy="1221578"/>
            <a:chOff x="0" y="787599"/>
            <a:chExt cx="777188" cy="520716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94297" y="787599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194297" y="1047957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4DC59BCA-9552-4ED6-9A51-10879F336EA0}"/>
                </a:ext>
              </a:extLst>
            </p:cNvPr>
            <p:cNvSpPr/>
            <p:nvPr/>
          </p:nvSpPr>
          <p:spPr>
            <a:xfrm>
              <a:off x="0" y="917778"/>
              <a:ext cx="388594" cy="260358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388594" y="917778"/>
              <a:ext cx="388594" cy="260358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2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8C68F5-E51C-433C-BFFC-351DD7D6E706}"/>
              </a:ext>
            </a:extLst>
          </p:cNvPr>
          <p:cNvGrpSpPr/>
          <p:nvPr/>
        </p:nvGrpSpPr>
        <p:grpSpPr>
          <a:xfrm>
            <a:off x="528236" y="829072"/>
            <a:ext cx="1823250" cy="1221580"/>
            <a:chOff x="528236" y="829072"/>
            <a:chExt cx="1823250" cy="1221580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439861" y="1439863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528236" y="829072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984048" y="1134468"/>
              <a:ext cx="911625" cy="61078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68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8C68F5-E51C-433C-BFFC-351DD7D6E706}"/>
              </a:ext>
            </a:extLst>
          </p:cNvPr>
          <p:cNvGrpSpPr/>
          <p:nvPr/>
        </p:nvGrpSpPr>
        <p:grpSpPr>
          <a:xfrm>
            <a:off x="528236" y="829072"/>
            <a:ext cx="1823250" cy="1221580"/>
            <a:chOff x="528236" y="829072"/>
            <a:chExt cx="1823250" cy="1221580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439861" y="1439863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1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984048" y="1138894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2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528236" y="829072"/>
              <a:ext cx="911625" cy="61078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0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8C68F5-E51C-433C-BFFC-351DD7D6E706}"/>
              </a:ext>
            </a:extLst>
          </p:cNvPr>
          <p:cNvGrpSpPr/>
          <p:nvPr/>
        </p:nvGrpSpPr>
        <p:grpSpPr>
          <a:xfrm>
            <a:off x="528235" y="833499"/>
            <a:ext cx="1823251" cy="1217153"/>
            <a:chOff x="528235" y="833499"/>
            <a:chExt cx="1823251" cy="1217153"/>
          </a:xfrm>
        </p:grpSpPr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5BAD1E78-63E0-4977-8F17-A4791A6841AC}"/>
                </a:ext>
              </a:extLst>
            </p:cNvPr>
            <p:cNvSpPr/>
            <p:nvPr/>
          </p:nvSpPr>
          <p:spPr>
            <a:xfrm>
              <a:off x="1439861" y="833499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1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B3970CEB-F703-423F-8C89-9AB17D04CD98}"/>
                </a:ext>
              </a:extLst>
            </p:cNvPr>
            <p:cNvSpPr/>
            <p:nvPr/>
          </p:nvSpPr>
          <p:spPr>
            <a:xfrm>
              <a:off x="984048" y="1138894"/>
              <a:ext cx="911625" cy="610789"/>
            </a:xfrm>
            <a:prstGeom prst="flowChartDecision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bg1">
                      <a:lumMod val="95000"/>
                    </a:schemeClr>
                  </a:solidFill>
                  <a:latin typeface="Lobster" panose="00000500000000000000" pitchFamily="50" charset="0"/>
                </a:rPr>
                <a:t>2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40E7DE8-FB3D-4DD7-92CC-3E17CC85C084}"/>
                </a:ext>
              </a:extLst>
            </p:cNvPr>
            <p:cNvSpPr/>
            <p:nvPr/>
          </p:nvSpPr>
          <p:spPr>
            <a:xfrm>
              <a:off x="528235" y="1439863"/>
              <a:ext cx="911625" cy="61078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39" dirty="0">
                  <a:solidFill>
                    <a:schemeClr val="tx1"/>
                  </a:solidFill>
                  <a:latin typeface="Lobster" panose="00000500000000000000" pitchFamily="50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70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3492</TotalTime>
  <Words>18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Lobster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Thompson</dc:creator>
  <cp:lastModifiedBy>Will Thompson</cp:lastModifiedBy>
  <cp:revision>8</cp:revision>
  <dcterms:created xsi:type="dcterms:W3CDTF">2021-09-03T05:05:19Z</dcterms:created>
  <dcterms:modified xsi:type="dcterms:W3CDTF">2021-10-03T17:42:52Z</dcterms:modified>
</cp:coreProperties>
</file>