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F9558-9D44-A645-61FC-684453B3F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78B1D3-6D45-3920-5F92-F07AB8362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BC4856-441E-B364-8295-264EA8A5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E19B-43DA-491C-8003-37A992B8CEB8}" type="datetimeFigureOut">
              <a:rPr lang="es-CR" smtClean="0"/>
              <a:t>6/6/2024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29610A-A30A-BD45-27B4-3D4EEC5E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935515-55A2-A9C8-A000-49DB494E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D5B8-8BF2-4765-A319-7C106BE2F7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8461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55BC4-8B0C-16B8-E87D-2152AF7B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179F9A-BF65-BBF8-E95B-56563080E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0717C4-6B32-0DF5-A2B7-4F2BF70F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E19B-43DA-491C-8003-37A992B8CEB8}" type="datetimeFigureOut">
              <a:rPr lang="es-CR" smtClean="0"/>
              <a:t>6/6/2024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AFCD7F-A5BA-7E49-FA1C-7C521219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0AA211-CECA-A809-4C1F-5A821497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D5B8-8BF2-4765-A319-7C106BE2F7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0724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61E4DF-E2C9-CE1D-3214-1001525D2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B87C60-7490-002A-10EC-67314447E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62D54A-FFCA-C6AB-5E3A-BDB26311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E19B-43DA-491C-8003-37A992B8CEB8}" type="datetimeFigureOut">
              <a:rPr lang="es-CR" smtClean="0"/>
              <a:t>6/6/2024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6DEB9D-AEC5-C4B2-34DE-F09BD3B9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5978F6-36BD-5613-6504-62BDC38E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D5B8-8BF2-4765-A319-7C106BE2F7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863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E26F7-536B-E0D7-703D-6DC9DD70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33D23D-B9F3-6C40-2498-7018DDEDC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77864D-77B8-E4F4-F8FE-42D60049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E19B-43DA-491C-8003-37A992B8CEB8}" type="datetimeFigureOut">
              <a:rPr lang="es-CR" smtClean="0"/>
              <a:t>6/6/2024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9BB414-4548-600B-13AD-C6185E71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B32186-8ECD-C438-ACFB-BBA3A954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D5B8-8BF2-4765-A319-7C106BE2F7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3384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A2034-C326-71DC-BE8B-1A5996CC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0D018F-9A05-71FD-690A-18F936187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6709BD-7AB5-FAF6-3ACA-E39F94DC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E19B-43DA-491C-8003-37A992B8CEB8}" type="datetimeFigureOut">
              <a:rPr lang="es-CR" smtClean="0"/>
              <a:t>6/6/2024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656A4D-4DB7-CBAF-A916-005EA7B2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606F4-9E5F-68EF-9CD5-52D28049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D5B8-8BF2-4765-A319-7C106BE2F7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251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B8CC0-4E52-B5A2-0424-0ACD5C23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F4869F-B243-D2AB-0B7C-58034CBBC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7D75BE-B513-9420-E27B-FAEB50782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D7FA5B-4994-EA84-56E0-F22A936A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E19B-43DA-491C-8003-37A992B8CEB8}" type="datetimeFigureOut">
              <a:rPr lang="es-CR" smtClean="0"/>
              <a:t>6/6/2024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9BF857-01E6-06B9-455F-BCAD036A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D35E37-F304-DC3A-0095-11ADC572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D5B8-8BF2-4765-A319-7C106BE2F7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5460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7970-13BD-FD91-E0B5-312B15B3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C4A26F-8BC4-A9DE-A063-1750BB9D8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F3C000-8C1F-2208-4DD5-74AB8DFE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7D7D0D-BFFD-A55D-1DF9-6860802D0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669FC7-1869-70EC-91EC-31F0F9846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3B50DE-9388-A214-5C77-5854B58B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E19B-43DA-491C-8003-37A992B8CEB8}" type="datetimeFigureOut">
              <a:rPr lang="es-CR" smtClean="0"/>
              <a:t>6/6/2024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013251-8D62-062F-17EB-582FE6E7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D721AC-F2F4-530F-19C8-C3C1A926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D5B8-8BF2-4765-A319-7C106BE2F7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97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FD50B-6B02-F795-9F96-CAA478AB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266333-B86B-34D2-869A-A4E6DBA5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E19B-43DA-491C-8003-37A992B8CEB8}" type="datetimeFigureOut">
              <a:rPr lang="es-CR" smtClean="0"/>
              <a:t>6/6/2024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A73664-8AEA-E231-DBB2-0F7ECA7B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1CAD1E-CA2D-6C47-FDCB-9A23434B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D5B8-8BF2-4765-A319-7C106BE2F7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8798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DA1AD9-C40C-19DD-F32A-0972D7F0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E19B-43DA-491C-8003-37A992B8CEB8}" type="datetimeFigureOut">
              <a:rPr lang="es-CR" smtClean="0"/>
              <a:t>6/6/2024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5A99F1-C59B-71E0-F31D-29C68500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D54DC1-58C8-6056-FE3D-A6A51598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D5B8-8BF2-4765-A319-7C106BE2F7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529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F2ABB-82E3-C0D6-2654-99E496A2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3AFED-061C-8431-89F3-2666C7968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0B9301-BA54-9824-92AF-1942FA3DB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5490E6-9755-AD06-F64F-DCDAA468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E19B-43DA-491C-8003-37A992B8CEB8}" type="datetimeFigureOut">
              <a:rPr lang="es-CR" smtClean="0"/>
              <a:t>6/6/2024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E59426-D7AF-606A-0956-1EAEEA53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449D57-6544-7000-5B3F-1021DEC1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D5B8-8BF2-4765-A319-7C106BE2F7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0625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2B2D6-CB28-95FB-5DFA-FD310982C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9460FD6-15F7-6DCF-1914-0EEA44B4B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CEBD20-D581-44E7-8C59-2F7057A51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D06C37-4EDF-9C37-0072-02EF2B70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DE19B-43DA-491C-8003-37A992B8CEB8}" type="datetimeFigureOut">
              <a:rPr lang="es-CR" smtClean="0"/>
              <a:t>6/6/2024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C23E18-C1B2-200E-F2FA-F561D347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E2A30F-05F6-6BF4-3F66-8EA9A140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5D5B8-8BF2-4765-A319-7C106BE2F7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972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51501A-7C95-C1E8-018A-7896C783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2D631D-F821-908D-D5B2-E622CFC1B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ABEF58-7AAD-76D0-0110-B32A7FF5C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DE19B-43DA-491C-8003-37A992B8CEB8}" type="datetimeFigureOut">
              <a:rPr lang="es-CR" smtClean="0"/>
              <a:t>6/6/2024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0CD61D-F233-CACF-600A-07EF9696E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88D201-0FED-3CB0-784D-93D62E679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5D5B8-8BF2-4765-A319-7C106BE2F75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926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42285-42C7-1D17-D2AC-6621AEA5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E1754-5F49-08EC-7C00-C4958D31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FC7235-AA94-A1E9-9261-1781B6D0734F}"/>
              </a:ext>
            </a:extLst>
          </p:cNvPr>
          <p:cNvSpPr/>
          <p:nvPr/>
        </p:nvSpPr>
        <p:spPr>
          <a:xfrm>
            <a:off x="838200" y="365125"/>
            <a:ext cx="8536707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1fr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DD6E148-A781-67D1-37AE-A1774B4A6488}"/>
              </a:ext>
            </a:extLst>
          </p:cNvPr>
          <p:cNvSpPr/>
          <p:nvPr/>
        </p:nvSpPr>
        <p:spPr>
          <a:xfrm>
            <a:off x="838199" y="4986337"/>
            <a:ext cx="8536709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1fr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A0610A0-394D-32A8-1416-9E58C25C392B}"/>
              </a:ext>
            </a:extLst>
          </p:cNvPr>
          <p:cNvSpPr/>
          <p:nvPr/>
        </p:nvSpPr>
        <p:spPr>
          <a:xfrm>
            <a:off x="838199" y="1742440"/>
            <a:ext cx="5791200" cy="31089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2fr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F094595-3F88-65EF-5F6F-33A1621F3D2F}"/>
              </a:ext>
            </a:extLst>
          </p:cNvPr>
          <p:cNvSpPr/>
          <p:nvPr/>
        </p:nvSpPr>
        <p:spPr>
          <a:xfrm>
            <a:off x="6757415" y="1755648"/>
            <a:ext cx="2617493" cy="30957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1fr</a:t>
            </a:r>
          </a:p>
        </p:txBody>
      </p:sp>
    </p:spTree>
    <p:extLst>
      <p:ext uri="{BB962C8B-B14F-4D97-AF65-F5344CB8AC3E}">
        <p14:creationId xmlns:p14="http://schemas.microsoft.com/office/powerpoint/2010/main" val="106307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42285-42C7-1D17-D2AC-6621AEA5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E1754-5F49-08EC-7C00-C4958D31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FC7235-AA94-A1E9-9261-1781B6D0734F}"/>
              </a:ext>
            </a:extLst>
          </p:cNvPr>
          <p:cNvSpPr/>
          <p:nvPr/>
        </p:nvSpPr>
        <p:spPr>
          <a:xfrm>
            <a:off x="838200" y="365125"/>
            <a:ext cx="8536709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1fr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DD6E148-A781-67D1-37AE-A1774B4A6488}"/>
              </a:ext>
            </a:extLst>
          </p:cNvPr>
          <p:cNvSpPr/>
          <p:nvPr/>
        </p:nvSpPr>
        <p:spPr>
          <a:xfrm>
            <a:off x="838199" y="4986337"/>
            <a:ext cx="8536709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1fr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A0610A0-394D-32A8-1416-9E58C25C392B}"/>
              </a:ext>
            </a:extLst>
          </p:cNvPr>
          <p:cNvSpPr/>
          <p:nvPr/>
        </p:nvSpPr>
        <p:spPr>
          <a:xfrm>
            <a:off x="838199" y="1742440"/>
            <a:ext cx="5791200" cy="31089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2fr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F094595-3F88-65EF-5F6F-33A1621F3D2F}"/>
              </a:ext>
            </a:extLst>
          </p:cNvPr>
          <p:cNvSpPr/>
          <p:nvPr/>
        </p:nvSpPr>
        <p:spPr>
          <a:xfrm>
            <a:off x="6757415" y="1755648"/>
            <a:ext cx="2617493" cy="30957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1fr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5ED5C9F-CA18-117C-0CC6-6E63D2EFB4C0}"/>
              </a:ext>
            </a:extLst>
          </p:cNvPr>
          <p:cNvSpPr/>
          <p:nvPr/>
        </p:nvSpPr>
        <p:spPr>
          <a:xfrm>
            <a:off x="1161288" y="2183193"/>
            <a:ext cx="4934712" cy="2231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275AEA1-FD65-A26D-8C78-A05F3FC7C6E0}"/>
              </a:ext>
            </a:extLst>
          </p:cNvPr>
          <p:cNvSpPr/>
          <p:nvPr/>
        </p:nvSpPr>
        <p:spPr>
          <a:xfrm>
            <a:off x="1517904" y="2459736"/>
            <a:ext cx="996696" cy="7040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FBD4ADA-E9D7-42DD-3D87-3B27231B32B0}"/>
              </a:ext>
            </a:extLst>
          </p:cNvPr>
          <p:cNvSpPr/>
          <p:nvPr/>
        </p:nvSpPr>
        <p:spPr>
          <a:xfrm>
            <a:off x="2801112" y="2459736"/>
            <a:ext cx="996696" cy="7040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692459D-008B-6F8A-53BE-7F8246C36CDB}"/>
              </a:ext>
            </a:extLst>
          </p:cNvPr>
          <p:cNvSpPr/>
          <p:nvPr/>
        </p:nvSpPr>
        <p:spPr>
          <a:xfrm>
            <a:off x="4133088" y="2459736"/>
            <a:ext cx="996696" cy="7040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32CCE7F-FBCB-53D8-9EB3-FA3DDFE0D976}"/>
              </a:ext>
            </a:extLst>
          </p:cNvPr>
          <p:cNvSpPr/>
          <p:nvPr/>
        </p:nvSpPr>
        <p:spPr>
          <a:xfrm>
            <a:off x="1478279" y="3298761"/>
            <a:ext cx="996696" cy="7040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7D6D43A-CC2D-E512-2134-F124FF9F1700}"/>
              </a:ext>
            </a:extLst>
          </p:cNvPr>
          <p:cNvSpPr/>
          <p:nvPr/>
        </p:nvSpPr>
        <p:spPr>
          <a:xfrm>
            <a:off x="2761487" y="3298761"/>
            <a:ext cx="996696" cy="7040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4B747EE-87DD-61F2-D0D7-3D09160E15B4}"/>
              </a:ext>
            </a:extLst>
          </p:cNvPr>
          <p:cNvSpPr/>
          <p:nvPr/>
        </p:nvSpPr>
        <p:spPr>
          <a:xfrm>
            <a:off x="4133088" y="3303524"/>
            <a:ext cx="996696" cy="7040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1" name="Flecha: hacia la izquierda 20">
            <a:extLst>
              <a:ext uri="{FF2B5EF4-FFF2-40B4-BE49-F238E27FC236}">
                <a16:creationId xmlns:a16="http://schemas.microsoft.com/office/drawing/2014/main" id="{A54E9630-8D61-663B-B183-BB6B24F635E9}"/>
              </a:ext>
            </a:extLst>
          </p:cNvPr>
          <p:cNvSpPr/>
          <p:nvPr/>
        </p:nvSpPr>
        <p:spPr>
          <a:xfrm>
            <a:off x="5879592" y="2971800"/>
            <a:ext cx="5001768" cy="576072"/>
          </a:xfrm>
          <a:prstGeom prst="lef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Grid</a:t>
            </a:r>
            <a:r>
              <a:rPr lang="es-CR" dirty="0"/>
              <a:t>, </a:t>
            </a:r>
            <a:r>
              <a:rPr lang="es-CR" dirty="0" err="1"/>
              <a:t>repeat</a:t>
            </a:r>
            <a:r>
              <a:rPr lang="es-CR" dirty="0"/>
              <a:t> 3 1fr</a:t>
            </a:r>
          </a:p>
        </p:txBody>
      </p:sp>
    </p:spTree>
    <p:extLst>
      <p:ext uri="{BB962C8B-B14F-4D97-AF65-F5344CB8AC3E}">
        <p14:creationId xmlns:p14="http://schemas.microsoft.com/office/powerpoint/2010/main" val="7327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42285-42C7-1D17-D2AC-6621AEA5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E1754-5F49-08EC-7C00-C4958D31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FC7235-AA94-A1E9-9261-1781B6D0734F}"/>
              </a:ext>
            </a:extLst>
          </p:cNvPr>
          <p:cNvSpPr/>
          <p:nvPr/>
        </p:nvSpPr>
        <p:spPr>
          <a:xfrm>
            <a:off x="838200" y="365125"/>
            <a:ext cx="8536709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1fr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DD6E148-A781-67D1-37AE-A1774B4A6488}"/>
              </a:ext>
            </a:extLst>
          </p:cNvPr>
          <p:cNvSpPr/>
          <p:nvPr/>
        </p:nvSpPr>
        <p:spPr>
          <a:xfrm>
            <a:off x="838199" y="4986337"/>
            <a:ext cx="8536709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1fr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A0610A0-394D-32A8-1416-9E58C25C392B}"/>
              </a:ext>
            </a:extLst>
          </p:cNvPr>
          <p:cNvSpPr/>
          <p:nvPr/>
        </p:nvSpPr>
        <p:spPr>
          <a:xfrm>
            <a:off x="838199" y="1742440"/>
            <a:ext cx="5791200" cy="31089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2fr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F094595-3F88-65EF-5F6F-33A1621F3D2F}"/>
              </a:ext>
            </a:extLst>
          </p:cNvPr>
          <p:cNvSpPr/>
          <p:nvPr/>
        </p:nvSpPr>
        <p:spPr>
          <a:xfrm>
            <a:off x="6757415" y="1755648"/>
            <a:ext cx="2617493" cy="30957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1fr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5ED5C9F-CA18-117C-0CC6-6E63D2EFB4C0}"/>
              </a:ext>
            </a:extLst>
          </p:cNvPr>
          <p:cNvSpPr/>
          <p:nvPr/>
        </p:nvSpPr>
        <p:spPr>
          <a:xfrm>
            <a:off x="1161288" y="2183193"/>
            <a:ext cx="4934712" cy="2231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275AEA1-FD65-A26D-8C78-A05F3FC7C6E0}"/>
              </a:ext>
            </a:extLst>
          </p:cNvPr>
          <p:cNvSpPr/>
          <p:nvPr/>
        </p:nvSpPr>
        <p:spPr>
          <a:xfrm>
            <a:off x="1517904" y="2459736"/>
            <a:ext cx="996696" cy="7040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FBD4ADA-E9D7-42DD-3D87-3B27231B32B0}"/>
              </a:ext>
            </a:extLst>
          </p:cNvPr>
          <p:cNvSpPr/>
          <p:nvPr/>
        </p:nvSpPr>
        <p:spPr>
          <a:xfrm>
            <a:off x="2801112" y="2459736"/>
            <a:ext cx="996696" cy="7040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692459D-008B-6F8A-53BE-7F8246C36CDB}"/>
              </a:ext>
            </a:extLst>
          </p:cNvPr>
          <p:cNvSpPr/>
          <p:nvPr/>
        </p:nvSpPr>
        <p:spPr>
          <a:xfrm>
            <a:off x="4133088" y="2459736"/>
            <a:ext cx="996696" cy="7040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32CCE7F-FBCB-53D8-9EB3-FA3DDFE0D976}"/>
              </a:ext>
            </a:extLst>
          </p:cNvPr>
          <p:cNvSpPr/>
          <p:nvPr/>
        </p:nvSpPr>
        <p:spPr>
          <a:xfrm>
            <a:off x="1517904" y="3296920"/>
            <a:ext cx="996696" cy="7040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7D6D43A-CC2D-E512-2134-F124FF9F1700}"/>
              </a:ext>
            </a:extLst>
          </p:cNvPr>
          <p:cNvSpPr/>
          <p:nvPr/>
        </p:nvSpPr>
        <p:spPr>
          <a:xfrm>
            <a:off x="2761487" y="3298761"/>
            <a:ext cx="996696" cy="7040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4B747EE-87DD-61F2-D0D7-3D09160E15B4}"/>
              </a:ext>
            </a:extLst>
          </p:cNvPr>
          <p:cNvSpPr/>
          <p:nvPr/>
        </p:nvSpPr>
        <p:spPr>
          <a:xfrm>
            <a:off x="4133088" y="3303524"/>
            <a:ext cx="996696" cy="7040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1" name="Flecha: hacia la izquierda 20">
            <a:extLst>
              <a:ext uri="{FF2B5EF4-FFF2-40B4-BE49-F238E27FC236}">
                <a16:creationId xmlns:a16="http://schemas.microsoft.com/office/drawing/2014/main" id="{A54E9630-8D61-663B-B183-BB6B24F635E9}"/>
              </a:ext>
            </a:extLst>
          </p:cNvPr>
          <p:cNvSpPr/>
          <p:nvPr/>
        </p:nvSpPr>
        <p:spPr>
          <a:xfrm>
            <a:off x="5879592" y="2971800"/>
            <a:ext cx="5001768" cy="576072"/>
          </a:xfrm>
          <a:prstGeom prst="lef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Grid</a:t>
            </a:r>
            <a:r>
              <a:rPr lang="es-CR" dirty="0"/>
              <a:t>, </a:t>
            </a:r>
            <a:r>
              <a:rPr lang="es-CR" dirty="0" err="1"/>
              <a:t>repeat</a:t>
            </a:r>
            <a:r>
              <a:rPr lang="es-CR" dirty="0"/>
              <a:t> 3 1fr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BB9D25-AE49-B621-4EC1-A917DE1A68CE}"/>
              </a:ext>
            </a:extLst>
          </p:cNvPr>
          <p:cNvSpPr/>
          <p:nvPr/>
        </p:nvSpPr>
        <p:spPr>
          <a:xfrm>
            <a:off x="4768596" y="532860"/>
            <a:ext cx="722376" cy="9900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6473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42285-42C7-1D17-D2AC-6621AEA5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E1754-5F49-08EC-7C00-C4958D31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FC7235-AA94-A1E9-9261-1781B6D0734F}"/>
              </a:ext>
            </a:extLst>
          </p:cNvPr>
          <p:cNvSpPr/>
          <p:nvPr/>
        </p:nvSpPr>
        <p:spPr>
          <a:xfrm>
            <a:off x="838200" y="365125"/>
            <a:ext cx="8536709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1fr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DD6E148-A781-67D1-37AE-A1774B4A6488}"/>
              </a:ext>
            </a:extLst>
          </p:cNvPr>
          <p:cNvSpPr/>
          <p:nvPr/>
        </p:nvSpPr>
        <p:spPr>
          <a:xfrm>
            <a:off x="838199" y="4986337"/>
            <a:ext cx="8536709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1fr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A0610A0-394D-32A8-1416-9E58C25C392B}"/>
              </a:ext>
            </a:extLst>
          </p:cNvPr>
          <p:cNvSpPr/>
          <p:nvPr/>
        </p:nvSpPr>
        <p:spPr>
          <a:xfrm>
            <a:off x="838199" y="1742440"/>
            <a:ext cx="8536708" cy="31089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2fr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5ED5C9F-CA18-117C-0CC6-6E63D2EFB4C0}"/>
              </a:ext>
            </a:extLst>
          </p:cNvPr>
          <p:cNvSpPr/>
          <p:nvPr/>
        </p:nvSpPr>
        <p:spPr>
          <a:xfrm>
            <a:off x="997065" y="2080545"/>
            <a:ext cx="4934712" cy="2231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275AEA1-FD65-A26D-8C78-A05F3FC7C6E0}"/>
              </a:ext>
            </a:extLst>
          </p:cNvPr>
          <p:cNvSpPr/>
          <p:nvPr/>
        </p:nvSpPr>
        <p:spPr>
          <a:xfrm>
            <a:off x="1478279" y="2349848"/>
            <a:ext cx="996696" cy="8390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 err="1">
                <a:solidFill>
                  <a:schemeClr val="tx1"/>
                </a:solidFill>
              </a:rPr>
              <a:t>ssaddadas</a:t>
            </a:r>
            <a:endParaRPr lang="es-CR" sz="1200" dirty="0">
              <a:solidFill>
                <a:schemeClr val="tx1"/>
              </a:solidFill>
            </a:endParaRPr>
          </a:p>
          <a:p>
            <a:pPr algn="ctr"/>
            <a:endParaRPr lang="es-CR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32CCE7F-FBCB-53D8-9EB3-FA3DDFE0D976}"/>
              </a:ext>
            </a:extLst>
          </p:cNvPr>
          <p:cNvSpPr/>
          <p:nvPr/>
        </p:nvSpPr>
        <p:spPr>
          <a:xfrm>
            <a:off x="1478279" y="3240625"/>
            <a:ext cx="996696" cy="3679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>
                <a:solidFill>
                  <a:srgbClr val="FF0000"/>
                </a:solidFill>
              </a:rPr>
              <a:t>Click</a:t>
            </a:r>
            <a:endParaRPr lang="es-CR" dirty="0">
              <a:solidFill>
                <a:srgbClr val="FF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BB9D25-AE49-B621-4EC1-A917DE1A68CE}"/>
              </a:ext>
            </a:extLst>
          </p:cNvPr>
          <p:cNvSpPr/>
          <p:nvPr/>
        </p:nvSpPr>
        <p:spPr>
          <a:xfrm>
            <a:off x="4768596" y="532860"/>
            <a:ext cx="722376" cy="9900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360DDBA-D4FF-BB6F-E34C-7F153A364EA1}"/>
              </a:ext>
            </a:extLst>
          </p:cNvPr>
          <p:cNvSpPr/>
          <p:nvPr/>
        </p:nvSpPr>
        <p:spPr>
          <a:xfrm>
            <a:off x="2966073" y="2357088"/>
            <a:ext cx="996696" cy="8390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dirty="0">
                <a:solidFill>
                  <a:schemeClr val="tx1"/>
                </a:solidFill>
              </a:rPr>
              <a:t>Producto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540287D-D700-159C-7CDC-E75D8158FC24}"/>
              </a:ext>
            </a:extLst>
          </p:cNvPr>
          <p:cNvSpPr/>
          <p:nvPr/>
        </p:nvSpPr>
        <p:spPr>
          <a:xfrm>
            <a:off x="2966073" y="3247865"/>
            <a:ext cx="996696" cy="3679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>
                <a:solidFill>
                  <a:srgbClr val="FF0000"/>
                </a:solidFill>
              </a:rPr>
              <a:t>Click</a:t>
            </a:r>
            <a:endParaRPr lang="es-CR" dirty="0">
              <a:solidFill>
                <a:srgbClr val="FF000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2FE67F3-F27F-7635-7D8E-1ED669415D55}"/>
              </a:ext>
            </a:extLst>
          </p:cNvPr>
          <p:cNvSpPr/>
          <p:nvPr/>
        </p:nvSpPr>
        <p:spPr>
          <a:xfrm>
            <a:off x="4575048" y="2357088"/>
            <a:ext cx="996696" cy="8390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>
                <a:solidFill>
                  <a:schemeClr val="tx1"/>
                </a:solidFill>
              </a:rPr>
              <a:t>Producto</a:t>
            </a:r>
          </a:p>
          <a:p>
            <a:pPr algn="ctr"/>
            <a:endParaRPr lang="es-CR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0BAFE5D-F87C-2157-2382-C161A2BA8424}"/>
              </a:ext>
            </a:extLst>
          </p:cNvPr>
          <p:cNvSpPr/>
          <p:nvPr/>
        </p:nvSpPr>
        <p:spPr>
          <a:xfrm>
            <a:off x="4575048" y="3247865"/>
            <a:ext cx="996696" cy="3679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>
                <a:solidFill>
                  <a:srgbClr val="FF0000"/>
                </a:solidFill>
              </a:rPr>
              <a:t>Click</a:t>
            </a:r>
            <a:endParaRPr lang="es-C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07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42285-42C7-1D17-D2AC-6621AEA5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E1754-5F49-08EC-7C00-C4958D31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2FC7235-AA94-A1E9-9261-1781B6D0734F}"/>
              </a:ext>
            </a:extLst>
          </p:cNvPr>
          <p:cNvSpPr/>
          <p:nvPr/>
        </p:nvSpPr>
        <p:spPr>
          <a:xfrm>
            <a:off x="838200" y="365125"/>
            <a:ext cx="8536709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1fr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DD6E148-A781-67D1-37AE-A1774B4A6488}"/>
              </a:ext>
            </a:extLst>
          </p:cNvPr>
          <p:cNvSpPr/>
          <p:nvPr/>
        </p:nvSpPr>
        <p:spPr>
          <a:xfrm>
            <a:off x="838199" y="4986337"/>
            <a:ext cx="8536709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1fr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A0610A0-394D-32A8-1416-9E58C25C392B}"/>
              </a:ext>
            </a:extLst>
          </p:cNvPr>
          <p:cNvSpPr/>
          <p:nvPr/>
        </p:nvSpPr>
        <p:spPr>
          <a:xfrm>
            <a:off x="838199" y="1742440"/>
            <a:ext cx="8536708" cy="31089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2fr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5ED5C9F-CA18-117C-0CC6-6E63D2EFB4C0}"/>
              </a:ext>
            </a:extLst>
          </p:cNvPr>
          <p:cNvSpPr/>
          <p:nvPr/>
        </p:nvSpPr>
        <p:spPr>
          <a:xfrm>
            <a:off x="997065" y="2080545"/>
            <a:ext cx="4934712" cy="22311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275AEA1-FD65-A26D-8C78-A05F3FC7C6E0}"/>
              </a:ext>
            </a:extLst>
          </p:cNvPr>
          <p:cNvSpPr/>
          <p:nvPr/>
        </p:nvSpPr>
        <p:spPr>
          <a:xfrm>
            <a:off x="1478279" y="2349848"/>
            <a:ext cx="996696" cy="8390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 err="1">
                <a:solidFill>
                  <a:schemeClr val="tx1"/>
                </a:solidFill>
              </a:rPr>
              <a:t>ssaddadas</a:t>
            </a:r>
            <a:endParaRPr lang="es-CR" sz="1200" dirty="0">
              <a:solidFill>
                <a:schemeClr val="tx1"/>
              </a:solidFill>
            </a:endParaRPr>
          </a:p>
          <a:p>
            <a:pPr algn="ctr"/>
            <a:endParaRPr lang="es-CR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32CCE7F-FBCB-53D8-9EB3-FA3DDFE0D976}"/>
              </a:ext>
            </a:extLst>
          </p:cNvPr>
          <p:cNvSpPr/>
          <p:nvPr/>
        </p:nvSpPr>
        <p:spPr>
          <a:xfrm>
            <a:off x="1478279" y="3240625"/>
            <a:ext cx="996696" cy="3679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>
                <a:solidFill>
                  <a:srgbClr val="FF0000"/>
                </a:solidFill>
              </a:rPr>
              <a:t>Click</a:t>
            </a:r>
            <a:endParaRPr lang="es-CR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360DDBA-D4FF-BB6F-E34C-7F153A364EA1}"/>
              </a:ext>
            </a:extLst>
          </p:cNvPr>
          <p:cNvSpPr/>
          <p:nvPr/>
        </p:nvSpPr>
        <p:spPr>
          <a:xfrm>
            <a:off x="2966073" y="2357088"/>
            <a:ext cx="996696" cy="8390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400" dirty="0">
                <a:solidFill>
                  <a:schemeClr val="tx1"/>
                </a:solidFill>
              </a:rPr>
              <a:t>Producto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540287D-D700-159C-7CDC-E75D8158FC24}"/>
              </a:ext>
            </a:extLst>
          </p:cNvPr>
          <p:cNvSpPr/>
          <p:nvPr/>
        </p:nvSpPr>
        <p:spPr>
          <a:xfrm>
            <a:off x="2966073" y="3247865"/>
            <a:ext cx="996696" cy="3679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>
                <a:solidFill>
                  <a:srgbClr val="FF0000"/>
                </a:solidFill>
              </a:rPr>
              <a:t>Click</a:t>
            </a:r>
            <a:endParaRPr lang="es-CR" dirty="0">
              <a:solidFill>
                <a:srgbClr val="FF000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2FE67F3-F27F-7635-7D8E-1ED669415D55}"/>
              </a:ext>
            </a:extLst>
          </p:cNvPr>
          <p:cNvSpPr/>
          <p:nvPr/>
        </p:nvSpPr>
        <p:spPr>
          <a:xfrm>
            <a:off x="4575048" y="2357088"/>
            <a:ext cx="996696" cy="83902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1200" dirty="0">
                <a:solidFill>
                  <a:schemeClr val="tx1"/>
                </a:solidFill>
              </a:rPr>
              <a:t>Producto</a:t>
            </a:r>
          </a:p>
          <a:p>
            <a:pPr algn="ctr"/>
            <a:endParaRPr lang="es-CR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0BAFE5D-F87C-2157-2382-C161A2BA8424}"/>
              </a:ext>
            </a:extLst>
          </p:cNvPr>
          <p:cNvSpPr/>
          <p:nvPr/>
        </p:nvSpPr>
        <p:spPr>
          <a:xfrm>
            <a:off x="4575048" y="3247865"/>
            <a:ext cx="996696" cy="3679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>
                <a:solidFill>
                  <a:srgbClr val="FF0000"/>
                </a:solidFill>
              </a:rPr>
              <a:t>Click</a:t>
            </a:r>
            <a:endParaRPr lang="es-C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4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720CF-4E64-841F-BE18-E5E58117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Columns</a:t>
            </a:r>
            <a:r>
              <a:rPr lang="es-CR" dirty="0"/>
              <a:t> 2 , 1fr .(crea </a:t>
            </a:r>
            <a:r>
              <a:rPr lang="es-CR"/>
              <a:t>dos columnas )</a:t>
            </a:r>
            <a:br>
              <a:rPr lang="es-CR" dirty="0"/>
            </a:br>
            <a:r>
              <a:rPr lang="es-CR" dirty="0"/>
              <a:t> </a:t>
            </a:r>
            <a:r>
              <a:rPr lang="es-CR" dirty="0" err="1"/>
              <a:t>Row</a:t>
            </a:r>
            <a:r>
              <a:rPr lang="es-CR" dirty="0"/>
              <a:t> 200px  400px(altura cada fila)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62DD9F-6876-0AD5-A163-052523CD0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7E379A-39F1-0873-807F-BBE9D783AC76}"/>
              </a:ext>
            </a:extLst>
          </p:cNvPr>
          <p:cNvSpPr/>
          <p:nvPr/>
        </p:nvSpPr>
        <p:spPr>
          <a:xfrm>
            <a:off x="304800" y="1690688"/>
            <a:ext cx="5791200" cy="123539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B835002-BB31-1DC9-2847-D33DE6FEFE7D}"/>
              </a:ext>
            </a:extLst>
          </p:cNvPr>
          <p:cNvSpPr/>
          <p:nvPr/>
        </p:nvSpPr>
        <p:spPr>
          <a:xfrm>
            <a:off x="6400800" y="1690688"/>
            <a:ext cx="5791200" cy="123539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C5F54017-FCC1-2F66-D6D9-0EC769EE0289}"/>
              </a:ext>
            </a:extLst>
          </p:cNvPr>
          <p:cNvSpPr/>
          <p:nvPr/>
        </p:nvSpPr>
        <p:spPr>
          <a:xfrm>
            <a:off x="9226296" y="209710"/>
            <a:ext cx="539496" cy="21677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Columns</a:t>
            </a:r>
            <a:endParaRPr lang="es-CR" dirty="0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A1A68B93-3148-B5C1-EC3A-0050A0DFC2CF}"/>
              </a:ext>
            </a:extLst>
          </p:cNvPr>
          <p:cNvSpPr/>
          <p:nvPr/>
        </p:nvSpPr>
        <p:spPr>
          <a:xfrm>
            <a:off x="0" y="2057399"/>
            <a:ext cx="1810512" cy="733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Row</a:t>
            </a:r>
            <a:r>
              <a:rPr lang="es-CR" dirty="0"/>
              <a:t> 200 </a:t>
            </a:r>
            <a:r>
              <a:rPr lang="es-CR" dirty="0" err="1"/>
              <a:t>px</a:t>
            </a:r>
            <a:endParaRPr lang="es-CR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520D5EF-D779-4234-3256-22FD3711CE94}"/>
              </a:ext>
            </a:extLst>
          </p:cNvPr>
          <p:cNvSpPr/>
          <p:nvPr/>
        </p:nvSpPr>
        <p:spPr>
          <a:xfrm>
            <a:off x="304800" y="3670300"/>
            <a:ext cx="5791200" cy="230987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15B7361-78C3-D362-1511-924518B6FC30}"/>
              </a:ext>
            </a:extLst>
          </p:cNvPr>
          <p:cNvSpPr/>
          <p:nvPr/>
        </p:nvSpPr>
        <p:spPr>
          <a:xfrm>
            <a:off x="6400800" y="3670300"/>
            <a:ext cx="5791200" cy="230987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35975784-14A0-0A51-2627-B6E383363A04}"/>
              </a:ext>
            </a:extLst>
          </p:cNvPr>
          <p:cNvSpPr/>
          <p:nvPr/>
        </p:nvSpPr>
        <p:spPr>
          <a:xfrm>
            <a:off x="-16764" y="4031964"/>
            <a:ext cx="2174748" cy="8966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err="1"/>
              <a:t>Row</a:t>
            </a:r>
            <a:r>
              <a:rPr lang="es-CR" dirty="0"/>
              <a:t> 400 </a:t>
            </a:r>
            <a:r>
              <a:rPr lang="es-CR" dirty="0" err="1"/>
              <a:t>px</a:t>
            </a:r>
            <a:endParaRPr lang="es-CR" dirty="0"/>
          </a:p>
          <a:p>
            <a:pPr algn="ctr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78813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66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Columns 2 , 1fr .(crea dos columnas )  Row 200px  400px(altura cada fila)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Mora</dc:creator>
  <cp:lastModifiedBy>Marcelo Mora</cp:lastModifiedBy>
  <cp:revision>2</cp:revision>
  <dcterms:created xsi:type="dcterms:W3CDTF">2024-06-07T02:06:15Z</dcterms:created>
  <dcterms:modified xsi:type="dcterms:W3CDTF">2024-06-07T03:26:17Z</dcterms:modified>
</cp:coreProperties>
</file>