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8496E-B03A-EF1C-EED5-84EEFCA1F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D6E82B-E077-5BA4-A1AA-55D9BB183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D98FA-D07C-D734-1A33-428EAF50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D5D-81E7-4FD8-BA31-23FE5F7395C6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5F336-13F7-D763-60AD-B48DF030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734405-6099-0789-F125-4BB721F3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102-2ADB-4E46-9D37-1C42924A6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09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E37F2-9D17-AE1B-4E4D-B520BAD2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06C973-C567-C614-288C-9BAD5D753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F77C18-EB39-A529-E4EC-997DFC8B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D5D-81E7-4FD8-BA31-23FE5F7395C6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D73009-4CFD-A27A-DC4A-9A58688B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DA84ED-C7F7-41A5-1A43-68936557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102-2ADB-4E46-9D37-1C42924A6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3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A78D7E-8F81-BDEE-7215-AFBFBC089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CFDD67-FF96-7CE6-2029-E44434079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43BD8-A39B-353B-9417-C2C2DE03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D5D-81E7-4FD8-BA31-23FE5F7395C6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450F8-5F39-B8E1-0FBC-D2908ABF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30017C-47D1-86F1-E8E3-AD9FB6C8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102-2ADB-4E46-9D37-1C42924A6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92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C62CD-1003-D9BC-B63D-27F21071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8E8A89-B065-7811-9110-F467EA33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563E6B-E558-1EDA-DE1D-EAD8C224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D5D-81E7-4FD8-BA31-23FE5F7395C6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1F5E0-EBFD-43E4-3C01-95BD3EC0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7F4D92-1249-5BA3-A3F6-7000229B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102-2ADB-4E46-9D37-1C42924A6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10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112E3-EC60-0D92-2DB6-E57804B3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46A2E6-5B46-8BF0-DEB7-033F3894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769BD1-F001-FCDF-0774-0EFCA2D9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D5D-81E7-4FD8-BA31-23FE5F7395C6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1EFDC5-478C-D9DB-EC6C-7C9C0EE3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E25AD1-7071-5760-5F2C-25BDAEA7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102-2ADB-4E46-9D37-1C42924A6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4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2C5A4-FF11-0E44-86FF-581F2B6F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8B570-5703-BA68-F3BD-A39E6E4BF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EE5C1C-6D51-C08B-5849-38B9CCB9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E6C1B7-EAA8-77E3-21DC-928F2407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D5D-81E7-4FD8-BA31-23FE5F7395C6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DAC913-EACC-681C-C357-AA6765A9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6C846A-67EF-04B6-9B6A-59E9D4AE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102-2ADB-4E46-9D37-1C42924A6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36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3888F-2B21-1797-A394-69F4FB14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E52BDF-1DDD-F9B6-AA93-E04227936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89D7CF-E270-C208-E2A5-F6114B1D6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7222F1-ECEC-3828-64C4-2A00CD3A3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BD85D3-0AD2-D648-7170-4A087F157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110071-E9CE-3311-C5B5-7134EEF9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D5D-81E7-4FD8-BA31-23FE5F7395C6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B76FCBC-9ACA-AFBC-B873-C6EAD8D6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11342E-51F8-C0B2-6C5F-EDEBC29B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102-2ADB-4E46-9D37-1C42924A6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93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7CA3B-23EE-12D3-C6F3-07AD776E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907C92-C2B9-66ED-FD68-4451AC12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D5D-81E7-4FD8-BA31-23FE5F7395C6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A9C66E-9AD4-BC04-E355-91B5E10E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331B22-15CC-0E52-D2F1-3C974DDB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102-2ADB-4E46-9D37-1C42924A6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13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E1821A-DA73-D5BB-2DCE-3E503BFF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D5D-81E7-4FD8-BA31-23FE5F7395C6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B23C50-AE76-8F65-C40E-78359037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9F1DBE-143D-54AE-5A56-3BFC56E3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102-2ADB-4E46-9D37-1C42924A6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6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8018E-1239-D26C-1268-A5F3EE32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E9966-8577-DEDD-2BF8-853878CE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66C0E3-D349-8A7E-34DC-BFAD594D2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E7283B-4CCF-FD6B-2B51-BC3B3398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D5D-81E7-4FD8-BA31-23FE5F7395C6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DDE82C-0B92-84B5-1144-D779267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7798F9-FEB0-4AC3-6DA9-4E0C22F9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102-2ADB-4E46-9D37-1C42924A6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4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1C4D2-1002-B2CA-C839-A9C1872E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3B5B47-2DAE-DED9-1EDF-B482DD5A9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9F00B4-E2C6-886E-6F35-041035FD5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1E14C4-C688-F0E2-8868-AF6D2EE9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D5D-81E7-4FD8-BA31-23FE5F7395C6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8D7492-9A47-4ADD-6141-D3F2081F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9E97BD-E405-8010-DEDA-AF31FCF9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83102-2ADB-4E46-9D37-1C42924A6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25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71855E-3FA0-4793-246D-4786557E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83122F-079A-4F48-6914-94B9FF5DD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41D838-2BE2-E645-9483-75BD1199F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C9D5D-81E7-4FD8-BA31-23FE5F7395C6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8F3028-634D-7145-A233-6F248C4D2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1DA8D-49F1-A233-741F-92371C257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83102-2ADB-4E46-9D37-1C42924A6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91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E691F-00AF-D797-C004-640548B03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Prospection Terrestre pour l’implantation d’éoliennes </a:t>
            </a:r>
            <a:br>
              <a:rPr lang="fr-FR" dirty="0"/>
            </a:br>
            <a:r>
              <a:rPr lang="fr-FR" dirty="0"/>
              <a:t>sur site à accessibilité réduite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4427F3-3FCA-E891-8486-401826193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Béal</a:t>
            </a:r>
            <a:r>
              <a:rPr lang="fr-FR" dirty="0"/>
              <a:t> julien</a:t>
            </a:r>
          </a:p>
        </p:txBody>
      </p:sp>
    </p:spTree>
    <p:extLst>
      <p:ext uri="{BB962C8B-B14F-4D97-AF65-F5344CB8AC3E}">
        <p14:creationId xmlns:p14="http://schemas.microsoft.com/office/powerpoint/2010/main" val="115887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85F81-0227-05DB-B28D-EA603673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taches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C777A6-44E0-3E0B-0CF0-E70163C15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Environnement virtuel augmenté Chai3d (Java/C++) sur le PC de supervision du char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9CE4FE-04C9-1B23-DA0F-D126B73E2D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sz="1800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UDP Java de flux d’images à intégrer dans l’application Java de supervision de la gestion du char qui a pour fonction </a:t>
            </a:r>
          </a:p>
          <a:p>
            <a:r>
              <a:rPr lang="fr-FR" sz="1800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Serveur UDP vidéo hébergé par le </a:t>
            </a:r>
            <a:r>
              <a:rPr lang="fr-FR" sz="1800" b="1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fr-FR" sz="1800" b="1" dirty="0">
                <a:solidFill>
                  <a:schemeClr val="accent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embarqué qui a pour fonction </a:t>
            </a:r>
          </a:p>
          <a:p>
            <a:r>
              <a:rPr lang="fr-FR" sz="1800" b="1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Environnement Chai3d</a:t>
            </a:r>
            <a:endParaRPr lang="fr-FR" sz="1800" b="1" dirty="0">
              <a:solidFill>
                <a:srgbClr val="2E74B5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ts val="1400"/>
              </a:lnSpc>
            </a:pPr>
            <a:r>
              <a:rPr lang="fr-FR" sz="1800" b="1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serveur UDP Java de diffusion du nouveau flux vidéo du contexte total de l’environnement virtuel </a:t>
            </a: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340" algn="just">
              <a:lnSpc>
                <a:spcPts val="1400"/>
              </a:lnSpc>
            </a:pPr>
            <a:r>
              <a:rPr lang="fr-FR" sz="1800" b="1" dirty="0">
                <a:solidFill>
                  <a:srgbClr val="2E74B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Chai3d Issu du ficher de mémoire partagée, vers x clients Smartphones/PC distants.</a:t>
            </a:r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A6DC65-AC87-4F08-A3D6-50BB76BF8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51CB6B-D0AE-A6B4-6223-403F997305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31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16AFD-06A5-7657-3078-2B9787B2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32DC-A5C1-82B7-8670-1B8DF96EC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DF03B1-2349-76FB-10BB-069A71718A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24E4B0-93E5-9DCB-8F99-CDD8A9579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C45D10-0C54-F7DF-9716-5F5C284993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11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B86F8-9787-42F9-0674-A8B9065A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998EFD-3C3F-BFC1-2F68-133772F02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993D1B-9459-EE57-AA5B-50C02B1958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A11D43-A02C-2195-D840-EA3B38493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ECCBE8-F14B-DA77-D4DA-414C5D61CE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01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04530-5DBC-C321-C068-D880B358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D3FA6-1391-AA69-D7AB-A2ECF05A2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07AE08-BD45-7F0F-DC2B-E3B3E4A0F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61384E-075B-6C4B-7F9D-A29E40208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B681E2-5C7B-1535-B2E8-2152D25C02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0204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99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Prospection Terrestre pour l’implantation d’éoliennes  sur site à accessibilité réduite</vt:lpstr>
      <vt:lpstr>Liste des taches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Julien</dc:creator>
  <cp:lastModifiedBy>Bill Julien</cp:lastModifiedBy>
  <cp:revision>1</cp:revision>
  <dcterms:created xsi:type="dcterms:W3CDTF">2025-01-26T19:37:16Z</dcterms:created>
  <dcterms:modified xsi:type="dcterms:W3CDTF">2025-01-26T19:52:23Z</dcterms:modified>
</cp:coreProperties>
</file>