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68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alew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CMxU1WgjP6sWtJMIFRChSgocL5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4" clrIdx="0"/>
  <p:cmAuthor id="1" name="Raphaël Flore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74"/>
  </p:normalViewPr>
  <p:slideViewPr>
    <p:cSldViewPr snapToGrid="0">
      <p:cViewPr varScale="1">
        <p:scale>
          <a:sx n="124" d="100"/>
          <a:sy n="124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customXml" Target="../customXml/item3.xml"/><Relationship Id="rId34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89bac134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89bac134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- Version 1">
  <p:cSld name="Diapositive de titre - Version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394290"/>
            <a:ext cx="40767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08" y="2418921"/>
            <a:ext cx="3143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2401843" y="2323859"/>
            <a:ext cx="9144000" cy="10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401843" y="3191097"/>
            <a:ext cx="9144000" cy="6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400"/>
              <a:buNone/>
              <a:defRPr sz="24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0" name="Google Shape;20;p4" descr="Une image contenant dessin, sign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1843" y="5628463"/>
            <a:ext cx="2286000" cy="89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vertical et texte">
  <p:cSld name="1_Titre vertical et tex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rot="5400000">
            <a:off x="7570195" y="2393366"/>
            <a:ext cx="5811839" cy="175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1800"/>
              <a:buChar char="•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052814" y="-849472"/>
            <a:ext cx="5811839" cy="82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2"/>
          </p:nvPr>
        </p:nvSpPr>
        <p:spPr>
          <a:xfrm rot="5400000">
            <a:off x="6626017" y="2818371"/>
            <a:ext cx="5811839" cy="9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- Version 2">
  <p:cSld name="Diapositive de titre - Version 2">
    <p:bg>
      <p:bgPr>
        <a:solidFill>
          <a:srgbClr val="00A3A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1852" y="1272218"/>
            <a:ext cx="1546667" cy="41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" y="2837638"/>
            <a:ext cx="4076190" cy="2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15" y="2825325"/>
            <a:ext cx="314286" cy="4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/>
          <p:nvPr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400"/>
              <a:buNone/>
              <a:defRPr sz="24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 sous titre">
  <p:cSld name="1_Titre et contenu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18ba68519f_0_11"/>
          <p:cNvSpPr txBox="1">
            <a:spLocks noGrp="1"/>
          </p:cNvSpPr>
          <p:nvPr>
            <p:ph type="body" idx="1"/>
          </p:nvPr>
        </p:nvSpPr>
        <p:spPr>
          <a:xfrm>
            <a:off x="203400" y="1347600"/>
            <a:ext cx="11797800" cy="4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 b="0"/>
            </a:lvl1pPr>
            <a:lvl2pPr marL="91440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218ba68519f_0_11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18ba68519f_0_11"/>
          <p:cNvSpPr txBox="1">
            <a:spLocks noGrp="1"/>
          </p:cNvSpPr>
          <p:nvPr>
            <p:ph type="subTitle" idx="2"/>
          </p:nvPr>
        </p:nvSpPr>
        <p:spPr>
          <a:xfrm>
            <a:off x="743425" y="858850"/>
            <a:ext cx="10216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122336" y="1537860"/>
            <a:ext cx="440158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6145996" y="1537860"/>
            <a:ext cx="440158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3"/>
          </p:nvPr>
        </p:nvSpPr>
        <p:spPr>
          <a:xfrm>
            <a:off x="1122336" y="858842"/>
            <a:ext cx="9837199" cy="6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ison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122336" y="1537860"/>
            <a:ext cx="4330297" cy="81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1122336" y="2355454"/>
            <a:ext cx="4330297" cy="336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6104140" y="1537860"/>
            <a:ext cx="4351624" cy="81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6104140" y="2355454"/>
            <a:ext cx="4351624" cy="336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1122336" y="858842"/>
            <a:ext cx="9837199" cy="6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u avec légende">
  <p:cSld name="1_Contenu avec légen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42604" y="581891"/>
            <a:ext cx="4109957" cy="91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2400"/>
              <a:buFont typeface="Calibri"/>
              <a:buChar char="•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183188" y="581891"/>
            <a:ext cx="6172200" cy="50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2"/>
          </p:nvPr>
        </p:nvSpPr>
        <p:spPr>
          <a:xfrm>
            <a:off x="1112060" y="1492139"/>
            <a:ext cx="3740501" cy="110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1112060" y="2593571"/>
            <a:ext cx="3740501" cy="305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vec légende">
  <p:cSld name="1_Image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>
            <a:spLocks noGrp="1"/>
          </p:cNvSpPr>
          <p:nvPr>
            <p:ph type="pic" idx="2"/>
          </p:nvPr>
        </p:nvSpPr>
        <p:spPr>
          <a:xfrm>
            <a:off x="5183188" y="581894"/>
            <a:ext cx="6172200" cy="503751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742604" y="581891"/>
            <a:ext cx="4109957" cy="91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2400"/>
              <a:buFont typeface="Calibri"/>
              <a:buChar char="•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>
            <a:off x="1112060" y="1492139"/>
            <a:ext cx="3740501" cy="110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1112060" y="2593571"/>
            <a:ext cx="3740501" cy="305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texte vertical">
  <p:cSld name="1_Titre et texte vertic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 rot="5400000">
            <a:off x="3907704" y="-1225996"/>
            <a:ext cx="4413334" cy="971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1122336" y="858842"/>
            <a:ext cx="9837199" cy="6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 b="1" i="0" u="none" strike="noStrike" cap="none">
                <a:solidFill>
                  <a:srgbClr val="00A3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28850" y="1309475"/>
            <a:ext cx="117831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00A3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/>
          <p:nvPr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A3A6"/>
                </a:solidFill>
                <a:latin typeface="Raleway"/>
                <a:ea typeface="Raleway"/>
                <a:cs typeface="Raleway"/>
                <a:sym typeface="Raleway"/>
              </a:rPr>
              <a:t>p. </a:t>
            </a:r>
            <a:fld id="{00000000-1234-1234-1234-123412341234}" type="slidenum">
              <a:rPr lang="fr-FR" sz="1200" b="0" i="0" u="none" strike="noStrike" cap="none">
                <a:solidFill>
                  <a:srgbClr val="00A3A6"/>
                </a:solidFill>
                <a:latin typeface="Raleway"/>
                <a:ea typeface="Raleway"/>
                <a:cs typeface="Raleway"/>
                <a:sym typeface="Raleway"/>
              </a:rPr>
              <a:t>‹N°›</a:t>
            </a:fld>
            <a:endParaRPr sz="1200" b="0" i="0" u="none" strike="noStrike" cap="none">
              <a:solidFill>
                <a:srgbClr val="00A3A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076187"/>
            <a:ext cx="20002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u="none" strike="noStrike" cap="none">
                <a:solidFill>
                  <a:srgbClr val="275662"/>
                </a:solidFill>
                <a:latin typeface="Calibri"/>
                <a:ea typeface="Calibri"/>
                <a:cs typeface="Calibri"/>
                <a:sym typeface="Calibri"/>
              </a:rPr>
              <a:t>Titre de la présentation</a:t>
            </a:r>
            <a:endParaRPr sz="1000">
              <a:solidFill>
                <a:srgbClr val="2756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A3A6"/>
                </a:solidFill>
                <a:latin typeface="Calibri"/>
                <a:ea typeface="Calibri"/>
                <a:cs typeface="Calibri"/>
                <a:sym typeface="Calibri"/>
              </a:rPr>
              <a:t>Date / information / nom de l’auteur</a:t>
            </a:r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1474"/>
            <a:ext cx="628650" cy="4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967584" y="11474"/>
            <a:ext cx="1232034" cy="512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437A953-818D-B4A4-B340-AC3BE9982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Matin (9h30 - 11h45)</a:t>
            </a:r>
          </a:p>
          <a:p>
            <a:pPr lvl="1"/>
            <a:r>
              <a:rPr lang="fr-FR" dirty="0"/>
              <a:t>09h30 : Contexte: Plateforme </a:t>
            </a:r>
            <a:r>
              <a:rPr lang="fr-FR" dirty="0" err="1"/>
              <a:t>Bioinfo</a:t>
            </a:r>
            <a:r>
              <a:rPr lang="fr-FR" dirty="0"/>
              <a:t> URGI 10 minutes</a:t>
            </a:r>
          </a:p>
          <a:p>
            <a:pPr lvl="2"/>
            <a:r>
              <a:rPr lang="fr-FR" dirty="0"/>
              <a:t>Questions 5 minutes</a:t>
            </a:r>
          </a:p>
          <a:p>
            <a:pPr lvl="1"/>
            <a:r>
              <a:rPr lang="fr-FR" dirty="0"/>
              <a:t>09h45 : Gestion de données de </a:t>
            </a:r>
            <a:r>
              <a:rPr lang="fr-FR" dirty="0" err="1"/>
              <a:t>Phenotypage</a:t>
            </a:r>
            <a:endParaRPr lang="fr-FR" dirty="0"/>
          </a:p>
          <a:p>
            <a:pPr lvl="2"/>
            <a:r>
              <a:rPr lang="fr-FR" dirty="0"/>
              <a:t>Introduction à MIAPPE: 45 minutes </a:t>
            </a:r>
          </a:p>
          <a:p>
            <a:pPr lvl="2"/>
            <a:r>
              <a:rPr lang="fr-FR" dirty="0"/>
              <a:t>Questions</a:t>
            </a:r>
          </a:p>
          <a:p>
            <a:pPr lvl="2"/>
            <a:r>
              <a:rPr lang="fr-FR" dirty="0"/>
              <a:t>10h45 Description de traits: 30 minutes</a:t>
            </a:r>
          </a:p>
          <a:p>
            <a:pPr lvl="2"/>
            <a:r>
              <a:rPr lang="fr-FR" dirty="0"/>
              <a:t>Questions</a:t>
            </a:r>
          </a:p>
          <a:p>
            <a:pPr lvl="1"/>
            <a:r>
              <a:rPr lang="fr-FR" dirty="0"/>
              <a:t>11h15 : Portail de données ressources génétiques et </a:t>
            </a:r>
            <a:r>
              <a:rPr lang="fr-FR" dirty="0" err="1"/>
              <a:t>Phénoytpage</a:t>
            </a:r>
            <a:endParaRPr lang="fr-FR" dirty="0"/>
          </a:p>
          <a:p>
            <a:pPr lvl="2"/>
            <a:r>
              <a:rPr lang="fr-FR" dirty="0"/>
              <a:t>FAIDARE, </a:t>
            </a:r>
            <a:r>
              <a:rPr lang="fr-FR" dirty="0" err="1"/>
              <a:t>GnpIS</a:t>
            </a:r>
            <a:r>
              <a:rPr lang="fr-FR" dirty="0"/>
              <a:t> et Recherche Data Gouv 15 minutes</a:t>
            </a:r>
          </a:p>
          <a:p>
            <a:pPr lvl="2"/>
            <a:r>
              <a:rPr lang="fr-FR" dirty="0"/>
              <a:t>Questions</a:t>
            </a:r>
          </a:p>
          <a:p>
            <a:r>
              <a:rPr lang="fr-FR" dirty="0"/>
              <a:t>Après midi (13h00- 16h30)</a:t>
            </a:r>
          </a:p>
          <a:p>
            <a:pPr lvl="1"/>
            <a:r>
              <a:rPr lang="fr-FR" dirty="0"/>
              <a:t>Atelier: Ontologies en détails, Annotation et mise en forme de jeux de données (Template Excel)</a:t>
            </a:r>
          </a:p>
        </p:txBody>
      </p:sp>
      <p:sp>
        <p:nvSpPr>
          <p:cNvPr id="75" name="Google Shape;75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fr-FR" dirty="0"/>
              <a:t>Journée MIAPPE</a:t>
            </a:r>
            <a:endParaRPr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17236CEF-997F-6AA2-81A7-4DCD203B4BA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fr-FR" dirty="0"/>
              <a:t>Minimum Information About Plant </a:t>
            </a:r>
            <a:r>
              <a:rPr lang="fr-FR" dirty="0" err="1"/>
              <a:t>Phenotyping</a:t>
            </a:r>
            <a:r>
              <a:rPr lang="fr-FR" dirty="0"/>
              <a:t> </a:t>
            </a:r>
            <a:r>
              <a:rPr lang="fr-FR" dirty="0" err="1"/>
              <a:t>Experiments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89bac1344_0_24"/>
          <p:cNvSpPr txBox="1"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89bac1344_0_24"/>
          <p:cNvSpPr txBox="1">
            <a:spLocks noGrp="1"/>
          </p:cNvSpPr>
          <p:nvPr>
            <p:ph type="ctrTitle"/>
          </p:nvPr>
        </p:nvSpPr>
        <p:spPr>
          <a:xfrm>
            <a:off x="2401843" y="2767207"/>
            <a:ext cx="9144000" cy="1057800"/>
          </a:xfrm>
          <a:prstGeom prst="rect">
            <a:avLst/>
          </a:prstGeom>
        </p:spPr>
        <p:txBody>
          <a:bodyPr spcFirstLastPara="1" wrap="square" lIns="0" tIns="468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F92528FC9C8488898B86D54615449" ma:contentTypeVersion="" ma:contentTypeDescription="Create a new document." ma:contentTypeScope="" ma:versionID="c8ac9bee5fceb45a88a8c5ccdac882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4E552E-B496-44E5-BA7E-C442CC34FB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CA0E7-F94A-47C8-BD75-BB449C09F6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B98EDF-59D9-40EA-A093-E7C1640BD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93</Words>
  <Application>Microsoft Macintosh PowerPoint</Application>
  <PresentationFormat>Grand écran</PresentationFormat>
  <Paragraphs>16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Arial</vt:lpstr>
      <vt:lpstr>Raleway</vt:lpstr>
      <vt:lpstr>Thème Office</vt:lpstr>
      <vt:lpstr>Journée MIAPPE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Plateforme de bioinformatique des plantes PlantBioinfoPF</dc:title>
  <dc:creator>arnaud</dc:creator>
  <cp:lastModifiedBy>cyril.pommier</cp:lastModifiedBy>
  <cp:revision>9</cp:revision>
  <dcterms:created xsi:type="dcterms:W3CDTF">2019-12-11T10:12:20Z</dcterms:created>
  <dcterms:modified xsi:type="dcterms:W3CDTF">2023-05-12T07:00:50Z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0x010100CE5F92528FC9C8488898B86D54615449</vt:lpwstr>
  </property>
</Properties>
</file>