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69" r:id="rId2"/>
    <p:sldMasterId id="2147483674" r:id="rId3"/>
  </p:sldMasterIdLst>
  <p:notesMasterIdLst>
    <p:notesMasterId r:id="rId36"/>
  </p:notesMasterIdLst>
  <p:sldIdLst>
    <p:sldId id="256" r:id="rId4"/>
    <p:sldId id="257" r:id="rId5"/>
    <p:sldId id="258" r:id="rId6"/>
    <p:sldId id="288" r:id="rId7"/>
    <p:sldId id="282" r:id="rId8"/>
    <p:sldId id="283" r:id="rId9"/>
    <p:sldId id="284" r:id="rId10"/>
    <p:sldId id="285" r:id="rId11"/>
    <p:sldId id="286"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7" autoAdjust="0"/>
    <p:restoredTop sz="94660"/>
  </p:normalViewPr>
  <p:slideViewPr>
    <p:cSldViewPr snapToGrid="0" showGuides="1">
      <p:cViewPr varScale="1">
        <p:scale>
          <a:sx n="107" d="100"/>
          <a:sy n="107" d="100"/>
        </p:scale>
        <p:origin x="192" y="24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PC</c:v>
                </c:pt>
              </c:strCache>
            </c:strRef>
          </c:tx>
          <c:spPr>
            <a:solidFill>
              <a:schemeClr val="accent1">
                <a:shade val="58000"/>
              </a:schemeClr>
            </a:solidFill>
            <a:ln>
              <a:noFill/>
            </a:ln>
            <a:effectLst/>
          </c:spPr>
          <c:invertIfNegative val="0"/>
          <c:cat>
            <c:numRef>
              <c:f>Sheet1!$A$2:$A$6</c:f>
              <c:numCache>
                <c:formatCode>General</c:formatCode>
                <c:ptCount val="5"/>
                <c:pt idx="0">
                  <c:v>2012</c:v>
                </c:pt>
                <c:pt idx="1">
                  <c:v>2013</c:v>
                </c:pt>
                <c:pt idx="2">
                  <c:v>2014</c:v>
                </c:pt>
                <c:pt idx="3">
                  <c:v>2015</c:v>
                </c:pt>
                <c:pt idx="4">
                  <c:v>2016</c:v>
                </c:pt>
              </c:numCache>
            </c:numRef>
          </c:cat>
          <c:val>
            <c:numRef>
              <c:f>Sheet1!$B$2:$B$6</c:f>
              <c:numCache>
                <c:formatCode>General</c:formatCode>
                <c:ptCount val="5"/>
                <c:pt idx="0">
                  <c:v>4.3</c:v>
                </c:pt>
                <c:pt idx="1">
                  <c:v>2.5</c:v>
                </c:pt>
                <c:pt idx="2">
                  <c:v>3.5</c:v>
                </c:pt>
                <c:pt idx="3">
                  <c:v>4.5</c:v>
                </c:pt>
                <c:pt idx="4">
                  <c:v>3.7</c:v>
                </c:pt>
              </c:numCache>
            </c:numRef>
          </c:val>
          <c:extLst>
            <c:ext xmlns:c16="http://schemas.microsoft.com/office/drawing/2014/chart" uri="{C3380CC4-5D6E-409C-BE32-E72D297353CC}">
              <c16:uniqueId val="{00000000-BC39-49E4-8E3E-E1BFB7019132}"/>
            </c:ext>
          </c:extLst>
        </c:ser>
        <c:ser>
          <c:idx val="1"/>
          <c:order val="1"/>
          <c:tx>
            <c:strRef>
              <c:f>Sheet1!$C$1</c:f>
              <c:strCache>
                <c:ptCount val="1"/>
                <c:pt idx="0">
                  <c:v>Notebook</c:v>
                </c:pt>
              </c:strCache>
            </c:strRef>
          </c:tx>
          <c:spPr>
            <a:solidFill>
              <a:schemeClr val="accent1">
                <a:shade val="86000"/>
              </a:schemeClr>
            </a:solidFill>
            <a:ln>
              <a:noFill/>
            </a:ln>
            <a:effectLst/>
          </c:spPr>
          <c:invertIfNegative val="0"/>
          <c:cat>
            <c:numRef>
              <c:f>Sheet1!$A$2:$A$6</c:f>
              <c:numCache>
                <c:formatCode>General</c:formatCode>
                <c:ptCount val="5"/>
                <c:pt idx="0">
                  <c:v>2012</c:v>
                </c:pt>
                <c:pt idx="1">
                  <c:v>2013</c:v>
                </c:pt>
                <c:pt idx="2">
                  <c:v>2014</c:v>
                </c:pt>
                <c:pt idx="3">
                  <c:v>2015</c:v>
                </c:pt>
                <c:pt idx="4">
                  <c:v>2016</c:v>
                </c:pt>
              </c:numCache>
            </c:numRef>
          </c:cat>
          <c:val>
            <c:numRef>
              <c:f>Sheet1!$C$2:$C$6</c:f>
              <c:numCache>
                <c:formatCode>General</c:formatCode>
                <c:ptCount val="5"/>
                <c:pt idx="0">
                  <c:v>2.4</c:v>
                </c:pt>
                <c:pt idx="1">
                  <c:v>4.4000000000000004</c:v>
                </c:pt>
                <c:pt idx="2">
                  <c:v>1.8</c:v>
                </c:pt>
                <c:pt idx="3">
                  <c:v>2.8</c:v>
                </c:pt>
                <c:pt idx="4">
                  <c:v>2.5</c:v>
                </c:pt>
              </c:numCache>
            </c:numRef>
          </c:val>
          <c:extLst>
            <c:ext xmlns:c16="http://schemas.microsoft.com/office/drawing/2014/chart" uri="{C3380CC4-5D6E-409C-BE32-E72D297353CC}">
              <c16:uniqueId val="{00000001-BC39-49E4-8E3E-E1BFB7019132}"/>
            </c:ext>
          </c:extLst>
        </c:ser>
        <c:ser>
          <c:idx val="2"/>
          <c:order val="2"/>
          <c:tx>
            <c:strRef>
              <c:f>Sheet1!$D$1</c:f>
              <c:strCache>
                <c:ptCount val="1"/>
                <c:pt idx="0">
                  <c:v>Tablet</c:v>
                </c:pt>
              </c:strCache>
            </c:strRef>
          </c:tx>
          <c:spPr>
            <a:solidFill>
              <a:schemeClr val="accent2"/>
            </a:solidFill>
            <a:ln>
              <a:noFill/>
            </a:ln>
            <a:effectLst/>
          </c:spPr>
          <c:invertIfNegative val="0"/>
          <c:cat>
            <c:numRef>
              <c:f>Sheet1!$A$2:$A$6</c:f>
              <c:numCache>
                <c:formatCode>General</c:formatCode>
                <c:ptCount val="5"/>
                <c:pt idx="0">
                  <c:v>2012</c:v>
                </c:pt>
                <c:pt idx="1">
                  <c:v>2013</c:v>
                </c:pt>
                <c:pt idx="2">
                  <c:v>2014</c:v>
                </c:pt>
                <c:pt idx="3">
                  <c:v>2015</c:v>
                </c:pt>
                <c:pt idx="4">
                  <c:v>2016</c:v>
                </c:pt>
              </c:numCache>
            </c:numRef>
          </c:cat>
          <c:val>
            <c:numRef>
              <c:f>Sheet1!$D$2:$D$6</c:f>
              <c:numCache>
                <c:formatCode>General</c:formatCode>
                <c:ptCount val="5"/>
                <c:pt idx="0">
                  <c:v>2</c:v>
                </c:pt>
                <c:pt idx="1">
                  <c:v>2</c:v>
                </c:pt>
                <c:pt idx="2">
                  <c:v>3</c:v>
                </c:pt>
                <c:pt idx="3">
                  <c:v>5</c:v>
                </c:pt>
                <c:pt idx="4">
                  <c:v>1.2</c:v>
                </c:pt>
              </c:numCache>
            </c:numRef>
          </c:val>
          <c:extLst>
            <c:ext xmlns:c16="http://schemas.microsoft.com/office/drawing/2014/chart" uri="{C3380CC4-5D6E-409C-BE32-E72D297353CC}">
              <c16:uniqueId val="{00000002-BC39-49E4-8E3E-E1BFB7019132}"/>
            </c:ext>
          </c:extLst>
        </c:ser>
        <c:ser>
          <c:idx val="3"/>
          <c:order val="3"/>
          <c:tx>
            <c:strRef>
              <c:f>Sheet1!$E$1</c:f>
              <c:strCache>
                <c:ptCount val="1"/>
                <c:pt idx="0">
                  <c:v>Other</c:v>
                </c:pt>
              </c:strCache>
            </c:strRef>
          </c:tx>
          <c:spPr>
            <a:solidFill>
              <a:schemeClr val="accent1">
                <a:tint val="58000"/>
              </a:schemeClr>
            </a:solidFill>
            <a:ln>
              <a:noFill/>
            </a:ln>
            <a:effectLst/>
          </c:spPr>
          <c:invertIfNegative val="0"/>
          <c:cat>
            <c:numRef>
              <c:f>Sheet1!$A$2:$A$6</c:f>
              <c:numCache>
                <c:formatCode>General</c:formatCode>
                <c:ptCount val="5"/>
                <c:pt idx="0">
                  <c:v>2012</c:v>
                </c:pt>
                <c:pt idx="1">
                  <c:v>2013</c:v>
                </c:pt>
                <c:pt idx="2">
                  <c:v>2014</c:v>
                </c:pt>
                <c:pt idx="3">
                  <c:v>2015</c:v>
                </c:pt>
                <c:pt idx="4">
                  <c:v>2016</c:v>
                </c:pt>
              </c:numCache>
            </c:numRef>
          </c:cat>
          <c:val>
            <c:numRef>
              <c:f>Sheet1!$E$2:$E$6</c:f>
              <c:numCache>
                <c:formatCode>General</c:formatCode>
                <c:ptCount val="5"/>
                <c:pt idx="0">
                  <c:v>3.7</c:v>
                </c:pt>
                <c:pt idx="1">
                  <c:v>2.5</c:v>
                </c:pt>
                <c:pt idx="2">
                  <c:v>1.1000000000000001</c:v>
                </c:pt>
                <c:pt idx="3">
                  <c:v>1.4</c:v>
                </c:pt>
                <c:pt idx="4">
                  <c:v>4.4000000000000004</c:v>
                </c:pt>
              </c:numCache>
            </c:numRef>
          </c:val>
          <c:extLst>
            <c:ext xmlns:c16="http://schemas.microsoft.com/office/drawing/2014/chart" uri="{C3380CC4-5D6E-409C-BE32-E72D297353CC}">
              <c16:uniqueId val="{00000003-BC39-49E4-8E3E-E1BFB7019132}"/>
            </c:ext>
          </c:extLst>
        </c:ser>
        <c:dLbls>
          <c:showLegendKey val="0"/>
          <c:showVal val="0"/>
          <c:showCatName val="0"/>
          <c:showSerName val="0"/>
          <c:showPercent val="0"/>
          <c:showBubbleSize val="0"/>
        </c:dLbls>
        <c:gapWidth val="126"/>
        <c:axId val="37656448"/>
        <c:axId val="37657984"/>
      </c:barChart>
      <c:catAx>
        <c:axId val="37656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ea"/>
                <a:sym typeface="+mn-lt"/>
              </a:defRPr>
            </a:pPr>
            <a:endParaRPr lang="zh-CN"/>
          </a:p>
        </c:txPr>
        <c:crossAx val="37657984"/>
        <c:crosses val="autoZero"/>
        <c:auto val="1"/>
        <c:lblAlgn val="ctr"/>
        <c:lblOffset val="100"/>
        <c:tickMarkSkip val="1"/>
        <c:noMultiLvlLbl val="0"/>
      </c:catAx>
      <c:valAx>
        <c:axId val="37657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ea"/>
                <a:sym typeface="+mn-lt"/>
              </a:defRPr>
            </a:pPr>
            <a:endParaRPr lang="zh-CN"/>
          </a:p>
        </c:txPr>
        <c:crossAx val="37656448"/>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latin typeface="+mn-lt"/>
          <a:ea typeface="+mn-ea"/>
          <a:cs typeface="+mn-ea"/>
          <a:sym typeface="+mn-lt"/>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138325475405198E-2"/>
          <c:y val="3.5645820878346703E-2"/>
          <c:w val="0.95450634426848302"/>
          <c:h val="0.69441376148123302"/>
        </c:manualLayout>
      </c:layout>
      <c:lineChart>
        <c:grouping val="standard"/>
        <c:varyColors val="0"/>
        <c:ser>
          <c:idx val="0"/>
          <c:order val="0"/>
          <c:tx>
            <c:strRef>
              <c:f>Sheet1!$B$1</c:f>
              <c:strCache>
                <c:ptCount val="1"/>
                <c:pt idx="0">
                  <c:v>Series 1</c:v>
                </c:pt>
              </c:strCache>
            </c:strRef>
          </c:tx>
          <c:spPr>
            <a:ln w="50800" cap="rnd">
              <a:solidFill>
                <a:schemeClr val="accent2"/>
              </a:solidFill>
              <a:round/>
            </a:ln>
            <a:effectLst/>
          </c:spPr>
          <c:marker>
            <c:symbol val="circle"/>
            <c:size val="8"/>
            <c:spPr>
              <a:solidFill>
                <a:schemeClr val="bg1"/>
              </a:solidFill>
              <a:ln w="50800">
                <a:solidFill>
                  <a:schemeClr val="accent2"/>
                </a:solidFill>
              </a:ln>
              <a:effectLst/>
            </c:spPr>
          </c:marker>
          <c:dPt>
            <c:idx val="4"/>
            <c:marker>
              <c:spPr>
                <a:solidFill>
                  <a:schemeClr val="bg1"/>
                </a:solidFill>
                <a:ln w="50800">
                  <a:solidFill>
                    <a:schemeClr val="accent1"/>
                  </a:solidFill>
                </a:ln>
                <a:effectLst/>
              </c:spPr>
            </c:marker>
            <c:bubble3D val="0"/>
            <c:spPr>
              <a:ln w="50800" cap="rnd">
                <a:solidFill>
                  <a:schemeClr val="accent1"/>
                </a:solidFill>
                <a:round/>
              </a:ln>
              <a:effectLst/>
            </c:spPr>
            <c:extLst>
              <c:ext xmlns:c16="http://schemas.microsoft.com/office/drawing/2014/chart" uri="{C3380CC4-5D6E-409C-BE32-E72D297353CC}">
                <c16:uniqueId val="{00000001-308E-4DD6-988A-0E7E6FE6C4A3}"/>
              </c:ext>
            </c:extLst>
          </c:dPt>
          <c:dPt>
            <c:idx val="5"/>
            <c:marker>
              <c:spPr>
                <a:solidFill>
                  <a:schemeClr val="bg1"/>
                </a:solidFill>
                <a:ln w="50800">
                  <a:solidFill>
                    <a:schemeClr val="accent1"/>
                  </a:solidFill>
                </a:ln>
                <a:effectLst/>
              </c:spPr>
            </c:marker>
            <c:bubble3D val="0"/>
            <c:spPr>
              <a:ln w="50800" cap="rnd">
                <a:solidFill>
                  <a:schemeClr val="accent1"/>
                </a:solidFill>
                <a:round/>
              </a:ln>
              <a:effectLst/>
            </c:spPr>
            <c:extLst>
              <c:ext xmlns:c16="http://schemas.microsoft.com/office/drawing/2014/chart" uri="{C3380CC4-5D6E-409C-BE32-E72D297353CC}">
                <c16:uniqueId val="{00000000-308E-4DD6-988A-0E7E6FE6C4A3}"/>
              </c:ext>
            </c:extLst>
          </c:dPt>
          <c:cat>
            <c:strRef>
              <c:f>Sheet1!$A$2:$A$7</c:f>
              <c:strCache>
                <c:ptCount val="6"/>
                <c:pt idx="0">
                  <c:v>One</c:v>
                </c:pt>
                <c:pt idx="1">
                  <c:v>Two</c:v>
                </c:pt>
                <c:pt idx="2">
                  <c:v>Three</c:v>
                </c:pt>
                <c:pt idx="3">
                  <c:v>Four</c:v>
                </c:pt>
                <c:pt idx="4">
                  <c:v>Five</c:v>
                </c:pt>
                <c:pt idx="5">
                  <c:v>Six</c:v>
                </c:pt>
              </c:strCache>
            </c:strRef>
          </c:cat>
          <c:val>
            <c:numRef>
              <c:f>Sheet1!$B$2:$B$7</c:f>
              <c:numCache>
                <c:formatCode>General</c:formatCode>
                <c:ptCount val="6"/>
                <c:pt idx="0">
                  <c:v>8</c:v>
                </c:pt>
                <c:pt idx="1">
                  <c:v>15.6</c:v>
                </c:pt>
                <c:pt idx="2">
                  <c:v>34</c:v>
                </c:pt>
                <c:pt idx="3">
                  <c:v>27.7</c:v>
                </c:pt>
                <c:pt idx="4">
                  <c:v>39</c:v>
                </c:pt>
                <c:pt idx="5">
                  <c:v>53.8</c:v>
                </c:pt>
              </c:numCache>
            </c:numRef>
          </c:val>
          <c:smooth val="0"/>
          <c:extLst>
            <c:ext xmlns:c16="http://schemas.microsoft.com/office/drawing/2014/chart" uri="{C3380CC4-5D6E-409C-BE32-E72D297353CC}">
              <c16:uniqueId val="{00000000-9F13-4AED-BDCA-272A90A7C3DF}"/>
            </c:ext>
          </c:extLst>
        </c:ser>
        <c:dLbls>
          <c:showLegendKey val="0"/>
          <c:showVal val="0"/>
          <c:showCatName val="0"/>
          <c:showSerName val="0"/>
          <c:showPercent val="0"/>
          <c:showBubbleSize val="0"/>
        </c:dLbls>
        <c:marker val="1"/>
        <c:smooth val="0"/>
        <c:axId val="38291328"/>
        <c:axId val="38292864"/>
      </c:lineChart>
      <c:catAx>
        <c:axId val="382913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ea"/>
                <a:sym typeface="+mn-lt"/>
              </a:defRPr>
            </a:pPr>
            <a:endParaRPr lang="zh-CN"/>
          </a:p>
        </c:txPr>
        <c:crossAx val="38292864"/>
        <c:crosses val="autoZero"/>
        <c:auto val="1"/>
        <c:lblAlgn val="ctr"/>
        <c:lblOffset val="100"/>
        <c:tickMarkSkip val="1"/>
        <c:noMultiLvlLbl val="0"/>
      </c:catAx>
      <c:valAx>
        <c:axId val="38292864"/>
        <c:scaling>
          <c:orientation val="minMax"/>
        </c:scaling>
        <c:delete val="0"/>
        <c:axPos val="l"/>
        <c:majorGridlines>
          <c:spPr>
            <a:ln w="9525" cap="flat" cmpd="sng" algn="ctr">
              <a:solidFill>
                <a:schemeClr val="bg1">
                  <a:lumMod val="9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ea"/>
                <a:sym typeface="+mn-lt"/>
              </a:defRPr>
            </a:pPr>
            <a:endParaRPr lang="zh-CN"/>
          </a:p>
        </c:txPr>
        <c:crossAx val="38291328"/>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latin typeface="+mn-lt"/>
          <a:ea typeface="+mn-ea"/>
          <a:cs typeface="+mn-ea"/>
          <a:sym typeface="+mn-lt"/>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50295A-D548-463D-A0FB-7869A4CA0027}" type="datetimeFigureOut">
              <a:rPr lang="zh-CN" altLang="en-US" smtClean="0"/>
              <a:t>2019/1/5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F0AFC-48CF-49C0-954B-6A141C32AE05}" type="slidenum">
              <a:rPr lang="zh-CN" altLang="en-US" smtClean="0"/>
              <a:t>‹#›</a:t>
            </a:fld>
            <a:endParaRPr lang="zh-CN" altLang="en-US"/>
          </a:p>
        </p:txBody>
      </p:sp>
    </p:spTree>
    <p:extLst>
      <p:ext uri="{BB962C8B-B14F-4D97-AF65-F5344CB8AC3E}">
        <p14:creationId xmlns:p14="http://schemas.microsoft.com/office/powerpoint/2010/main" val="2603402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37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850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0579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69349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8260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16128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68315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56712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6740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42B6578-AAF6-4D63-A545-F6C311EB50A4}" type="datetimeFigureOut">
              <a:rPr lang="zh-CN" altLang="en-US" smtClean="0"/>
              <a:t>2019/1/5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2CCA8F1-65B7-4168-9E5A-D348FEC2CD71}" type="slidenum">
              <a:rPr lang="zh-CN" altLang="en-US" smtClean="0"/>
              <a:t>‹#›</a:t>
            </a:fld>
            <a:endParaRPr lang="zh-CN" altLang="en-US"/>
          </a:p>
        </p:txBody>
      </p:sp>
    </p:spTree>
    <p:extLst>
      <p:ext uri="{BB962C8B-B14F-4D97-AF65-F5344CB8AC3E}">
        <p14:creationId xmlns:p14="http://schemas.microsoft.com/office/powerpoint/2010/main" val="186092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0" y="463101"/>
            <a:ext cx="142875" cy="416822"/>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endParaRPr>
          </a:p>
        </p:txBody>
      </p:sp>
      <p:sp>
        <p:nvSpPr>
          <p:cNvPr id="7" name="Text Placeholder 10"/>
          <p:cNvSpPr>
            <a:spLocks noGrp="1"/>
          </p:cNvSpPr>
          <p:nvPr>
            <p:ph type="body" sz="quarter" idx="13"/>
          </p:nvPr>
        </p:nvSpPr>
        <p:spPr>
          <a:xfrm>
            <a:off x="252193" y="463101"/>
            <a:ext cx="3817473" cy="416822"/>
          </a:xfrm>
        </p:spPr>
        <p:txBody>
          <a:bodyPr lIns="0" tIns="0" rIns="0" bIns="0" anchor="ctr" anchorCtr="0">
            <a:noAutofit/>
          </a:bodyPr>
          <a:lstStyle>
            <a:lvl1pPr marL="0" indent="0">
              <a:buNone/>
              <a:defRPr sz="20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endParaRPr lang="id-ID" dirty="0"/>
          </a:p>
        </p:txBody>
      </p:sp>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2043392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0" y="463101"/>
            <a:ext cx="142875" cy="416822"/>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endParaRPr>
          </a:p>
        </p:txBody>
      </p:sp>
      <p:sp>
        <p:nvSpPr>
          <p:cNvPr id="7" name="Text Placeholder 10"/>
          <p:cNvSpPr>
            <a:spLocks noGrp="1"/>
          </p:cNvSpPr>
          <p:nvPr>
            <p:ph type="body" sz="quarter" idx="13"/>
          </p:nvPr>
        </p:nvSpPr>
        <p:spPr>
          <a:xfrm>
            <a:off x="252193" y="463101"/>
            <a:ext cx="3817473" cy="416822"/>
          </a:xfrm>
        </p:spPr>
        <p:txBody>
          <a:bodyPr lIns="0" tIns="0" rIns="0" bIns="0" anchor="ctr" anchorCtr="0">
            <a:noAutofit/>
          </a:bodyPr>
          <a:lstStyle>
            <a:lvl1pPr marL="0" indent="0">
              <a:buNone/>
              <a:defRPr sz="20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endParaRPr lang="id-ID" dirty="0"/>
          </a:p>
        </p:txBody>
      </p:sp>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42934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81546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303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8659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0548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550326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8325228" y="6545425"/>
            <a:ext cx="775136" cy="246221"/>
          </a:xfrm>
          <a:prstGeom prst="rect">
            <a:avLst/>
          </a:prstGeom>
        </p:spPr>
        <p:txBody>
          <a:bodyPr wrap="square">
            <a:spAutoFit/>
          </a:bodyPr>
          <a:lstStyle/>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模板下载：</a:t>
            </a:r>
            <a:r>
              <a:rPr lang="en-US" altLang="zh-CN" sz="100" dirty="0">
                <a:solidFill>
                  <a:schemeClr val="bg1">
                    <a:lumMod val="95000"/>
                  </a:schemeClr>
                </a:solidFill>
                <a:latin typeface="Calibri"/>
                <a:ea typeface="宋体"/>
              </a:rPr>
              <a:t>www.1ppt.com/moban/     </a:t>
            </a:r>
            <a:r>
              <a:rPr lang="zh-CN" altLang="en-US" sz="100" dirty="0">
                <a:solidFill>
                  <a:schemeClr val="bg1">
                    <a:lumMod val="95000"/>
                  </a:schemeClr>
                </a:solidFill>
                <a:latin typeface="Calibri"/>
                <a:ea typeface="宋体"/>
              </a:rPr>
              <a:t>行业</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www.1ppt.com/hangye/ </a:t>
            </a:r>
          </a:p>
          <a:p>
            <a:r>
              <a:rPr lang="zh-CN" altLang="en-US" sz="100" dirty="0">
                <a:solidFill>
                  <a:schemeClr val="bg1">
                    <a:lumMod val="95000"/>
                  </a:schemeClr>
                </a:solidFill>
                <a:latin typeface="Calibri"/>
                <a:ea typeface="宋体"/>
              </a:rPr>
              <a:t>节日</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www.1ppt.com/jieri/           PPT</a:t>
            </a:r>
            <a:r>
              <a:rPr lang="zh-CN" altLang="en-US" sz="100" dirty="0">
                <a:solidFill>
                  <a:schemeClr val="bg1">
                    <a:lumMod val="95000"/>
                  </a:schemeClr>
                </a:solidFill>
                <a:latin typeface="Calibri"/>
                <a:ea typeface="宋体"/>
              </a:rPr>
              <a:t>素材下载：</a:t>
            </a:r>
            <a:r>
              <a:rPr lang="en-US" altLang="zh-CN" sz="100" dirty="0">
                <a:solidFill>
                  <a:schemeClr val="bg1">
                    <a:lumMod val="95000"/>
                  </a:schemeClr>
                </a:solidFill>
                <a:latin typeface="Calibri"/>
                <a:ea typeface="宋体"/>
              </a:rPr>
              <a:t>www.1ppt.com/sucai/</a:t>
            </a:r>
          </a:p>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背景图片：</a:t>
            </a:r>
            <a:r>
              <a:rPr lang="en-US" altLang="zh-CN" sz="100" dirty="0">
                <a:solidFill>
                  <a:schemeClr val="bg1">
                    <a:lumMod val="95000"/>
                  </a:schemeClr>
                </a:solidFill>
                <a:latin typeface="Calibri"/>
                <a:ea typeface="宋体"/>
              </a:rPr>
              <a:t>www.1ppt.com/beijing/      PPT</a:t>
            </a:r>
            <a:r>
              <a:rPr lang="zh-CN" altLang="en-US" sz="100" dirty="0">
                <a:solidFill>
                  <a:schemeClr val="bg1">
                    <a:lumMod val="95000"/>
                  </a:schemeClr>
                </a:solidFill>
                <a:latin typeface="Calibri"/>
                <a:ea typeface="宋体"/>
              </a:rPr>
              <a:t>图表下载：</a:t>
            </a:r>
            <a:r>
              <a:rPr lang="en-US" altLang="zh-CN" sz="100" dirty="0">
                <a:solidFill>
                  <a:schemeClr val="bg1">
                    <a:lumMod val="95000"/>
                  </a:schemeClr>
                </a:solidFill>
                <a:latin typeface="Calibri"/>
                <a:ea typeface="宋体"/>
              </a:rPr>
              <a:t>www.1ppt.com/tubiao/      </a:t>
            </a:r>
          </a:p>
          <a:p>
            <a:r>
              <a:rPr lang="zh-CN" altLang="en-US" sz="100" dirty="0">
                <a:solidFill>
                  <a:schemeClr val="bg1">
                    <a:lumMod val="95000"/>
                  </a:schemeClr>
                </a:solidFill>
                <a:latin typeface="Calibri"/>
                <a:ea typeface="宋体"/>
              </a:rPr>
              <a:t>优秀</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下载：</a:t>
            </a:r>
            <a:r>
              <a:rPr lang="en-US" altLang="zh-CN" sz="100" dirty="0">
                <a:solidFill>
                  <a:schemeClr val="bg1">
                    <a:lumMod val="95000"/>
                  </a:schemeClr>
                </a:solidFill>
                <a:latin typeface="Calibri"/>
                <a:ea typeface="宋体"/>
              </a:rPr>
              <a:t>www.1ppt.com/xiazai/        PPT</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www.1ppt.com/powerpoint/      </a:t>
            </a:r>
          </a:p>
          <a:p>
            <a:r>
              <a:rPr lang="en-US" altLang="zh-CN" sz="100" dirty="0">
                <a:solidFill>
                  <a:schemeClr val="bg1">
                    <a:lumMod val="95000"/>
                  </a:schemeClr>
                </a:solidFill>
                <a:latin typeface="Calibri"/>
                <a:ea typeface="宋体"/>
              </a:rPr>
              <a:t>Word</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www.1ppt.com/word/              Excel</a:t>
            </a:r>
            <a:r>
              <a:rPr lang="zh-CN" altLang="en-US" sz="100" dirty="0">
                <a:solidFill>
                  <a:schemeClr val="bg1">
                    <a:lumMod val="95000"/>
                  </a:schemeClr>
                </a:solidFill>
                <a:latin typeface="Calibri"/>
                <a:ea typeface="宋体"/>
              </a:rPr>
              <a:t>教程：</a:t>
            </a:r>
            <a:r>
              <a:rPr lang="en-US" altLang="zh-CN" sz="100" dirty="0">
                <a:solidFill>
                  <a:schemeClr val="bg1">
                    <a:lumMod val="95000"/>
                  </a:schemeClr>
                </a:solidFill>
                <a:latin typeface="Calibri"/>
                <a:ea typeface="宋体"/>
              </a:rPr>
              <a:t>www.1ppt.com/excel/  </a:t>
            </a:r>
          </a:p>
          <a:p>
            <a:r>
              <a:rPr lang="zh-CN" altLang="en-US" sz="100" dirty="0">
                <a:solidFill>
                  <a:schemeClr val="bg1">
                    <a:lumMod val="95000"/>
                  </a:schemeClr>
                </a:solidFill>
                <a:latin typeface="Calibri"/>
                <a:ea typeface="宋体"/>
              </a:rPr>
              <a:t>资料下载：</a:t>
            </a:r>
            <a:r>
              <a:rPr lang="en-US" altLang="zh-CN" sz="100" dirty="0">
                <a:solidFill>
                  <a:schemeClr val="bg1">
                    <a:lumMod val="95000"/>
                  </a:schemeClr>
                </a:solidFill>
                <a:latin typeface="Calibri"/>
                <a:ea typeface="宋体"/>
              </a:rPr>
              <a:t>www.1ppt.com/ziliao/                PPT</a:t>
            </a:r>
            <a:r>
              <a:rPr lang="zh-CN" altLang="en-US" sz="100" dirty="0">
                <a:solidFill>
                  <a:schemeClr val="bg1">
                    <a:lumMod val="95000"/>
                  </a:schemeClr>
                </a:solidFill>
                <a:latin typeface="Calibri"/>
                <a:ea typeface="宋体"/>
              </a:rPr>
              <a:t>课件下载：</a:t>
            </a:r>
            <a:r>
              <a:rPr lang="en-US" altLang="zh-CN" sz="100" dirty="0">
                <a:solidFill>
                  <a:schemeClr val="bg1">
                    <a:lumMod val="95000"/>
                  </a:schemeClr>
                </a:solidFill>
                <a:latin typeface="Calibri"/>
                <a:ea typeface="宋体"/>
              </a:rPr>
              <a:t>www.1ppt.com/kejian/ </a:t>
            </a:r>
          </a:p>
          <a:p>
            <a:r>
              <a:rPr lang="zh-CN" altLang="en-US" sz="100" dirty="0">
                <a:solidFill>
                  <a:schemeClr val="bg1">
                    <a:lumMod val="95000"/>
                  </a:schemeClr>
                </a:solidFill>
                <a:latin typeface="Calibri"/>
                <a:ea typeface="宋体"/>
              </a:rPr>
              <a:t>范文下载：</a:t>
            </a:r>
            <a:r>
              <a:rPr lang="en-US" altLang="zh-CN" sz="100" dirty="0">
                <a:solidFill>
                  <a:schemeClr val="bg1">
                    <a:lumMod val="95000"/>
                  </a:schemeClr>
                </a:solidFill>
                <a:latin typeface="Calibri"/>
                <a:ea typeface="宋体"/>
              </a:rPr>
              <a:t>www.1ppt.com/fanwen/             </a:t>
            </a:r>
            <a:r>
              <a:rPr lang="zh-CN" altLang="en-US" sz="100" dirty="0">
                <a:solidFill>
                  <a:schemeClr val="bg1">
                    <a:lumMod val="95000"/>
                  </a:schemeClr>
                </a:solidFill>
                <a:latin typeface="Calibri"/>
                <a:ea typeface="宋体"/>
              </a:rPr>
              <a:t>试卷下载：</a:t>
            </a:r>
            <a:r>
              <a:rPr lang="en-US" altLang="zh-CN" sz="100" dirty="0">
                <a:solidFill>
                  <a:schemeClr val="bg1">
                    <a:lumMod val="95000"/>
                  </a:schemeClr>
                </a:solidFill>
                <a:latin typeface="Calibri"/>
                <a:ea typeface="宋体"/>
              </a:rPr>
              <a:t>www.1ppt.com/shiti/  </a:t>
            </a:r>
          </a:p>
          <a:p>
            <a:r>
              <a:rPr lang="zh-CN" altLang="en-US" sz="100" dirty="0">
                <a:solidFill>
                  <a:schemeClr val="bg1">
                    <a:lumMod val="95000"/>
                  </a:schemeClr>
                </a:solidFill>
                <a:latin typeface="Calibri"/>
                <a:ea typeface="宋体"/>
              </a:rPr>
              <a:t>教案下载：</a:t>
            </a:r>
            <a:r>
              <a:rPr lang="en-US" altLang="zh-CN" sz="100" dirty="0">
                <a:solidFill>
                  <a:schemeClr val="bg1">
                    <a:lumMod val="95000"/>
                  </a:schemeClr>
                </a:solidFill>
                <a:latin typeface="Calibri"/>
                <a:ea typeface="宋体"/>
              </a:rPr>
              <a:t>www.1ppt.com/jiaoan/        </a:t>
            </a:r>
          </a:p>
          <a:p>
            <a:r>
              <a:rPr lang="zh-CN" altLang="en-US" sz="100" dirty="0">
                <a:solidFill>
                  <a:schemeClr val="bg1">
                    <a:lumMod val="95000"/>
                  </a:schemeClr>
                </a:solidFill>
                <a:latin typeface="Calibri"/>
                <a:ea typeface="宋体"/>
              </a:rPr>
              <a:t>字体下载：</a:t>
            </a:r>
            <a:r>
              <a:rPr lang="en-US" altLang="zh-CN" sz="100" dirty="0">
                <a:solidFill>
                  <a:schemeClr val="bg1">
                    <a:lumMod val="95000"/>
                  </a:schemeClr>
                </a:solidFill>
                <a:latin typeface="Calibri"/>
                <a:ea typeface="宋体"/>
              </a:rPr>
              <a:t>www.1ppt.com/ziti/</a:t>
            </a:r>
          </a:p>
          <a:p>
            <a:r>
              <a:rPr lang="en-US" altLang="zh-CN" sz="100" dirty="0">
                <a:solidFill>
                  <a:schemeClr val="bg1">
                    <a:lumMod val="95000"/>
                  </a:schemeClr>
                </a:solidFill>
                <a:latin typeface="Calibri"/>
                <a:ea typeface="宋体"/>
              </a:rPr>
              <a:t> </a:t>
            </a:r>
            <a:endParaRPr lang="zh-CN" altLang="en-US" sz="100" dirty="0">
              <a:solidFill>
                <a:schemeClr val="bg1">
                  <a:lumMod val="95000"/>
                </a:schemeClr>
              </a:solidFill>
              <a:latin typeface="Calibri"/>
              <a:ea typeface="宋体"/>
            </a:endParaRPr>
          </a:p>
        </p:txBody>
      </p:sp>
    </p:spTree>
    <p:extLst>
      <p:ext uri="{BB962C8B-B14F-4D97-AF65-F5344CB8AC3E}">
        <p14:creationId xmlns:p14="http://schemas.microsoft.com/office/powerpoint/2010/main" val="1998945731"/>
      </p:ext>
    </p:extLst>
  </p:cSld>
  <p:clrMap bg1="lt1" tx1="dk1" bg2="lt2" tx2="dk2" accent1="accent1" accent2="accent2" accent3="accent3" accent4="accent4" accent5="accent5" accent6="accent6" hlink="hlink" folHlink="folHlink"/>
  <p:sldLayoutIdLst>
    <p:sldLayoutId id="2147483668" r:id="rId1"/>
    <p:sldLayoutId id="2147483673" r:id="rId2"/>
    <p:sldLayoutId id="2147483686" r:id="rId3"/>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aleway" panose="020B0003030101060003" pitchFamily="34" charset="0"/>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aleway" panose="020B0003030101060003" pitchFamily="34" charset="0"/>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aleway" panose="020B0003030101060003" pitchFamily="34" charset="0"/>
              </a:defRPr>
            </a:lvl1pPr>
          </a:lstStyle>
          <a:p>
            <a:pPr>
              <a:defRPr/>
            </a:pPr>
            <a:fld id="{FCEE2C88-6C8F-484D-AF69-578F576B1F44}"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2511787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2019/1/5</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5735511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5.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959688" y="-511830"/>
            <a:ext cx="8511676" cy="79155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 name="文本框 4"/>
          <p:cNvSpPr txBox="1"/>
          <p:nvPr/>
        </p:nvSpPr>
        <p:spPr>
          <a:xfrm>
            <a:off x="2233580" y="2264136"/>
            <a:ext cx="7724831"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rPr>
              <a:t>软件测试</a:t>
            </a:r>
            <a:r>
              <a:rPr kumimoji="1" lang="zh-CN" altLang="en-US" sz="3200" b="1" dirty="0">
                <a:solidFill>
                  <a:schemeClr val="tx1">
                    <a:lumMod val="75000"/>
                    <a:lumOff val="25000"/>
                  </a:schemeClr>
                </a:solidFill>
                <a:cs typeface="+mn-ea"/>
                <a:sym typeface="+mn-lt"/>
              </a:rPr>
              <a:t> </a:t>
            </a:r>
            <a:r>
              <a:rPr kumimoji="1" lang="en-US" altLang="zh-CN" sz="3200" b="1" dirty="0">
                <a:solidFill>
                  <a:schemeClr val="tx1">
                    <a:lumMod val="75000"/>
                    <a:lumOff val="25000"/>
                  </a:schemeClr>
                </a:solidFill>
                <a:cs typeface="+mn-ea"/>
                <a:sym typeface="+mn-lt"/>
              </a:rPr>
              <a:t>·</a:t>
            </a:r>
            <a:r>
              <a:rPr kumimoji="1" lang="zh-CN" altLang="en-US" sz="3200" b="1" dirty="0">
                <a:solidFill>
                  <a:schemeClr val="tx1">
                    <a:lumMod val="75000"/>
                    <a:lumOff val="25000"/>
                  </a:schemeClr>
                </a:solidFill>
                <a:cs typeface="+mn-ea"/>
                <a:sym typeface="+mn-lt"/>
              </a:rPr>
              <a:t> 项目展示</a:t>
            </a:r>
            <a:endParaRPr kumimoji="1"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6" name="文本框 8"/>
          <p:cNvSpPr txBox="1"/>
          <p:nvPr/>
        </p:nvSpPr>
        <p:spPr>
          <a:xfrm>
            <a:off x="3676650" y="2984265"/>
            <a:ext cx="4838700"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5400" b="1" dirty="0">
                <a:solidFill>
                  <a:schemeClr val="tx1">
                    <a:lumMod val="75000"/>
                    <a:lumOff val="25000"/>
                  </a:schemeClr>
                </a:solidFill>
                <a:cs typeface="+mn-ea"/>
                <a:sym typeface="+mn-lt"/>
              </a:rPr>
              <a:t>Timeline</a:t>
            </a:r>
            <a:endParaRPr kumimoji="1" lang="zh-CN" altLang="en-US" sz="5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 name="文本框 3"/>
          <p:cNvSpPr txBox="1"/>
          <p:nvPr/>
        </p:nvSpPr>
        <p:spPr>
          <a:xfrm>
            <a:off x="3227070" y="4012218"/>
            <a:ext cx="573786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50000"/>
                    <a:lumOff val="50000"/>
                  </a:schemeClr>
                </a:solidFill>
                <a:effectLst/>
                <a:uLnTx/>
                <a:uFillTx/>
                <a:cs typeface="+mn-ea"/>
                <a:sym typeface="+mn-lt"/>
              </a:rPr>
              <a:t>徐雯蕾 </a:t>
            </a:r>
            <a:r>
              <a:rPr kumimoji="0" lang="en-US" altLang="zh-CN" sz="1800" b="0" i="0" u="none" strike="noStrike" kern="1200" cap="none" spc="0" normalizeH="0" baseline="0" noProof="0" dirty="0">
                <a:ln>
                  <a:noFill/>
                </a:ln>
                <a:solidFill>
                  <a:schemeClr val="tx1">
                    <a:lumMod val="50000"/>
                    <a:lumOff val="50000"/>
                  </a:schemeClr>
                </a:solidFill>
                <a:effectLst/>
                <a:uLnTx/>
                <a:uFillTx/>
                <a:cs typeface="+mn-ea"/>
                <a:sym typeface="+mn-lt"/>
              </a:rPr>
              <a:t>|</a:t>
            </a:r>
            <a:r>
              <a:rPr kumimoji="0" lang="zh-CN" altLang="en-US" sz="1800" b="0" i="0" u="none" strike="noStrike" kern="1200" cap="none" spc="0" normalizeH="0" baseline="0" noProof="0" dirty="0">
                <a:ln>
                  <a:noFill/>
                </a:ln>
                <a:solidFill>
                  <a:schemeClr val="tx1">
                    <a:lumMod val="50000"/>
                    <a:lumOff val="50000"/>
                  </a:schemeClr>
                </a:solidFill>
                <a:effectLst/>
                <a:uLnTx/>
                <a:uFillTx/>
                <a:cs typeface="+mn-ea"/>
                <a:sym typeface="+mn-lt"/>
              </a:rPr>
              <a:t> 杨政达 </a:t>
            </a:r>
            <a:r>
              <a:rPr kumimoji="0" lang="en-US" altLang="zh-CN" sz="1800" b="0" i="0" u="none" strike="noStrike" kern="1200" cap="none" spc="0" normalizeH="0" baseline="0" noProof="0" dirty="0">
                <a:ln>
                  <a:noFill/>
                </a:ln>
                <a:solidFill>
                  <a:schemeClr val="tx1">
                    <a:lumMod val="50000"/>
                    <a:lumOff val="50000"/>
                  </a:schemeClr>
                </a:solidFill>
                <a:effectLst/>
                <a:uLnTx/>
                <a:uFillTx/>
                <a:cs typeface="+mn-ea"/>
                <a:sym typeface="+mn-lt"/>
              </a:rPr>
              <a:t>|</a:t>
            </a:r>
            <a:r>
              <a:rPr kumimoji="0" lang="zh-CN" altLang="en-US" sz="1800" b="0" i="0" u="none" strike="noStrike" kern="1200" cap="none" spc="0" normalizeH="0" baseline="0" noProof="0" dirty="0">
                <a:ln>
                  <a:noFill/>
                </a:ln>
                <a:solidFill>
                  <a:schemeClr val="tx1">
                    <a:lumMod val="50000"/>
                    <a:lumOff val="50000"/>
                  </a:schemeClr>
                </a:solidFill>
                <a:effectLst/>
                <a:uLnTx/>
                <a:uFillTx/>
                <a:cs typeface="+mn-ea"/>
                <a:sym typeface="+mn-lt"/>
              </a:rPr>
              <a:t> 孙雨晶 </a:t>
            </a:r>
            <a:r>
              <a:rPr kumimoji="0" lang="en-US" altLang="zh-CN" sz="1800" b="0" i="0" u="none" strike="noStrike" kern="1200" cap="none" spc="0" normalizeH="0" baseline="0" noProof="0" dirty="0">
                <a:ln>
                  <a:noFill/>
                </a:ln>
                <a:solidFill>
                  <a:schemeClr val="tx1">
                    <a:lumMod val="50000"/>
                    <a:lumOff val="50000"/>
                  </a:schemeClr>
                </a:solidFill>
                <a:effectLst/>
                <a:uLnTx/>
                <a:uFillTx/>
                <a:cs typeface="+mn-ea"/>
                <a:sym typeface="+mn-lt"/>
              </a:rPr>
              <a:t>|</a:t>
            </a:r>
            <a:r>
              <a:rPr kumimoji="0" lang="zh-CN" altLang="en-US" sz="1800" b="0" i="0" u="none" strike="noStrike" kern="1200" cap="none" spc="0" normalizeH="0" baseline="0" noProof="0" dirty="0">
                <a:ln>
                  <a:noFill/>
                </a:ln>
                <a:solidFill>
                  <a:schemeClr val="tx1">
                    <a:lumMod val="50000"/>
                    <a:lumOff val="50000"/>
                  </a:schemeClr>
                </a:solidFill>
                <a:effectLst/>
                <a:uLnTx/>
                <a:uFillTx/>
                <a:cs typeface="+mn-ea"/>
                <a:sym typeface="+mn-lt"/>
              </a:rPr>
              <a:t> 侯峂欣</a:t>
            </a:r>
          </a:p>
        </p:txBody>
      </p:sp>
      <p:sp>
        <p:nvSpPr>
          <p:cNvPr id="8" name="椭圆 7"/>
          <p:cNvSpPr/>
          <p:nvPr/>
        </p:nvSpPr>
        <p:spPr>
          <a:xfrm>
            <a:off x="1588485" y="-1160759"/>
            <a:ext cx="9254082" cy="921337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9" name="组合 8"/>
          <p:cNvGrpSpPr/>
          <p:nvPr/>
        </p:nvGrpSpPr>
        <p:grpSpPr>
          <a:xfrm>
            <a:off x="2063111" y="930360"/>
            <a:ext cx="8065769" cy="5446338"/>
            <a:chOff x="2063111" y="930360"/>
            <a:chExt cx="8065769" cy="5446338"/>
          </a:xfrm>
        </p:grpSpPr>
        <p:sp>
          <p:nvSpPr>
            <p:cNvPr id="10" name="椭圆 9"/>
            <p:cNvSpPr/>
            <p:nvPr/>
          </p:nvSpPr>
          <p:spPr>
            <a:xfrm>
              <a:off x="2063111" y="9303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椭圆 10"/>
            <p:cNvSpPr/>
            <p:nvPr/>
          </p:nvSpPr>
          <p:spPr>
            <a:xfrm>
              <a:off x="9787942" y="60357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12" name="自由: 形状 34"/>
          <p:cNvSpPr/>
          <p:nvPr/>
        </p:nvSpPr>
        <p:spPr>
          <a:xfrm rot="2700000">
            <a:off x="6111838" y="5624356"/>
            <a:ext cx="214520" cy="224623"/>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61303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50000" decel="50000" fill="hold" nodeType="withEffect">
                                  <p:stCondLst>
                                    <p:cond delay="0"/>
                                  </p:stCondLst>
                                  <p:childTnLst>
                                    <p:animRot by="10800000">
                                      <p:cBhvr>
                                        <p:cTn id="6"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10</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10</a:t>
            </a:fld>
            <a:endParaRPr lang="en-US" dirty="0">
              <a:solidFill>
                <a:schemeClr val="tx1"/>
              </a:solidFill>
              <a:latin typeface="+mn-lt"/>
              <a:cs typeface="+mn-ea"/>
              <a:sym typeface="+mn-lt"/>
            </a:endParaRPr>
          </a:p>
        </p:txBody>
      </p:sp>
      <p:sp>
        <p:nvSpPr>
          <p:cNvPr id="5" name="Text Placeholder 32"/>
          <p:cNvSpPr txBox="1"/>
          <p:nvPr/>
        </p:nvSpPr>
        <p:spPr>
          <a:xfrm>
            <a:off x="1298879" y="4125055"/>
            <a:ext cx="2190156"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chupa</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chups</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applicake</a:t>
            </a:r>
            <a:r>
              <a:rPr kumimoji="0" lang="en-US" sz="1000" b="0" i="0" u="none" strike="noStrike" kern="1200" cap="none" spc="0" normalizeH="0" baseline="0" noProof="0" dirty="0">
                <a:ln>
                  <a:noFill/>
                </a:ln>
                <a:solidFill>
                  <a:schemeClr val="accent2"/>
                </a:solidFill>
                <a:effectLst/>
                <a:uLnTx/>
                <a:uFillTx/>
                <a:latin typeface="+mn-lt"/>
                <a:cs typeface="+mn-ea"/>
                <a:sym typeface="+mn-lt"/>
              </a:rPr>
              <a:t> apple pie cupcake brownie bear claw  cake gingerbread cotton candy. Bear claw croissant apple pie. Croissant cake tart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tart pastry. Gingerbread jelly soufflé bonbon sesame snaps. Tiramisu pie sesame snaps sweet roll</a:t>
            </a:r>
          </a:p>
        </p:txBody>
      </p:sp>
      <p:sp>
        <p:nvSpPr>
          <p:cNvPr id="6" name="Text Placeholder 33"/>
          <p:cNvSpPr txBox="1"/>
          <p:nvPr/>
        </p:nvSpPr>
        <p:spPr>
          <a:xfrm>
            <a:off x="1396008" y="3872308"/>
            <a:ext cx="199589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ctr">
              <a:buNone/>
            </a:pPr>
            <a:r>
              <a:rPr lang="zh-CN" altLang="en-US" sz="1600" b="1" dirty="0">
                <a:solidFill>
                  <a:schemeClr val="accent2"/>
                </a:solidFill>
                <a:latin typeface="+mn-lt"/>
                <a:cs typeface="+mn-ea"/>
                <a:sym typeface="+mn-lt"/>
              </a:rPr>
              <a:t>商业策略</a:t>
            </a:r>
            <a:endParaRPr kumimoji="0" lang="en-AU" sz="1600" b="1" i="0" u="none" strike="noStrike" kern="1200" cap="none" spc="0" normalizeH="0" baseline="0" noProof="0" dirty="0">
              <a:ln>
                <a:noFill/>
              </a:ln>
              <a:solidFill>
                <a:schemeClr val="accent2"/>
              </a:solidFill>
              <a:effectLst/>
              <a:uLnTx/>
              <a:uFillTx/>
              <a:latin typeface="+mn-lt"/>
              <a:cs typeface="+mn-ea"/>
              <a:sym typeface="+mn-lt"/>
            </a:endParaRPr>
          </a:p>
        </p:txBody>
      </p:sp>
      <p:sp>
        <p:nvSpPr>
          <p:cNvPr id="7" name="Oval 25"/>
          <p:cNvSpPr/>
          <p:nvPr/>
        </p:nvSpPr>
        <p:spPr>
          <a:xfrm>
            <a:off x="1453008" y="1644650"/>
            <a:ext cx="1881899" cy="18818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chemeClr val="tx1"/>
              </a:solidFill>
              <a:effectLst/>
              <a:uLnTx/>
              <a:uFillTx/>
              <a:cs typeface="+mn-ea"/>
              <a:sym typeface="+mn-lt"/>
            </a:endParaRPr>
          </a:p>
        </p:txBody>
      </p:sp>
      <p:sp>
        <p:nvSpPr>
          <p:cNvPr id="8" name="Freeform 224"/>
          <p:cNvSpPr>
            <a:spLocks noEditPoints="1" noChangeArrowheads="1"/>
          </p:cNvSpPr>
          <p:nvPr/>
        </p:nvSpPr>
        <p:spPr bwMode="auto">
          <a:xfrm>
            <a:off x="2043817" y="2269218"/>
            <a:ext cx="700281" cy="700221"/>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
              <a:gd name="T163" fmla="*/ 0 h 47"/>
              <a:gd name="T164" fmla="*/ 47 w 47"/>
              <a:gd name="T165" fmla="*/ 47 h 4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rgbClr val="FFFFFF"/>
          </a:solidFill>
          <a:ln>
            <a:noFill/>
          </a:ln>
        </p:spPr>
        <p:txBody>
          <a:bodyPr/>
          <a:lstStyle/>
          <a:p>
            <a:endParaRPr lang="zh-CN" altLang="zh-CN">
              <a:cs typeface="+mn-ea"/>
              <a:sym typeface="+mn-lt"/>
            </a:endParaRPr>
          </a:p>
        </p:txBody>
      </p:sp>
      <p:sp>
        <p:nvSpPr>
          <p:cNvPr id="9" name="Oval 21"/>
          <p:cNvSpPr/>
          <p:nvPr/>
        </p:nvSpPr>
        <p:spPr>
          <a:xfrm>
            <a:off x="3921037" y="1702131"/>
            <a:ext cx="1881899" cy="188189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5400" b="0" i="0" u="none" strike="noStrike" kern="1200" cap="none" spc="0" normalizeH="0" baseline="0" noProof="0" dirty="0">
              <a:ln>
                <a:noFill/>
              </a:ln>
              <a:solidFill>
                <a:schemeClr val="tx1"/>
              </a:solidFill>
              <a:effectLst/>
              <a:uLnTx/>
              <a:uFillTx/>
              <a:cs typeface="+mn-ea"/>
              <a:sym typeface="+mn-lt"/>
            </a:endParaRPr>
          </a:p>
        </p:txBody>
      </p:sp>
      <p:sp>
        <p:nvSpPr>
          <p:cNvPr id="10" name="Text Placeholder 33"/>
          <p:cNvSpPr txBox="1"/>
          <p:nvPr/>
        </p:nvSpPr>
        <p:spPr>
          <a:xfrm>
            <a:off x="3864037" y="3929789"/>
            <a:ext cx="199589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ctr">
              <a:buNone/>
            </a:pPr>
            <a:r>
              <a:rPr lang="zh-CN" altLang="en-US" sz="1600" b="1" dirty="0">
                <a:solidFill>
                  <a:schemeClr val="accent2"/>
                </a:solidFill>
                <a:latin typeface="+mn-lt"/>
                <a:cs typeface="+mn-ea"/>
                <a:sym typeface="+mn-lt"/>
              </a:rPr>
              <a:t>概念想法</a:t>
            </a:r>
            <a:endParaRPr kumimoji="0" lang="en-AU" sz="1600" b="1" i="0" u="none" strike="noStrike" kern="1200" cap="none" spc="0" normalizeH="0" baseline="0" noProof="0" dirty="0">
              <a:ln>
                <a:noFill/>
              </a:ln>
              <a:solidFill>
                <a:schemeClr val="accent2"/>
              </a:solidFill>
              <a:effectLst/>
              <a:uLnTx/>
              <a:uFillTx/>
              <a:latin typeface="+mn-lt"/>
              <a:cs typeface="+mn-ea"/>
              <a:sym typeface="+mn-lt"/>
            </a:endParaRPr>
          </a:p>
        </p:txBody>
      </p:sp>
      <p:grpSp>
        <p:nvGrpSpPr>
          <p:cNvPr id="11" name="Group 8"/>
          <p:cNvGrpSpPr>
            <a:grpSpLocks noChangeAspect="1"/>
          </p:cNvGrpSpPr>
          <p:nvPr/>
        </p:nvGrpSpPr>
        <p:grpSpPr bwMode="auto">
          <a:xfrm>
            <a:off x="3898374" y="1644650"/>
            <a:ext cx="1927225" cy="2284413"/>
            <a:chOff x="2456" y="1036"/>
            <a:chExt cx="1214" cy="1439"/>
          </a:xfrm>
        </p:grpSpPr>
        <p:sp>
          <p:nvSpPr>
            <p:cNvPr id="12" name="AutoShape 7"/>
            <p:cNvSpPr>
              <a:spLocks noChangeAspect="1" noChangeArrowheads="1" noTextEdit="1"/>
            </p:cNvSpPr>
            <p:nvPr/>
          </p:nvSpPr>
          <p:spPr bwMode="auto">
            <a:xfrm>
              <a:off x="2456" y="1036"/>
              <a:ext cx="1214" cy="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Rectangle 9"/>
            <p:cNvSpPr>
              <a:spLocks noChangeArrowheads="1"/>
            </p:cNvSpPr>
            <p:nvPr/>
          </p:nvSpPr>
          <p:spPr bwMode="auto">
            <a:xfrm>
              <a:off x="2871" y="135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effectLst/>
                <a:latin typeface="+mn-lt"/>
                <a:cs typeface="+mn-ea"/>
                <a:sym typeface="+mn-lt"/>
              </a:endParaRPr>
            </a:p>
          </p:txBody>
        </p:sp>
      </p:grpSp>
      <p:grpSp>
        <p:nvGrpSpPr>
          <p:cNvPr id="14" name="Group 8"/>
          <p:cNvGrpSpPr/>
          <p:nvPr/>
        </p:nvGrpSpPr>
        <p:grpSpPr>
          <a:xfrm>
            <a:off x="4553007" y="2206276"/>
            <a:ext cx="617959" cy="841402"/>
            <a:chOff x="2767013" y="609600"/>
            <a:chExt cx="561975" cy="765176"/>
          </a:xfrm>
          <a:solidFill>
            <a:schemeClr val="bg1"/>
          </a:solidFill>
        </p:grpSpPr>
        <p:sp>
          <p:nvSpPr>
            <p:cNvPr id="15"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6"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sp>
        <p:nvSpPr>
          <p:cNvPr id="17" name="Text Placeholder 32"/>
          <p:cNvSpPr txBox="1"/>
          <p:nvPr/>
        </p:nvSpPr>
        <p:spPr>
          <a:xfrm>
            <a:off x="3766908" y="4182536"/>
            <a:ext cx="2190156"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chupa</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chups</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applicake</a:t>
            </a:r>
            <a:r>
              <a:rPr kumimoji="0" lang="en-US" sz="1000" b="0" i="0" u="none" strike="noStrike" kern="1200" cap="none" spc="0" normalizeH="0" baseline="0" noProof="0" dirty="0">
                <a:ln>
                  <a:noFill/>
                </a:ln>
                <a:solidFill>
                  <a:schemeClr val="accent2"/>
                </a:solidFill>
                <a:effectLst/>
                <a:uLnTx/>
                <a:uFillTx/>
                <a:latin typeface="+mn-lt"/>
                <a:cs typeface="+mn-ea"/>
                <a:sym typeface="+mn-lt"/>
              </a:rPr>
              <a:t> apple pie cupcake brownie bear claw  cake gingerbread cotton candy. Bear claw croissant apple pie. Croissant cake tart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tart pastry. Gingerbread jelly soufflé bonbon sesame snaps. Tiramisu pie sesame snaps sweet roll</a:t>
            </a:r>
          </a:p>
        </p:txBody>
      </p:sp>
      <p:sp>
        <p:nvSpPr>
          <p:cNvPr id="18" name="Text Placeholder 33"/>
          <p:cNvSpPr txBox="1"/>
          <p:nvPr/>
        </p:nvSpPr>
        <p:spPr>
          <a:xfrm>
            <a:off x="6332066" y="3872308"/>
            <a:ext cx="199589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ctr">
              <a:buNone/>
            </a:pPr>
            <a:r>
              <a:rPr lang="zh-CN" altLang="en-US" sz="1600" b="1" dirty="0">
                <a:solidFill>
                  <a:schemeClr val="accent2"/>
                </a:solidFill>
                <a:latin typeface="+mn-lt"/>
                <a:cs typeface="+mn-ea"/>
                <a:sym typeface="+mn-lt"/>
              </a:rPr>
              <a:t>用户体验</a:t>
            </a:r>
            <a:endParaRPr kumimoji="0" lang="en-AU" sz="1600" b="1" i="0" u="none" strike="noStrike" kern="1200" cap="none" spc="0" normalizeH="0" baseline="0" noProof="0" dirty="0">
              <a:ln>
                <a:noFill/>
              </a:ln>
              <a:solidFill>
                <a:schemeClr val="accent2"/>
              </a:solidFill>
              <a:effectLst/>
              <a:uLnTx/>
              <a:uFillTx/>
              <a:latin typeface="+mn-lt"/>
              <a:cs typeface="+mn-ea"/>
              <a:sym typeface="+mn-lt"/>
            </a:endParaRPr>
          </a:p>
        </p:txBody>
      </p:sp>
      <p:sp>
        <p:nvSpPr>
          <p:cNvPr id="19" name="Oval 25"/>
          <p:cNvSpPr/>
          <p:nvPr/>
        </p:nvSpPr>
        <p:spPr>
          <a:xfrm>
            <a:off x="6389066" y="1644650"/>
            <a:ext cx="1881899" cy="18818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chemeClr val="tx1"/>
              </a:solidFill>
              <a:effectLst/>
              <a:uLnTx/>
              <a:uFillTx/>
              <a:cs typeface="+mn-ea"/>
              <a:sym typeface="+mn-lt"/>
            </a:endParaRPr>
          </a:p>
        </p:txBody>
      </p:sp>
      <p:sp>
        <p:nvSpPr>
          <p:cNvPr id="20" name="Freeform 201"/>
          <p:cNvSpPr>
            <a:spLocks noChangeArrowheads="1"/>
          </p:cNvSpPr>
          <p:nvPr/>
        </p:nvSpPr>
        <p:spPr bwMode="auto">
          <a:xfrm>
            <a:off x="6870740" y="2173733"/>
            <a:ext cx="918550" cy="891189"/>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2"/>
              <a:gd name="T40" fmla="*/ 0 h 60"/>
              <a:gd name="T41" fmla="*/ 62 w 62"/>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solidFill>
            <a:srgbClr val="FFFFFF"/>
          </a:solidFill>
          <a:ln>
            <a:noFill/>
          </a:ln>
        </p:spPr>
        <p:txBody>
          <a:bodyPr/>
          <a:lstStyle/>
          <a:p>
            <a:endParaRPr lang="zh-CN" altLang="zh-CN">
              <a:cs typeface="+mn-ea"/>
              <a:sym typeface="+mn-lt"/>
            </a:endParaRPr>
          </a:p>
        </p:txBody>
      </p:sp>
      <p:sp>
        <p:nvSpPr>
          <p:cNvPr id="21" name="Text Placeholder 32"/>
          <p:cNvSpPr txBox="1"/>
          <p:nvPr/>
        </p:nvSpPr>
        <p:spPr>
          <a:xfrm>
            <a:off x="6234937" y="4125055"/>
            <a:ext cx="2190156"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chupa</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chups</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applicake</a:t>
            </a:r>
            <a:r>
              <a:rPr kumimoji="0" lang="en-US" sz="1000" b="0" i="0" u="none" strike="noStrike" kern="1200" cap="none" spc="0" normalizeH="0" baseline="0" noProof="0" dirty="0">
                <a:ln>
                  <a:noFill/>
                </a:ln>
                <a:solidFill>
                  <a:schemeClr val="accent2"/>
                </a:solidFill>
                <a:effectLst/>
                <a:uLnTx/>
                <a:uFillTx/>
                <a:latin typeface="+mn-lt"/>
                <a:cs typeface="+mn-ea"/>
                <a:sym typeface="+mn-lt"/>
              </a:rPr>
              <a:t> apple pie cupcake brownie bear claw  cake gingerbread cotton candy. Bear claw croissant apple pie. Croissant cake tart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tart pastry. Gingerbread jelly soufflé bonbon sesame snaps. Tiramisu pie sesame snaps sweet roll</a:t>
            </a:r>
          </a:p>
        </p:txBody>
      </p:sp>
      <p:sp>
        <p:nvSpPr>
          <p:cNvPr id="22" name="Oval 25"/>
          <p:cNvSpPr/>
          <p:nvPr/>
        </p:nvSpPr>
        <p:spPr>
          <a:xfrm>
            <a:off x="8857095" y="1644650"/>
            <a:ext cx="1881899" cy="188189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chemeClr val="tx1"/>
              </a:solidFill>
              <a:effectLst/>
              <a:uLnTx/>
              <a:uFillTx/>
              <a:cs typeface="+mn-ea"/>
              <a:sym typeface="+mn-lt"/>
            </a:endParaRPr>
          </a:p>
        </p:txBody>
      </p:sp>
      <p:sp>
        <p:nvSpPr>
          <p:cNvPr id="23" name="Text Placeholder 33"/>
          <p:cNvSpPr txBox="1"/>
          <p:nvPr/>
        </p:nvSpPr>
        <p:spPr>
          <a:xfrm>
            <a:off x="8800095" y="3872308"/>
            <a:ext cx="199589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ctr">
              <a:buNone/>
            </a:pPr>
            <a:r>
              <a:rPr lang="zh-CN" altLang="en-US" sz="1600" b="1" dirty="0">
                <a:solidFill>
                  <a:schemeClr val="accent2"/>
                </a:solidFill>
                <a:latin typeface="+mn-lt"/>
                <a:cs typeface="+mn-ea"/>
                <a:sym typeface="+mn-lt"/>
              </a:rPr>
              <a:t>解决方案</a:t>
            </a:r>
            <a:endParaRPr kumimoji="0" lang="en-AU" sz="1600" b="1" i="0" u="none" strike="noStrike" kern="1200" cap="none" spc="0" normalizeH="0" baseline="0" noProof="0" dirty="0">
              <a:ln>
                <a:noFill/>
              </a:ln>
              <a:solidFill>
                <a:schemeClr val="accent2"/>
              </a:solidFill>
              <a:effectLst/>
              <a:uLnTx/>
              <a:uFillTx/>
              <a:latin typeface="+mn-lt"/>
              <a:cs typeface="+mn-ea"/>
              <a:sym typeface="+mn-lt"/>
            </a:endParaRPr>
          </a:p>
        </p:txBody>
      </p:sp>
      <p:sp>
        <p:nvSpPr>
          <p:cNvPr id="24" name="任意多边形 33"/>
          <p:cNvSpPr/>
          <p:nvPr/>
        </p:nvSpPr>
        <p:spPr>
          <a:xfrm>
            <a:off x="9382217" y="2201758"/>
            <a:ext cx="831655" cy="767681"/>
          </a:xfrm>
          <a:custGeom>
            <a:avLst/>
            <a:gdLst/>
            <a:ahLst/>
            <a:cxnLst/>
            <a:rect l="l" t="t" r="r" b="b"/>
            <a:pathLst>
              <a:path w="566057" h="522514">
                <a:moveTo>
                  <a:pt x="435429" y="130628"/>
                </a:moveTo>
                <a:cubicBezTo>
                  <a:pt x="435429" y="178026"/>
                  <a:pt x="427038" y="220095"/>
                  <a:pt x="410255" y="256835"/>
                </a:cubicBezTo>
                <a:cubicBezTo>
                  <a:pt x="442232" y="250258"/>
                  <a:pt x="468936" y="237444"/>
                  <a:pt x="490367" y="218394"/>
                </a:cubicBezTo>
                <a:cubicBezTo>
                  <a:pt x="511799" y="199344"/>
                  <a:pt x="522514" y="180975"/>
                  <a:pt x="522514" y="163285"/>
                </a:cubicBezTo>
                <a:lnTo>
                  <a:pt x="522514" y="130628"/>
                </a:lnTo>
                <a:close/>
                <a:moveTo>
                  <a:pt x="43543" y="130628"/>
                </a:moveTo>
                <a:lnTo>
                  <a:pt x="43543" y="163285"/>
                </a:lnTo>
                <a:cubicBezTo>
                  <a:pt x="43543" y="180975"/>
                  <a:pt x="54258" y="199344"/>
                  <a:pt x="75690" y="218394"/>
                </a:cubicBezTo>
                <a:cubicBezTo>
                  <a:pt x="97121" y="237444"/>
                  <a:pt x="123825" y="250258"/>
                  <a:pt x="155802" y="256835"/>
                </a:cubicBezTo>
                <a:cubicBezTo>
                  <a:pt x="139020" y="220095"/>
                  <a:pt x="130629" y="178026"/>
                  <a:pt x="130629" y="130628"/>
                </a:cubicBezTo>
                <a:close/>
                <a:moveTo>
                  <a:pt x="185057" y="0"/>
                </a:moveTo>
                <a:lnTo>
                  <a:pt x="381000" y="0"/>
                </a:lnTo>
                <a:cubicBezTo>
                  <a:pt x="395968" y="0"/>
                  <a:pt x="408781" y="5329"/>
                  <a:pt x="419440" y="15988"/>
                </a:cubicBezTo>
                <a:cubicBezTo>
                  <a:pt x="430099" y="26647"/>
                  <a:pt x="435429" y="39460"/>
                  <a:pt x="435429" y="54428"/>
                </a:cubicBezTo>
                <a:lnTo>
                  <a:pt x="435429" y="87085"/>
                </a:lnTo>
                <a:lnTo>
                  <a:pt x="533400" y="87085"/>
                </a:lnTo>
                <a:cubicBezTo>
                  <a:pt x="542471" y="87085"/>
                  <a:pt x="550182" y="90260"/>
                  <a:pt x="556532" y="96610"/>
                </a:cubicBezTo>
                <a:cubicBezTo>
                  <a:pt x="562882" y="102960"/>
                  <a:pt x="566057" y="110671"/>
                  <a:pt x="566057" y="119743"/>
                </a:cubicBezTo>
                <a:lnTo>
                  <a:pt x="566057" y="163285"/>
                </a:lnTo>
                <a:cubicBezTo>
                  <a:pt x="566057" y="179387"/>
                  <a:pt x="561351" y="195602"/>
                  <a:pt x="551940" y="211931"/>
                </a:cubicBezTo>
                <a:cubicBezTo>
                  <a:pt x="542528" y="228260"/>
                  <a:pt x="529828" y="243001"/>
                  <a:pt x="513840" y="256154"/>
                </a:cubicBezTo>
                <a:cubicBezTo>
                  <a:pt x="497851" y="269308"/>
                  <a:pt x="478234" y="280364"/>
                  <a:pt x="454989" y="289322"/>
                </a:cubicBezTo>
                <a:cubicBezTo>
                  <a:pt x="431743" y="298280"/>
                  <a:pt x="407307" y="303326"/>
                  <a:pt x="381680" y="304460"/>
                </a:cubicBezTo>
                <a:cubicBezTo>
                  <a:pt x="372155" y="316706"/>
                  <a:pt x="361383" y="327478"/>
                  <a:pt x="349363" y="336777"/>
                </a:cubicBezTo>
                <a:cubicBezTo>
                  <a:pt x="340746" y="344487"/>
                  <a:pt x="334792" y="352708"/>
                  <a:pt x="331504" y="361439"/>
                </a:cubicBezTo>
                <a:cubicBezTo>
                  <a:pt x="328216" y="370171"/>
                  <a:pt x="326571" y="380319"/>
                  <a:pt x="326571" y="391885"/>
                </a:cubicBezTo>
                <a:cubicBezTo>
                  <a:pt x="326571" y="404132"/>
                  <a:pt x="330030" y="414451"/>
                  <a:pt x="336947" y="422842"/>
                </a:cubicBezTo>
                <a:cubicBezTo>
                  <a:pt x="343864" y="431233"/>
                  <a:pt x="354920" y="435428"/>
                  <a:pt x="370114" y="435428"/>
                </a:cubicBezTo>
                <a:cubicBezTo>
                  <a:pt x="387123" y="435428"/>
                  <a:pt x="402261" y="440588"/>
                  <a:pt x="415528" y="450906"/>
                </a:cubicBezTo>
                <a:cubicBezTo>
                  <a:pt x="428795" y="461225"/>
                  <a:pt x="435429" y="474209"/>
                  <a:pt x="435429" y="489857"/>
                </a:cubicBezTo>
                <a:lnTo>
                  <a:pt x="435429" y="511628"/>
                </a:lnTo>
                <a:cubicBezTo>
                  <a:pt x="435429" y="514803"/>
                  <a:pt x="434408" y="517411"/>
                  <a:pt x="432367" y="519452"/>
                </a:cubicBezTo>
                <a:cubicBezTo>
                  <a:pt x="430326" y="521494"/>
                  <a:pt x="427718" y="522514"/>
                  <a:pt x="424543" y="522514"/>
                </a:cubicBezTo>
                <a:lnTo>
                  <a:pt x="141514" y="522514"/>
                </a:lnTo>
                <a:cubicBezTo>
                  <a:pt x="138339" y="522514"/>
                  <a:pt x="135731" y="521494"/>
                  <a:pt x="133690" y="519452"/>
                </a:cubicBezTo>
                <a:cubicBezTo>
                  <a:pt x="131649" y="517411"/>
                  <a:pt x="130629" y="514803"/>
                  <a:pt x="130629" y="511628"/>
                </a:cubicBezTo>
                <a:lnTo>
                  <a:pt x="130629" y="489857"/>
                </a:lnTo>
                <a:cubicBezTo>
                  <a:pt x="130629" y="474209"/>
                  <a:pt x="137262" y="461225"/>
                  <a:pt x="150529" y="450906"/>
                </a:cubicBezTo>
                <a:cubicBezTo>
                  <a:pt x="163796" y="440588"/>
                  <a:pt x="178934" y="435428"/>
                  <a:pt x="195943" y="435428"/>
                </a:cubicBezTo>
                <a:cubicBezTo>
                  <a:pt x="211138" y="435428"/>
                  <a:pt x="222193" y="431233"/>
                  <a:pt x="229110" y="422842"/>
                </a:cubicBezTo>
                <a:cubicBezTo>
                  <a:pt x="236027" y="414451"/>
                  <a:pt x="239486" y="404132"/>
                  <a:pt x="239486" y="391885"/>
                </a:cubicBezTo>
                <a:cubicBezTo>
                  <a:pt x="239486" y="380319"/>
                  <a:pt x="237842" y="370171"/>
                  <a:pt x="234553" y="361439"/>
                </a:cubicBezTo>
                <a:cubicBezTo>
                  <a:pt x="231265" y="352708"/>
                  <a:pt x="225312" y="344487"/>
                  <a:pt x="216694" y="336777"/>
                </a:cubicBezTo>
                <a:cubicBezTo>
                  <a:pt x="204674" y="327478"/>
                  <a:pt x="193902" y="316706"/>
                  <a:pt x="184377" y="304460"/>
                </a:cubicBezTo>
                <a:cubicBezTo>
                  <a:pt x="158750" y="303326"/>
                  <a:pt x="134314" y="298280"/>
                  <a:pt x="111068" y="289322"/>
                </a:cubicBezTo>
                <a:cubicBezTo>
                  <a:pt x="87823" y="280364"/>
                  <a:pt x="68206" y="269308"/>
                  <a:pt x="52217" y="256154"/>
                </a:cubicBezTo>
                <a:cubicBezTo>
                  <a:pt x="36229" y="243001"/>
                  <a:pt x="23529" y="228260"/>
                  <a:pt x="14117" y="211931"/>
                </a:cubicBezTo>
                <a:cubicBezTo>
                  <a:pt x="4706" y="195602"/>
                  <a:pt x="0" y="179387"/>
                  <a:pt x="0" y="163285"/>
                </a:cubicBezTo>
                <a:lnTo>
                  <a:pt x="0" y="119743"/>
                </a:lnTo>
                <a:cubicBezTo>
                  <a:pt x="0" y="110671"/>
                  <a:pt x="3175" y="102960"/>
                  <a:pt x="9525" y="96610"/>
                </a:cubicBezTo>
                <a:cubicBezTo>
                  <a:pt x="15875" y="90260"/>
                  <a:pt x="23586" y="87085"/>
                  <a:pt x="32657" y="87085"/>
                </a:cubicBezTo>
                <a:lnTo>
                  <a:pt x="130629" y="87085"/>
                </a:lnTo>
                <a:lnTo>
                  <a:pt x="130629" y="54428"/>
                </a:lnTo>
                <a:cubicBezTo>
                  <a:pt x="130629" y="39460"/>
                  <a:pt x="135958" y="26647"/>
                  <a:pt x="146617" y="15988"/>
                </a:cubicBezTo>
                <a:cubicBezTo>
                  <a:pt x="157276" y="5329"/>
                  <a:pt x="170089" y="0"/>
                  <a:pt x="185057"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altLang="zh-CN" sz="4800" dirty="0">
              <a:cs typeface="+mn-ea"/>
              <a:sym typeface="+mn-lt"/>
            </a:endParaRPr>
          </a:p>
        </p:txBody>
      </p:sp>
      <p:sp>
        <p:nvSpPr>
          <p:cNvPr id="25" name="Text Placeholder 32"/>
          <p:cNvSpPr txBox="1"/>
          <p:nvPr/>
        </p:nvSpPr>
        <p:spPr>
          <a:xfrm>
            <a:off x="8702966" y="4125055"/>
            <a:ext cx="2190156"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chupa</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chups</a:t>
            </a:r>
            <a:r>
              <a:rPr kumimoji="0" lang="en-US" sz="1000" b="0" i="0" u="none" strike="noStrike" kern="1200" cap="none" spc="0" normalizeH="0" baseline="0" noProof="0" dirty="0">
                <a:ln>
                  <a:noFill/>
                </a:ln>
                <a:solidFill>
                  <a:schemeClr val="accent2"/>
                </a:solidFill>
                <a:effectLst/>
                <a:uLnTx/>
                <a:uFillTx/>
                <a:latin typeface="+mn-lt"/>
                <a:cs typeface="+mn-ea"/>
                <a:sym typeface="+mn-lt"/>
              </a:rPr>
              <a: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applicake</a:t>
            </a:r>
            <a:r>
              <a:rPr kumimoji="0" lang="en-US" sz="1000" b="0" i="0" u="none" strike="noStrike" kern="1200" cap="none" spc="0" normalizeH="0" baseline="0" noProof="0" dirty="0">
                <a:ln>
                  <a:noFill/>
                </a:ln>
                <a:solidFill>
                  <a:schemeClr val="accent2"/>
                </a:solidFill>
                <a:effectLst/>
                <a:uLnTx/>
                <a:uFillTx/>
                <a:latin typeface="+mn-lt"/>
                <a:cs typeface="+mn-ea"/>
                <a:sym typeface="+mn-lt"/>
              </a:rPr>
              <a:t> apple pie cupcake brownie bear claw  cake gingerbread cotton candy. Bear claw croissant apple pie. Croissant cake tart </a:t>
            </a:r>
            <a:r>
              <a:rPr kumimoji="0" lang="en-US" sz="1000" b="0" i="0" u="none" strike="noStrike" kern="1200" cap="none" spc="0" normalizeH="0" baseline="0" noProof="0" dirty="0" err="1">
                <a:ln>
                  <a:noFill/>
                </a:ln>
                <a:solidFill>
                  <a:schemeClr val="accent2"/>
                </a:solidFill>
                <a:effectLst/>
                <a:uLnTx/>
                <a:uFillTx/>
                <a:latin typeface="+mn-lt"/>
                <a:cs typeface="+mn-ea"/>
                <a:sym typeface="+mn-lt"/>
              </a:rPr>
              <a:t>liquorice</a:t>
            </a:r>
            <a:r>
              <a:rPr kumimoji="0" lang="en-US" sz="1000" b="0" i="0" u="none" strike="noStrike" kern="1200" cap="none" spc="0" normalizeH="0" baseline="0" noProof="0" dirty="0">
                <a:ln>
                  <a:noFill/>
                </a:ln>
                <a:solidFill>
                  <a:schemeClr val="accent2"/>
                </a:solidFill>
                <a:effectLst/>
                <a:uLnTx/>
                <a:uFillTx/>
                <a:latin typeface="+mn-lt"/>
                <a:cs typeface="+mn-ea"/>
                <a:sym typeface="+mn-lt"/>
              </a:rPr>
              <a:t> tart pastry. Gingerbread jelly soufflé bonbon sesame snaps. Tiramisu pie sesame snaps sweet roll</a:t>
            </a: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2074045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占位符 20"/>
          <p:cNvSpPr>
            <a:spLocks noGrp="1"/>
          </p:cNvSpPr>
          <p:nvPr>
            <p:ph type="body" sz="quarter" idx="13"/>
          </p:nvPr>
        </p:nvSpPr>
        <p:spPr/>
        <p:txBody>
          <a:bodyPr/>
          <a:lstStyle/>
          <a:p>
            <a:endParaRPr lang="zh-CN" altLang="en-US"/>
          </a:p>
        </p:txBody>
      </p:sp>
      <p:sp>
        <p:nvSpPr>
          <p:cNvPr id="2" name="Slide Number Placeholder 3"/>
          <p:cNvSpPr>
            <a:spLocks noGrp="1"/>
          </p:cNvSpPr>
          <p:nvPr>
            <p:ph type="sldNum" sz="quarter" idx="12"/>
          </p:nvPr>
        </p:nvSpPr>
        <p:spPr/>
        <p:txBody>
          <a:bodyPr/>
          <a:lstStyle/>
          <a:p>
            <a:fld id="{FCEE2C88-6C8F-484D-AF69-578F576B1F44}" type="slidenum">
              <a:rPr lang="en-US" smtClean="0">
                <a:latin typeface="+mn-lt"/>
                <a:cs typeface="+mn-ea"/>
                <a:sym typeface="+mn-lt"/>
              </a:rPr>
              <a:pPr/>
              <a:t>11</a:t>
            </a:fld>
            <a:endParaRPr lang="en-US" dirty="0">
              <a:latin typeface="+mn-lt"/>
              <a:cs typeface="+mn-ea"/>
              <a:sym typeface="+mn-lt"/>
            </a:endParaRPr>
          </a:p>
        </p:txBody>
      </p:sp>
      <p:sp>
        <p:nvSpPr>
          <p:cNvPr id="3" name="Rectangle 37"/>
          <p:cNvSpPr/>
          <p:nvPr/>
        </p:nvSpPr>
        <p:spPr>
          <a:xfrm>
            <a:off x="6529571" y="1449363"/>
            <a:ext cx="4713393" cy="738664"/>
          </a:xfrm>
          <a:prstGeom prst="rect">
            <a:avLst/>
          </a:prstGeom>
        </p:spPr>
        <p:txBody>
          <a:bodyPr wrap="square">
            <a:spAutoFit/>
          </a:bodyPr>
          <a:lstStyle/>
          <a:p>
            <a:r>
              <a:rPr lang="en-US" sz="1400" dirty="0">
                <a:solidFill>
                  <a:schemeClr val="tx1">
                    <a:lumMod val="65000"/>
                    <a:lumOff val="35000"/>
                  </a:schemeClr>
                </a:solidFill>
                <a:cs typeface="+mn-ea"/>
                <a:sym typeface="+mn-lt"/>
              </a:rPr>
              <a:t>Toffee caramels candy canes bonbon bonbon soufflé bonbon wafer. Topping I love halvah I love. Cake ice cream I love cake.</a:t>
            </a:r>
          </a:p>
        </p:txBody>
      </p:sp>
      <p:sp>
        <p:nvSpPr>
          <p:cNvPr id="4" name="Rectangle 48"/>
          <p:cNvSpPr/>
          <p:nvPr/>
        </p:nvSpPr>
        <p:spPr>
          <a:xfrm>
            <a:off x="6529571" y="1009694"/>
            <a:ext cx="4713393" cy="400110"/>
          </a:xfrm>
          <a:prstGeom prst="rect">
            <a:avLst/>
          </a:prstGeom>
        </p:spPr>
        <p:txBody>
          <a:bodyPr wrap="square">
            <a:spAutoFit/>
          </a:bodyPr>
          <a:lstStyle/>
          <a:p>
            <a:r>
              <a:rPr lang="zh-CN" altLang="en-US" sz="2000" b="1" dirty="0">
                <a:solidFill>
                  <a:schemeClr val="tx1">
                    <a:lumMod val="65000"/>
                    <a:lumOff val="35000"/>
                  </a:schemeClr>
                </a:solidFill>
                <a:cs typeface="+mn-ea"/>
                <a:sym typeface="+mn-lt"/>
              </a:rPr>
              <a:t>项目的细节</a:t>
            </a:r>
            <a:endParaRPr lang="en-US" sz="2000" b="1" dirty="0">
              <a:solidFill>
                <a:schemeClr val="tx1">
                  <a:lumMod val="65000"/>
                  <a:lumOff val="35000"/>
                </a:schemeClr>
              </a:solidFill>
              <a:cs typeface="+mn-ea"/>
              <a:sym typeface="+mn-lt"/>
            </a:endParaRPr>
          </a:p>
        </p:txBody>
      </p:sp>
      <p:sp>
        <p:nvSpPr>
          <p:cNvPr id="5" name="Text Placeholder 32"/>
          <p:cNvSpPr txBox="1"/>
          <p:nvPr/>
        </p:nvSpPr>
        <p:spPr>
          <a:xfrm>
            <a:off x="7266884" y="2803509"/>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200" dirty="0">
                <a:solidFill>
                  <a:schemeClr val="tx1">
                    <a:lumMod val="65000"/>
                    <a:lumOff val="35000"/>
                  </a:schemeClr>
                </a:solidFill>
                <a:latin typeface="+mn-lt"/>
                <a:cs typeface="+mn-ea"/>
                <a:sym typeface="+mn-lt"/>
              </a:rPr>
              <a:t>Lemon drops oat cake oat cake sugar plum sweet gingerbread chocolate cake gingerbread. Lemon drops oat cake oat cake sugar plum sweet</a:t>
            </a:r>
          </a:p>
        </p:txBody>
      </p:sp>
      <p:sp>
        <p:nvSpPr>
          <p:cNvPr id="6" name="Text Placeholder 33"/>
          <p:cNvSpPr txBox="1"/>
          <p:nvPr/>
        </p:nvSpPr>
        <p:spPr>
          <a:xfrm>
            <a:off x="7266886" y="2556793"/>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400" b="1" dirty="0">
                <a:solidFill>
                  <a:schemeClr val="accent2"/>
                </a:solidFill>
                <a:latin typeface="+mn-lt"/>
                <a:cs typeface="+mn-ea"/>
                <a:sym typeface="+mn-lt"/>
              </a:rPr>
              <a:t>商务策略</a:t>
            </a:r>
            <a:endParaRPr lang="en-AU" sz="1400" dirty="0">
              <a:solidFill>
                <a:schemeClr val="accent2"/>
              </a:solidFill>
              <a:latin typeface="+mn-lt"/>
              <a:cs typeface="+mn-ea"/>
              <a:sym typeface="+mn-lt"/>
            </a:endParaRPr>
          </a:p>
        </p:txBody>
      </p:sp>
      <p:sp>
        <p:nvSpPr>
          <p:cNvPr id="7" name="Text Placeholder 32"/>
          <p:cNvSpPr txBox="1"/>
          <p:nvPr/>
        </p:nvSpPr>
        <p:spPr>
          <a:xfrm>
            <a:off x="7266884" y="3998978"/>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200" dirty="0">
                <a:solidFill>
                  <a:schemeClr val="tx1">
                    <a:lumMod val="65000"/>
                    <a:lumOff val="35000"/>
                  </a:schemeClr>
                </a:solidFill>
                <a:latin typeface="+mn-lt"/>
                <a:cs typeface="+mn-ea"/>
                <a:sym typeface="+mn-lt"/>
              </a:rPr>
              <a:t>Lemon drops oat cake oat cake sugar plum sweet gingerbread chocolate cake gingerbread. Lemon drops oat cake oat cake sugar plum sweet</a:t>
            </a:r>
          </a:p>
        </p:txBody>
      </p:sp>
      <p:sp>
        <p:nvSpPr>
          <p:cNvPr id="8" name="Text Placeholder 33"/>
          <p:cNvSpPr txBox="1"/>
          <p:nvPr/>
        </p:nvSpPr>
        <p:spPr>
          <a:xfrm>
            <a:off x="7266886" y="3752262"/>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400" b="1" dirty="0">
                <a:solidFill>
                  <a:schemeClr val="accent2"/>
                </a:solidFill>
                <a:latin typeface="+mn-lt"/>
                <a:cs typeface="+mn-ea"/>
                <a:sym typeface="+mn-lt"/>
              </a:rPr>
              <a:t>创意策略</a:t>
            </a:r>
            <a:endParaRPr lang="en-AU" sz="1400" dirty="0">
              <a:solidFill>
                <a:schemeClr val="accent2"/>
              </a:solidFill>
              <a:latin typeface="+mn-lt"/>
              <a:cs typeface="+mn-ea"/>
              <a:sym typeface="+mn-lt"/>
            </a:endParaRPr>
          </a:p>
        </p:txBody>
      </p:sp>
      <p:sp>
        <p:nvSpPr>
          <p:cNvPr id="9" name="Text Placeholder 32"/>
          <p:cNvSpPr txBox="1"/>
          <p:nvPr/>
        </p:nvSpPr>
        <p:spPr>
          <a:xfrm>
            <a:off x="7266884" y="5208510"/>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200" dirty="0">
                <a:solidFill>
                  <a:schemeClr val="tx1">
                    <a:lumMod val="65000"/>
                    <a:lumOff val="35000"/>
                  </a:schemeClr>
                </a:solidFill>
                <a:latin typeface="+mn-lt"/>
                <a:cs typeface="+mn-ea"/>
                <a:sym typeface="+mn-lt"/>
              </a:rPr>
              <a:t>Lemon drops oat cake oat cake sugar plum sweet gingerbread chocolate cake gingerbread. Lemon drops oat cake oat cake sugar plum sweet</a:t>
            </a:r>
          </a:p>
        </p:txBody>
      </p:sp>
      <p:sp>
        <p:nvSpPr>
          <p:cNvPr id="10" name="Text Placeholder 33"/>
          <p:cNvSpPr txBox="1"/>
          <p:nvPr/>
        </p:nvSpPr>
        <p:spPr>
          <a:xfrm>
            <a:off x="7266886" y="4961794"/>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400" b="1" dirty="0">
                <a:solidFill>
                  <a:schemeClr val="accent2"/>
                </a:solidFill>
                <a:latin typeface="+mn-lt"/>
                <a:cs typeface="+mn-ea"/>
                <a:sym typeface="+mn-lt"/>
              </a:rPr>
              <a:t>项目进展</a:t>
            </a:r>
            <a:endParaRPr lang="en-AU" altLang="zh-CN" sz="1400" dirty="0">
              <a:solidFill>
                <a:schemeClr val="accent2"/>
              </a:solidFill>
              <a:latin typeface="+mn-lt"/>
              <a:cs typeface="+mn-ea"/>
              <a:sym typeface="+mn-lt"/>
            </a:endParaRPr>
          </a:p>
        </p:txBody>
      </p:sp>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l="22117" r="22456" b="-10"/>
          <a:stretch/>
        </p:blipFill>
        <p:spPr>
          <a:xfrm>
            <a:off x="0" y="0"/>
            <a:ext cx="5700713" cy="6857999"/>
          </a:xfrm>
          <a:prstGeom prst="rect">
            <a:avLst/>
          </a:prstGeom>
        </p:spPr>
      </p:pic>
      <p:grpSp>
        <p:nvGrpSpPr>
          <p:cNvPr id="12" name="组合 11"/>
          <p:cNvGrpSpPr/>
          <p:nvPr/>
        </p:nvGrpSpPr>
        <p:grpSpPr>
          <a:xfrm>
            <a:off x="6529571" y="2556793"/>
            <a:ext cx="551992" cy="551992"/>
            <a:chOff x="6636986" y="2554201"/>
            <a:chExt cx="551992" cy="551992"/>
          </a:xfrm>
        </p:grpSpPr>
        <p:sp>
          <p:nvSpPr>
            <p:cNvPr id="13" name="Oval 53"/>
            <p:cNvSpPr>
              <a:spLocks noChangeAspect="1"/>
            </p:cNvSpPr>
            <p:nvPr/>
          </p:nvSpPr>
          <p:spPr>
            <a:xfrm>
              <a:off x="6636986" y="2554201"/>
              <a:ext cx="551992" cy="551992"/>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cs typeface="+mn-ea"/>
                <a:sym typeface="+mn-lt"/>
              </a:endParaRPr>
            </a:p>
          </p:txBody>
        </p:sp>
        <p:sp>
          <p:nvSpPr>
            <p:cNvPr id="14" name="Freeform 224"/>
            <p:cNvSpPr>
              <a:spLocks noEditPoints="1" noChangeArrowheads="1"/>
            </p:cNvSpPr>
            <p:nvPr/>
          </p:nvSpPr>
          <p:spPr bwMode="auto">
            <a:xfrm>
              <a:off x="6764434" y="2681662"/>
              <a:ext cx="297096" cy="297071"/>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
                <a:gd name="T163" fmla="*/ 0 h 47"/>
                <a:gd name="T164" fmla="*/ 47 w 47"/>
                <a:gd name="T165" fmla="*/ 47 h 4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rgbClr val="FFFFFF"/>
            </a:solidFill>
            <a:ln>
              <a:noFill/>
            </a:ln>
          </p:spPr>
          <p:txBody>
            <a:bodyPr/>
            <a:lstStyle/>
            <a:p>
              <a:endParaRPr lang="zh-CN" altLang="zh-CN">
                <a:solidFill>
                  <a:srgbClr val="000000"/>
                </a:solidFill>
                <a:cs typeface="+mn-ea"/>
                <a:sym typeface="+mn-lt"/>
              </a:endParaRPr>
            </a:p>
          </p:txBody>
        </p:sp>
      </p:grpSp>
      <p:grpSp>
        <p:nvGrpSpPr>
          <p:cNvPr id="15" name="组合 14"/>
          <p:cNvGrpSpPr/>
          <p:nvPr/>
        </p:nvGrpSpPr>
        <p:grpSpPr>
          <a:xfrm>
            <a:off x="6529571" y="3739165"/>
            <a:ext cx="551992" cy="551992"/>
            <a:chOff x="6636986" y="3739165"/>
            <a:chExt cx="551992" cy="551992"/>
          </a:xfrm>
        </p:grpSpPr>
        <p:sp>
          <p:nvSpPr>
            <p:cNvPr id="16" name="Oval 54"/>
            <p:cNvSpPr>
              <a:spLocks noChangeAspect="1"/>
            </p:cNvSpPr>
            <p:nvPr/>
          </p:nvSpPr>
          <p:spPr>
            <a:xfrm>
              <a:off x="6636986" y="3739165"/>
              <a:ext cx="551992" cy="5519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cs typeface="+mn-ea"/>
                <a:sym typeface="+mn-lt"/>
              </a:endParaRPr>
            </a:p>
          </p:txBody>
        </p:sp>
        <p:sp>
          <p:nvSpPr>
            <p:cNvPr id="17" name="Freeform 205"/>
            <p:cNvSpPr>
              <a:spLocks noEditPoints="1" noChangeArrowheads="1"/>
            </p:cNvSpPr>
            <p:nvPr/>
          </p:nvSpPr>
          <p:spPr bwMode="auto">
            <a:xfrm>
              <a:off x="6748948" y="3832395"/>
              <a:ext cx="328069" cy="365533"/>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3"/>
                <a:gd name="T175" fmla="*/ 0 h 48"/>
                <a:gd name="T176" fmla="*/ 43 w 43"/>
                <a:gd name="T177" fmla="*/ 48 h 4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solidFill>
              <a:schemeClr val="bg1"/>
            </a:solidFill>
            <a:ln>
              <a:noFill/>
            </a:ln>
          </p:spPr>
          <p:txBody>
            <a:bodyPr/>
            <a:lstStyle/>
            <a:p>
              <a:endParaRPr lang="zh-CN" altLang="zh-CN">
                <a:solidFill>
                  <a:srgbClr val="000000"/>
                </a:solidFill>
                <a:cs typeface="+mn-ea"/>
                <a:sym typeface="+mn-lt"/>
              </a:endParaRPr>
            </a:p>
          </p:txBody>
        </p:sp>
      </p:grpSp>
      <p:grpSp>
        <p:nvGrpSpPr>
          <p:cNvPr id="18" name="组合 17"/>
          <p:cNvGrpSpPr/>
          <p:nvPr/>
        </p:nvGrpSpPr>
        <p:grpSpPr>
          <a:xfrm>
            <a:off x="6529571" y="4948697"/>
            <a:ext cx="551992" cy="551992"/>
            <a:chOff x="6636986" y="4948697"/>
            <a:chExt cx="551992" cy="551992"/>
          </a:xfrm>
        </p:grpSpPr>
        <p:sp>
          <p:nvSpPr>
            <p:cNvPr id="19" name="Oval 57"/>
            <p:cNvSpPr>
              <a:spLocks noChangeAspect="1"/>
            </p:cNvSpPr>
            <p:nvPr/>
          </p:nvSpPr>
          <p:spPr>
            <a:xfrm>
              <a:off x="6636986" y="4948697"/>
              <a:ext cx="551992" cy="5519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rgbClr val="F33745"/>
                </a:solidFill>
                <a:cs typeface="+mn-ea"/>
                <a:sym typeface="+mn-lt"/>
              </a:endParaRPr>
            </a:p>
          </p:txBody>
        </p:sp>
        <p:sp>
          <p:nvSpPr>
            <p:cNvPr id="20" name="Freeform 129"/>
            <p:cNvSpPr>
              <a:spLocks noEditPoints="1" noChangeArrowheads="1"/>
            </p:cNvSpPr>
            <p:nvPr/>
          </p:nvSpPr>
          <p:spPr bwMode="auto">
            <a:xfrm>
              <a:off x="6694764" y="5130119"/>
              <a:ext cx="436437" cy="189148"/>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
                <a:gd name="T115" fmla="*/ 0 h 94"/>
                <a:gd name="T116" fmla="*/ 216 w 216"/>
                <a:gd name="T117" fmla="*/ 94 h 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rgbClr val="FFFFFF"/>
            </a:solidFill>
            <a:ln>
              <a:noFill/>
            </a:ln>
          </p:spPr>
          <p:txBody>
            <a:bodyPr/>
            <a:lstStyle/>
            <a:p>
              <a:endParaRPr lang="zh-CN" altLang="zh-CN">
                <a:solidFill>
                  <a:srgbClr val="000000"/>
                </a:solidFill>
                <a:cs typeface="+mn-ea"/>
                <a:sym typeface="+mn-lt"/>
              </a:endParaRPr>
            </a:p>
          </p:txBody>
        </p:sp>
      </p:grpSp>
    </p:spTree>
    <p:extLst>
      <p:ext uri="{BB962C8B-B14F-4D97-AF65-F5344CB8AC3E}">
        <p14:creationId xmlns:p14="http://schemas.microsoft.com/office/powerpoint/2010/main" val="93447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fld id="{FCEE2C88-6C8F-484D-AF69-578F576B1F44}" type="slidenum">
              <a:rPr lang="en-US" smtClean="0">
                <a:latin typeface="+mn-lt"/>
                <a:cs typeface="+mn-ea"/>
                <a:sym typeface="+mn-lt"/>
              </a:rPr>
              <a:pPr/>
              <a:t>12</a:t>
            </a:fld>
            <a:endParaRPr lang="en-US" dirty="0">
              <a:latin typeface="+mn-lt"/>
              <a:cs typeface="+mn-ea"/>
              <a:sym typeface="+mn-lt"/>
            </a:endParaRPr>
          </a:p>
        </p:txBody>
      </p:sp>
      <p:sp>
        <p:nvSpPr>
          <p:cNvPr id="4" name="Text Placeholder 32"/>
          <p:cNvSpPr txBox="1"/>
          <p:nvPr/>
        </p:nvSpPr>
        <p:spPr>
          <a:xfrm>
            <a:off x="2448221" y="2394085"/>
            <a:ext cx="3393019" cy="48559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dirty="0">
                <a:solidFill>
                  <a:schemeClr val="tx1">
                    <a:lumMod val="65000"/>
                    <a:lumOff val="35000"/>
                  </a:schemeClr>
                </a:solidFill>
                <a:latin typeface="+mn-lt"/>
                <a:cs typeface="+mn-ea"/>
                <a:sym typeface="+mn-lt"/>
              </a:rPr>
              <a:t>Cotton candy tiramisu sweet. Sesame snaps macaroon pastry powder topping cupcake tiramisu muffin cake</a:t>
            </a:r>
          </a:p>
        </p:txBody>
      </p:sp>
      <p:sp>
        <p:nvSpPr>
          <p:cNvPr id="5" name="Text Placeholder 33"/>
          <p:cNvSpPr txBox="1"/>
          <p:nvPr/>
        </p:nvSpPr>
        <p:spPr>
          <a:xfrm>
            <a:off x="2433936" y="2099335"/>
            <a:ext cx="3406753" cy="3163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cake</a:t>
            </a:r>
          </a:p>
        </p:txBody>
      </p:sp>
      <p:sp>
        <p:nvSpPr>
          <p:cNvPr id="6" name="Text Placeholder 33"/>
          <p:cNvSpPr txBox="1"/>
          <p:nvPr/>
        </p:nvSpPr>
        <p:spPr>
          <a:xfrm>
            <a:off x="2433936" y="1758024"/>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600" dirty="0">
                <a:solidFill>
                  <a:schemeClr val="tx1">
                    <a:lumMod val="65000"/>
                    <a:lumOff val="35000"/>
                  </a:schemeClr>
                </a:solidFill>
                <a:latin typeface="+mn-lt"/>
                <a:cs typeface="+mn-ea"/>
                <a:sym typeface="+mn-lt"/>
              </a:rPr>
              <a:t>商业策略</a:t>
            </a:r>
            <a:endParaRPr lang="en-AU" sz="1600" dirty="0">
              <a:solidFill>
                <a:schemeClr val="tx1">
                  <a:lumMod val="65000"/>
                  <a:lumOff val="35000"/>
                </a:schemeClr>
              </a:solidFill>
              <a:latin typeface="+mn-lt"/>
              <a:cs typeface="+mn-ea"/>
              <a:sym typeface="+mn-lt"/>
            </a:endParaRPr>
          </a:p>
        </p:txBody>
      </p:sp>
      <p:sp>
        <p:nvSpPr>
          <p:cNvPr id="7" name="Text Placeholder 32"/>
          <p:cNvSpPr txBox="1"/>
          <p:nvPr/>
        </p:nvSpPr>
        <p:spPr>
          <a:xfrm>
            <a:off x="2448221" y="3958887"/>
            <a:ext cx="3393019" cy="48559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dirty="0">
                <a:solidFill>
                  <a:schemeClr val="tx1">
                    <a:lumMod val="65000"/>
                    <a:lumOff val="35000"/>
                  </a:schemeClr>
                </a:solidFill>
                <a:latin typeface="+mn-lt"/>
                <a:cs typeface="+mn-ea"/>
                <a:sym typeface="+mn-lt"/>
              </a:rPr>
              <a:t>Cotton candy tiramisu sweet. Sesame snaps macaroon pastry powder topping cupcake tiramisu muffin cake</a:t>
            </a:r>
          </a:p>
        </p:txBody>
      </p:sp>
      <p:sp>
        <p:nvSpPr>
          <p:cNvPr id="8" name="Text Placeholder 33"/>
          <p:cNvSpPr txBox="1"/>
          <p:nvPr/>
        </p:nvSpPr>
        <p:spPr>
          <a:xfrm>
            <a:off x="2433936" y="3664137"/>
            <a:ext cx="3406753" cy="3163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cake</a:t>
            </a:r>
          </a:p>
        </p:txBody>
      </p:sp>
      <p:sp>
        <p:nvSpPr>
          <p:cNvPr id="9" name="Text Placeholder 33"/>
          <p:cNvSpPr txBox="1"/>
          <p:nvPr/>
        </p:nvSpPr>
        <p:spPr>
          <a:xfrm>
            <a:off x="2433936" y="3322826"/>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600" dirty="0">
                <a:solidFill>
                  <a:schemeClr val="tx1">
                    <a:lumMod val="65000"/>
                    <a:lumOff val="35000"/>
                  </a:schemeClr>
                </a:solidFill>
                <a:latin typeface="+mn-lt"/>
                <a:cs typeface="+mn-ea"/>
                <a:sym typeface="+mn-lt"/>
              </a:rPr>
              <a:t>销售收入</a:t>
            </a:r>
            <a:endParaRPr lang="en-AU" sz="1600" dirty="0">
              <a:solidFill>
                <a:schemeClr val="tx1">
                  <a:lumMod val="65000"/>
                  <a:lumOff val="35000"/>
                </a:schemeClr>
              </a:solidFill>
              <a:latin typeface="+mn-lt"/>
              <a:cs typeface="+mn-ea"/>
              <a:sym typeface="+mn-lt"/>
            </a:endParaRPr>
          </a:p>
        </p:txBody>
      </p:sp>
      <p:sp>
        <p:nvSpPr>
          <p:cNvPr id="10" name="Text Placeholder 32"/>
          <p:cNvSpPr txBox="1"/>
          <p:nvPr/>
        </p:nvSpPr>
        <p:spPr>
          <a:xfrm>
            <a:off x="7197643" y="2394085"/>
            <a:ext cx="3393019" cy="48559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dirty="0">
                <a:solidFill>
                  <a:schemeClr val="tx1">
                    <a:lumMod val="65000"/>
                    <a:lumOff val="35000"/>
                  </a:schemeClr>
                </a:solidFill>
                <a:latin typeface="+mn-lt"/>
                <a:cs typeface="+mn-ea"/>
                <a:sym typeface="+mn-lt"/>
              </a:rPr>
              <a:t>Cotton candy tiramisu sweet. Sesame snaps macaroon pastry powder topping cupcake tiramisu muffin cake</a:t>
            </a:r>
          </a:p>
        </p:txBody>
      </p:sp>
      <p:sp>
        <p:nvSpPr>
          <p:cNvPr id="11" name="Text Placeholder 33"/>
          <p:cNvSpPr txBox="1"/>
          <p:nvPr/>
        </p:nvSpPr>
        <p:spPr>
          <a:xfrm>
            <a:off x="7183358" y="2099335"/>
            <a:ext cx="3406753" cy="3163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cake</a:t>
            </a:r>
          </a:p>
        </p:txBody>
      </p:sp>
      <p:sp>
        <p:nvSpPr>
          <p:cNvPr id="12" name="Text Placeholder 33"/>
          <p:cNvSpPr txBox="1"/>
          <p:nvPr/>
        </p:nvSpPr>
        <p:spPr>
          <a:xfrm>
            <a:off x="7183358" y="1758024"/>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600" dirty="0">
                <a:solidFill>
                  <a:schemeClr val="tx1">
                    <a:lumMod val="65000"/>
                    <a:lumOff val="35000"/>
                  </a:schemeClr>
                </a:solidFill>
                <a:latin typeface="+mn-lt"/>
                <a:cs typeface="+mn-ea"/>
                <a:sym typeface="+mn-lt"/>
              </a:rPr>
              <a:t>创造性的解决方案</a:t>
            </a:r>
            <a:endParaRPr lang="en-AU" sz="1600" dirty="0">
              <a:solidFill>
                <a:schemeClr val="tx1">
                  <a:lumMod val="65000"/>
                  <a:lumOff val="35000"/>
                </a:schemeClr>
              </a:solidFill>
              <a:latin typeface="+mn-lt"/>
              <a:cs typeface="+mn-ea"/>
              <a:sym typeface="+mn-lt"/>
            </a:endParaRPr>
          </a:p>
        </p:txBody>
      </p:sp>
      <p:sp>
        <p:nvSpPr>
          <p:cNvPr id="13" name="Text Placeholder 32"/>
          <p:cNvSpPr txBox="1"/>
          <p:nvPr/>
        </p:nvSpPr>
        <p:spPr>
          <a:xfrm>
            <a:off x="7197643" y="3958887"/>
            <a:ext cx="3393019" cy="48559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dirty="0">
                <a:solidFill>
                  <a:schemeClr val="tx1">
                    <a:lumMod val="65000"/>
                    <a:lumOff val="35000"/>
                  </a:schemeClr>
                </a:solidFill>
                <a:latin typeface="+mn-lt"/>
                <a:cs typeface="+mn-ea"/>
                <a:sym typeface="+mn-lt"/>
              </a:rPr>
              <a:t>Cotton candy tiramisu sweet. Sesame snaps macaroon pastry powder topping cupcake tiramisu muffin cake</a:t>
            </a:r>
          </a:p>
        </p:txBody>
      </p:sp>
      <p:sp>
        <p:nvSpPr>
          <p:cNvPr id="14" name="Text Placeholder 33"/>
          <p:cNvSpPr txBox="1"/>
          <p:nvPr/>
        </p:nvSpPr>
        <p:spPr>
          <a:xfrm>
            <a:off x="7183358" y="3664137"/>
            <a:ext cx="3406753" cy="3163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cake</a:t>
            </a:r>
          </a:p>
        </p:txBody>
      </p:sp>
      <p:sp>
        <p:nvSpPr>
          <p:cNvPr id="15" name="Text Placeholder 33"/>
          <p:cNvSpPr txBox="1"/>
          <p:nvPr/>
        </p:nvSpPr>
        <p:spPr>
          <a:xfrm>
            <a:off x="7183358" y="3322826"/>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600" dirty="0">
                <a:solidFill>
                  <a:schemeClr val="tx1">
                    <a:lumMod val="65000"/>
                    <a:lumOff val="35000"/>
                  </a:schemeClr>
                </a:solidFill>
                <a:latin typeface="+mn-lt"/>
                <a:cs typeface="+mn-ea"/>
                <a:sym typeface="+mn-lt"/>
              </a:rPr>
              <a:t>商业计划</a:t>
            </a:r>
            <a:endParaRPr lang="en-AU" sz="1600" dirty="0">
              <a:solidFill>
                <a:schemeClr val="tx1">
                  <a:lumMod val="65000"/>
                  <a:lumOff val="35000"/>
                </a:schemeClr>
              </a:solidFill>
              <a:latin typeface="+mn-lt"/>
              <a:cs typeface="+mn-ea"/>
              <a:sym typeface="+mn-lt"/>
            </a:endParaRPr>
          </a:p>
        </p:txBody>
      </p:sp>
      <p:sp>
        <p:nvSpPr>
          <p:cNvPr id="16" name="Text Placeholder 32"/>
          <p:cNvSpPr txBox="1"/>
          <p:nvPr/>
        </p:nvSpPr>
        <p:spPr>
          <a:xfrm>
            <a:off x="2448221" y="5523689"/>
            <a:ext cx="3393019" cy="48559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dirty="0">
                <a:solidFill>
                  <a:schemeClr val="tx1">
                    <a:lumMod val="65000"/>
                    <a:lumOff val="35000"/>
                  </a:schemeClr>
                </a:solidFill>
                <a:latin typeface="+mn-lt"/>
                <a:cs typeface="+mn-ea"/>
                <a:sym typeface="+mn-lt"/>
              </a:rPr>
              <a:t>Cotton candy tiramisu sweet. Sesame snaps macaroon pastry powder topping cupcake tiramisu muffin cake</a:t>
            </a:r>
          </a:p>
        </p:txBody>
      </p:sp>
      <p:sp>
        <p:nvSpPr>
          <p:cNvPr id="17" name="Text Placeholder 33"/>
          <p:cNvSpPr txBox="1"/>
          <p:nvPr/>
        </p:nvSpPr>
        <p:spPr>
          <a:xfrm>
            <a:off x="2433936" y="5228939"/>
            <a:ext cx="3406753" cy="3163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cake</a:t>
            </a:r>
          </a:p>
        </p:txBody>
      </p:sp>
      <p:sp>
        <p:nvSpPr>
          <p:cNvPr id="18" name="Text Placeholder 33"/>
          <p:cNvSpPr txBox="1"/>
          <p:nvPr/>
        </p:nvSpPr>
        <p:spPr>
          <a:xfrm>
            <a:off x="2433936" y="4887628"/>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600" dirty="0">
                <a:solidFill>
                  <a:schemeClr val="tx1">
                    <a:lumMod val="65000"/>
                    <a:lumOff val="35000"/>
                  </a:schemeClr>
                </a:solidFill>
                <a:latin typeface="+mn-lt"/>
                <a:cs typeface="+mn-ea"/>
                <a:sym typeface="+mn-lt"/>
              </a:rPr>
              <a:t>数据分析</a:t>
            </a:r>
            <a:endParaRPr lang="en-AU" sz="1600" dirty="0">
              <a:solidFill>
                <a:schemeClr val="tx1">
                  <a:lumMod val="65000"/>
                  <a:lumOff val="35000"/>
                </a:schemeClr>
              </a:solidFill>
              <a:latin typeface="+mn-lt"/>
              <a:cs typeface="+mn-ea"/>
              <a:sym typeface="+mn-lt"/>
            </a:endParaRPr>
          </a:p>
        </p:txBody>
      </p:sp>
      <p:sp>
        <p:nvSpPr>
          <p:cNvPr id="19" name="Text Placeholder 32"/>
          <p:cNvSpPr txBox="1"/>
          <p:nvPr/>
        </p:nvSpPr>
        <p:spPr>
          <a:xfrm>
            <a:off x="7197643" y="5523689"/>
            <a:ext cx="3393019" cy="48559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dirty="0">
                <a:solidFill>
                  <a:schemeClr val="tx1">
                    <a:lumMod val="65000"/>
                    <a:lumOff val="35000"/>
                  </a:schemeClr>
                </a:solidFill>
                <a:latin typeface="+mn-lt"/>
                <a:cs typeface="+mn-ea"/>
                <a:sym typeface="+mn-lt"/>
              </a:rPr>
              <a:t>Cotton candy tiramisu sweet. Sesame snaps macaroon pastry powder topping cupcake tiramisu muffin cake</a:t>
            </a:r>
          </a:p>
        </p:txBody>
      </p:sp>
      <p:sp>
        <p:nvSpPr>
          <p:cNvPr id="20" name="Text Placeholder 33"/>
          <p:cNvSpPr txBox="1"/>
          <p:nvPr/>
        </p:nvSpPr>
        <p:spPr>
          <a:xfrm>
            <a:off x="7183358" y="5228939"/>
            <a:ext cx="3406753" cy="3163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cake</a:t>
            </a:r>
          </a:p>
        </p:txBody>
      </p:sp>
      <p:sp>
        <p:nvSpPr>
          <p:cNvPr id="21" name="Text Placeholder 33"/>
          <p:cNvSpPr txBox="1"/>
          <p:nvPr/>
        </p:nvSpPr>
        <p:spPr>
          <a:xfrm>
            <a:off x="7183358" y="4887628"/>
            <a:ext cx="3406753" cy="4255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CN" altLang="en-US" sz="1600" dirty="0">
                <a:solidFill>
                  <a:schemeClr val="tx1">
                    <a:lumMod val="65000"/>
                    <a:lumOff val="35000"/>
                  </a:schemeClr>
                </a:solidFill>
                <a:latin typeface="+mn-lt"/>
                <a:cs typeface="+mn-ea"/>
                <a:sym typeface="+mn-lt"/>
              </a:rPr>
              <a:t>内容策略</a:t>
            </a:r>
            <a:endParaRPr lang="en-AU" sz="1600" dirty="0">
              <a:solidFill>
                <a:schemeClr val="tx1">
                  <a:lumMod val="65000"/>
                  <a:lumOff val="35000"/>
                </a:schemeClr>
              </a:solidFill>
              <a:latin typeface="+mn-lt"/>
              <a:cs typeface="+mn-ea"/>
              <a:sym typeface="+mn-lt"/>
            </a:endParaRPr>
          </a:p>
        </p:txBody>
      </p:sp>
      <p:grpSp>
        <p:nvGrpSpPr>
          <p:cNvPr id="22" name="组合 21"/>
          <p:cNvGrpSpPr/>
          <p:nvPr/>
        </p:nvGrpSpPr>
        <p:grpSpPr>
          <a:xfrm>
            <a:off x="6206326" y="3363271"/>
            <a:ext cx="699076" cy="699074"/>
            <a:chOff x="6206326" y="3363271"/>
            <a:chExt cx="699076" cy="699074"/>
          </a:xfrm>
        </p:grpSpPr>
        <p:sp>
          <p:nvSpPr>
            <p:cNvPr id="23" name="Oval 102"/>
            <p:cNvSpPr/>
            <p:nvPr/>
          </p:nvSpPr>
          <p:spPr>
            <a:xfrm>
              <a:off x="6206326" y="3363271"/>
              <a:ext cx="699076" cy="6990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solidFill>
                  <a:schemeClr val="bg1"/>
                </a:solidFill>
                <a:cs typeface="+mn-ea"/>
                <a:sym typeface="+mn-lt"/>
              </a:endParaRPr>
            </a:p>
          </p:txBody>
        </p:sp>
        <p:sp>
          <p:nvSpPr>
            <p:cNvPr id="24" name="任意多边形 23"/>
            <p:cNvSpPr/>
            <p:nvPr/>
          </p:nvSpPr>
          <p:spPr>
            <a:xfrm>
              <a:off x="6379448" y="3549963"/>
              <a:ext cx="352832" cy="325691"/>
            </a:xfrm>
            <a:custGeom>
              <a:avLst/>
              <a:gdLst/>
              <a:ahLst/>
              <a:cxnLst/>
              <a:rect l="l" t="t" r="r" b="b"/>
              <a:pathLst>
                <a:path w="566057" h="522514">
                  <a:moveTo>
                    <a:pt x="435429" y="130628"/>
                  </a:moveTo>
                  <a:cubicBezTo>
                    <a:pt x="435429" y="178026"/>
                    <a:pt x="427038" y="220095"/>
                    <a:pt x="410255" y="256835"/>
                  </a:cubicBezTo>
                  <a:cubicBezTo>
                    <a:pt x="442232" y="250258"/>
                    <a:pt x="468936" y="237444"/>
                    <a:pt x="490367" y="218394"/>
                  </a:cubicBezTo>
                  <a:cubicBezTo>
                    <a:pt x="511799" y="199344"/>
                    <a:pt x="522514" y="180975"/>
                    <a:pt x="522514" y="163285"/>
                  </a:cubicBezTo>
                  <a:lnTo>
                    <a:pt x="522514" y="130628"/>
                  </a:lnTo>
                  <a:close/>
                  <a:moveTo>
                    <a:pt x="43543" y="130628"/>
                  </a:moveTo>
                  <a:lnTo>
                    <a:pt x="43543" y="163285"/>
                  </a:lnTo>
                  <a:cubicBezTo>
                    <a:pt x="43543" y="180975"/>
                    <a:pt x="54258" y="199344"/>
                    <a:pt x="75690" y="218394"/>
                  </a:cubicBezTo>
                  <a:cubicBezTo>
                    <a:pt x="97121" y="237444"/>
                    <a:pt x="123825" y="250258"/>
                    <a:pt x="155802" y="256835"/>
                  </a:cubicBezTo>
                  <a:cubicBezTo>
                    <a:pt x="139020" y="220095"/>
                    <a:pt x="130629" y="178026"/>
                    <a:pt x="130629" y="130628"/>
                  </a:cubicBezTo>
                  <a:close/>
                  <a:moveTo>
                    <a:pt x="185057" y="0"/>
                  </a:moveTo>
                  <a:lnTo>
                    <a:pt x="381000" y="0"/>
                  </a:lnTo>
                  <a:cubicBezTo>
                    <a:pt x="395968" y="0"/>
                    <a:pt x="408781" y="5329"/>
                    <a:pt x="419440" y="15988"/>
                  </a:cubicBezTo>
                  <a:cubicBezTo>
                    <a:pt x="430099" y="26647"/>
                    <a:pt x="435429" y="39460"/>
                    <a:pt x="435429" y="54428"/>
                  </a:cubicBezTo>
                  <a:lnTo>
                    <a:pt x="435429" y="87085"/>
                  </a:lnTo>
                  <a:lnTo>
                    <a:pt x="533400" y="87085"/>
                  </a:lnTo>
                  <a:cubicBezTo>
                    <a:pt x="542471" y="87085"/>
                    <a:pt x="550182" y="90260"/>
                    <a:pt x="556532" y="96610"/>
                  </a:cubicBezTo>
                  <a:cubicBezTo>
                    <a:pt x="562882" y="102960"/>
                    <a:pt x="566057" y="110671"/>
                    <a:pt x="566057" y="119743"/>
                  </a:cubicBezTo>
                  <a:lnTo>
                    <a:pt x="566057" y="163285"/>
                  </a:lnTo>
                  <a:cubicBezTo>
                    <a:pt x="566057" y="179387"/>
                    <a:pt x="561351" y="195602"/>
                    <a:pt x="551940" y="211931"/>
                  </a:cubicBezTo>
                  <a:cubicBezTo>
                    <a:pt x="542528" y="228260"/>
                    <a:pt x="529828" y="243001"/>
                    <a:pt x="513840" y="256154"/>
                  </a:cubicBezTo>
                  <a:cubicBezTo>
                    <a:pt x="497851" y="269308"/>
                    <a:pt x="478234" y="280364"/>
                    <a:pt x="454989" y="289322"/>
                  </a:cubicBezTo>
                  <a:cubicBezTo>
                    <a:pt x="431743" y="298280"/>
                    <a:pt x="407307" y="303326"/>
                    <a:pt x="381680" y="304460"/>
                  </a:cubicBezTo>
                  <a:cubicBezTo>
                    <a:pt x="372155" y="316706"/>
                    <a:pt x="361383" y="327478"/>
                    <a:pt x="349363" y="336777"/>
                  </a:cubicBezTo>
                  <a:cubicBezTo>
                    <a:pt x="340746" y="344487"/>
                    <a:pt x="334792" y="352708"/>
                    <a:pt x="331504" y="361439"/>
                  </a:cubicBezTo>
                  <a:cubicBezTo>
                    <a:pt x="328216" y="370171"/>
                    <a:pt x="326571" y="380319"/>
                    <a:pt x="326571" y="391885"/>
                  </a:cubicBezTo>
                  <a:cubicBezTo>
                    <a:pt x="326571" y="404132"/>
                    <a:pt x="330030" y="414451"/>
                    <a:pt x="336947" y="422842"/>
                  </a:cubicBezTo>
                  <a:cubicBezTo>
                    <a:pt x="343864" y="431233"/>
                    <a:pt x="354920" y="435428"/>
                    <a:pt x="370114" y="435428"/>
                  </a:cubicBezTo>
                  <a:cubicBezTo>
                    <a:pt x="387123" y="435428"/>
                    <a:pt x="402261" y="440588"/>
                    <a:pt x="415528" y="450906"/>
                  </a:cubicBezTo>
                  <a:cubicBezTo>
                    <a:pt x="428795" y="461225"/>
                    <a:pt x="435429" y="474209"/>
                    <a:pt x="435429" y="489857"/>
                  </a:cubicBezTo>
                  <a:lnTo>
                    <a:pt x="435429" y="511628"/>
                  </a:lnTo>
                  <a:cubicBezTo>
                    <a:pt x="435429" y="514803"/>
                    <a:pt x="434408" y="517411"/>
                    <a:pt x="432367" y="519452"/>
                  </a:cubicBezTo>
                  <a:cubicBezTo>
                    <a:pt x="430326" y="521494"/>
                    <a:pt x="427718" y="522514"/>
                    <a:pt x="424543" y="522514"/>
                  </a:cubicBezTo>
                  <a:lnTo>
                    <a:pt x="141514" y="522514"/>
                  </a:lnTo>
                  <a:cubicBezTo>
                    <a:pt x="138339" y="522514"/>
                    <a:pt x="135731" y="521494"/>
                    <a:pt x="133690" y="519452"/>
                  </a:cubicBezTo>
                  <a:cubicBezTo>
                    <a:pt x="131649" y="517411"/>
                    <a:pt x="130629" y="514803"/>
                    <a:pt x="130629" y="511628"/>
                  </a:cubicBezTo>
                  <a:lnTo>
                    <a:pt x="130629" y="489857"/>
                  </a:lnTo>
                  <a:cubicBezTo>
                    <a:pt x="130629" y="474209"/>
                    <a:pt x="137262" y="461225"/>
                    <a:pt x="150529" y="450906"/>
                  </a:cubicBezTo>
                  <a:cubicBezTo>
                    <a:pt x="163796" y="440588"/>
                    <a:pt x="178934" y="435428"/>
                    <a:pt x="195943" y="435428"/>
                  </a:cubicBezTo>
                  <a:cubicBezTo>
                    <a:pt x="211138" y="435428"/>
                    <a:pt x="222193" y="431233"/>
                    <a:pt x="229110" y="422842"/>
                  </a:cubicBezTo>
                  <a:cubicBezTo>
                    <a:pt x="236027" y="414451"/>
                    <a:pt x="239486" y="404132"/>
                    <a:pt x="239486" y="391885"/>
                  </a:cubicBezTo>
                  <a:cubicBezTo>
                    <a:pt x="239486" y="380319"/>
                    <a:pt x="237842" y="370171"/>
                    <a:pt x="234553" y="361439"/>
                  </a:cubicBezTo>
                  <a:cubicBezTo>
                    <a:pt x="231265" y="352708"/>
                    <a:pt x="225312" y="344487"/>
                    <a:pt x="216694" y="336777"/>
                  </a:cubicBezTo>
                  <a:cubicBezTo>
                    <a:pt x="204674" y="327478"/>
                    <a:pt x="193902" y="316706"/>
                    <a:pt x="184377" y="304460"/>
                  </a:cubicBezTo>
                  <a:cubicBezTo>
                    <a:pt x="158750" y="303326"/>
                    <a:pt x="134314" y="298280"/>
                    <a:pt x="111068" y="289322"/>
                  </a:cubicBezTo>
                  <a:cubicBezTo>
                    <a:pt x="87823" y="280364"/>
                    <a:pt x="68206" y="269308"/>
                    <a:pt x="52217" y="256154"/>
                  </a:cubicBezTo>
                  <a:cubicBezTo>
                    <a:pt x="36229" y="243001"/>
                    <a:pt x="23529" y="228260"/>
                    <a:pt x="14117" y="211931"/>
                  </a:cubicBezTo>
                  <a:cubicBezTo>
                    <a:pt x="4706" y="195602"/>
                    <a:pt x="0" y="179387"/>
                    <a:pt x="0" y="163285"/>
                  </a:cubicBezTo>
                  <a:lnTo>
                    <a:pt x="0" y="119743"/>
                  </a:lnTo>
                  <a:cubicBezTo>
                    <a:pt x="0" y="110671"/>
                    <a:pt x="3175" y="102960"/>
                    <a:pt x="9525" y="96610"/>
                  </a:cubicBezTo>
                  <a:cubicBezTo>
                    <a:pt x="15875" y="90260"/>
                    <a:pt x="23586" y="87085"/>
                    <a:pt x="32657" y="87085"/>
                  </a:cubicBezTo>
                  <a:lnTo>
                    <a:pt x="130629" y="87085"/>
                  </a:lnTo>
                  <a:lnTo>
                    <a:pt x="130629" y="54428"/>
                  </a:lnTo>
                  <a:cubicBezTo>
                    <a:pt x="130629" y="39460"/>
                    <a:pt x="135958" y="26647"/>
                    <a:pt x="146617" y="15988"/>
                  </a:cubicBezTo>
                  <a:cubicBezTo>
                    <a:pt x="157276" y="5329"/>
                    <a:pt x="170089" y="0"/>
                    <a:pt x="185057"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altLang="zh-CN" sz="4800" dirty="0">
                <a:solidFill>
                  <a:schemeClr val="tx1">
                    <a:lumMod val="85000"/>
                    <a:lumOff val="15000"/>
                  </a:schemeClr>
                </a:solidFill>
                <a:cs typeface="+mn-ea"/>
                <a:sym typeface="+mn-lt"/>
              </a:endParaRPr>
            </a:p>
          </p:txBody>
        </p:sp>
      </p:grpSp>
      <p:grpSp>
        <p:nvGrpSpPr>
          <p:cNvPr id="25" name="组合 24"/>
          <p:cNvGrpSpPr/>
          <p:nvPr/>
        </p:nvGrpSpPr>
        <p:grpSpPr>
          <a:xfrm>
            <a:off x="1456904" y="1798469"/>
            <a:ext cx="699076" cy="699074"/>
            <a:chOff x="1456904" y="1798469"/>
            <a:chExt cx="699076" cy="699074"/>
          </a:xfrm>
        </p:grpSpPr>
        <p:sp>
          <p:nvSpPr>
            <p:cNvPr id="26" name="Oval 80"/>
            <p:cNvSpPr/>
            <p:nvPr/>
          </p:nvSpPr>
          <p:spPr>
            <a:xfrm>
              <a:off x="1456904" y="1798469"/>
              <a:ext cx="699076" cy="6990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solidFill>
                  <a:schemeClr val="bg1"/>
                </a:solidFill>
                <a:cs typeface="+mn-ea"/>
                <a:sym typeface="+mn-lt"/>
              </a:endParaRPr>
            </a:p>
          </p:txBody>
        </p:sp>
        <p:sp>
          <p:nvSpPr>
            <p:cNvPr id="27" name="Freeform 224"/>
            <p:cNvSpPr>
              <a:spLocks noEditPoints="1" noChangeArrowheads="1"/>
            </p:cNvSpPr>
            <p:nvPr/>
          </p:nvSpPr>
          <p:spPr bwMode="auto">
            <a:xfrm>
              <a:off x="1657894" y="1999471"/>
              <a:ext cx="297096" cy="297071"/>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
                <a:gd name="T163" fmla="*/ 0 h 47"/>
                <a:gd name="T164" fmla="*/ 47 w 47"/>
                <a:gd name="T165" fmla="*/ 47 h 4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rgbClr val="FFFFFF"/>
            </a:solidFill>
            <a:ln>
              <a:noFill/>
            </a:ln>
          </p:spPr>
          <p:txBody>
            <a:bodyPr/>
            <a:lstStyle/>
            <a:p>
              <a:endParaRPr lang="zh-CN" altLang="zh-CN">
                <a:solidFill>
                  <a:srgbClr val="000000"/>
                </a:solidFill>
                <a:cs typeface="+mn-ea"/>
                <a:sym typeface="+mn-lt"/>
              </a:endParaRPr>
            </a:p>
          </p:txBody>
        </p:sp>
      </p:grpSp>
      <p:grpSp>
        <p:nvGrpSpPr>
          <p:cNvPr id="28" name="组合 27"/>
          <p:cNvGrpSpPr/>
          <p:nvPr/>
        </p:nvGrpSpPr>
        <p:grpSpPr>
          <a:xfrm>
            <a:off x="6206326" y="4928073"/>
            <a:ext cx="699076" cy="699074"/>
            <a:chOff x="6206326" y="4928073"/>
            <a:chExt cx="699076" cy="699074"/>
          </a:xfrm>
        </p:grpSpPr>
        <p:sp>
          <p:nvSpPr>
            <p:cNvPr id="29" name="Oval 110"/>
            <p:cNvSpPr/>
            <p:nvPr/>
          </p:nvSpPr>
          <p:spPr>
            <a:xfrm>
              <a:off x="6206326" y="4928073"/>
              <a:ext cx="699076" cy="6990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solidFill>
                  <a:schemeClr val="bg1"/>
                </a:solidFill>
                <a:cs typeface="+mn-ea"/>
                <a:sym typeface="+mn-lt"/>
              </a:endParaRPr>
            </a:p>
          </p:txBody>
        </p:sp>
        <p:sp>
          <p:nvSpPr>
            <p:cNvPr id="30" name="Freeform 123"/>
            <p:cNvSpPr>
              <a:spLocks noEditPoints="1" noChangeArrowheads="1"/>
            </p:cNvSpPr>
            <p:nvPr/>
          </p:nvSpPr>
          <p:spPr bwMode="auto">
            <a:xfrm>
              <a:off x="6391800" y="5105201"/>
              <a:ext cx="328128" cy="344819"/>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6"/>
                <a:gd name="T139" fmla="*/ 0 h 101"/>
                <a:gd name="T140" fmla="*/ 96 w 96"/>
                <a:gd name="T141" fmla="*/ 101 h 10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solidFill>
              <a:schemeClr val="bg1"/>
            </a:solidFill>
            <a:ln>
              <a:noFill/>
            </a:ln>
          </p:spPr>
          <p:txBody>
            <a:bodyPr/>
            <a:lstStyle/>
            <a:p>
              <a:endParaRPr lang="zh-CN" altLang="zh-CN">
                <a:solidFill>
                  <a:srgbClr val="000000"/>
                </a:solidFill>
                <a:cs typeface="+mn-ea"/>
                <a:sym typeface="+mn-lt"/>
              </a:endParaRPr>
            </a:p>
          </p:txBody>
        </p:sp>
      </p:grpSp>
      <p:grpSp>
        <p:nvGrpSpPr>
          <p:cNvPr id="31" name="组合 30"/>
          <p:cNvGrpSpPr/>
          <p:nvPr/>
        </p:nvGrpSpPr>
        <p:grpSpPr>
          <a:xfrm>
            <a:off x="1456904" y="3363271"/>
            <a:ext cx="699076" cy="699074"/>
            <a:chOff x="1456904" y="3363271"/>
            <a:chExt cx="699076" cy="699074"/>
          </a:xfrm>
        </p:grpSpPr>
        <p:sp>
          <p:nvSpPr>
            <p:cNvPr id="32" name="Oval 92"/>
            <p:cNvSpPr/>
            <p:nvPr/>
          </p:nvSpPr>
          <p:spPr>
            <a:xfrm>
              <a:off x="1456904" y="3363271"/>
              <a:ext cx="699076" cy="6990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solidFill>
                  <a:schemeClr val="bg1"/>
                </a:solidFill>
                <a:cs typeface="+mn-ea"/>
                <a:sym typeface="+mn-lt"/>
              </a:endParaRPr>
            </a:p>
          </p:txBody>
        </p:sp>
        <p:sp>
          <p:nvSpPr>
            <p:cNvPr id="33" name="Freeform 205"/>
            <p:cNvSpPr>
              <a:spLocks noEditPoints="1" noChangeArrowheads="1"/>
            </p:cNvSpPr>
            <p:nvPr/>
          </p:nvSpPr>
          <p:spPr bwMode="auto">
            <a:xfrm>
              <a:off x="1642408" y="3530042"/>
              <a:ext cx="328069" cy="365533"/>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3"/>
                <a:gd name="T175" fmla="*/ 0 h 48"/>
                <a:gd name="T176" fmla="*/ 43 w 43"/>
                <a:gd name="T177" fmla="*/ 48 h 4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solidFill>
              <a:schemeClr val="bg1"/>
            </a:solidFill>
            <a:ln>
              <a:noFill/>
            </a:ln>
          </p:spPr>
          <p:txBody>
            <a:bodyPr/>
            <a:lstStyle/>
            <a:p>
              <a:endParaRPr lang="zh-CN" altLang="zh-CN">
                <a:solidFill>
                  <a:srgbClr val="000000"/>
                </a:solidFill>
                <a:cs typeface="+mn-ea"/>
                <a:sym typeface="+mn-lt"/>
              </a:endParaRPr>
            </a:p>
          </p:txBody>
        </p:sp>
      </p:grpSp>
      <p:grpSp>
        <p:nvGrpSpPr>
          <p:cNvPr id="34" name="组合 33"/>
          <p:cNvGrpSpPr/>
          <p:nvPr/>
        </p:nvGrpSpPr>
        <p:grpSpPr>
          <a:xfrm>
            <a:off x="1456904" y="4928073"/>
            <a:ext cx="699076" cy="699074"/>
            <a:chOff x="1456904" y="4928073"/>
            <a:chExt cx="699076" cy="699074"/>
          </a:xfrm>
        </p:grpSpPr>
        <p:sp>
          <p:nvSpPr>
            <p:cNvPr id="35" name="Oval 106"/>
            <p:cNvSpPr/>
            <p:nvPr/>
          </p:nvSpPr>
          <p:spPr>
            <a:xfrm>
              <a:off x="1456904" y="4928073"/>
              <a:ext cx="699076" cy="6990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solidFill>
                  <a:schemeClr val="bg1"/>
                </a:solidFill>
                <a:cs typeface="+mn-ea"/>
                <a:sym typeface="+mn-lt"/>
              </a:endParaRPr>
            </a:p>
          </p:txBody>
        </p:sp>
        <p:sp>
          <p:nvSpPr>
            <p:cNvPr id="36" name="Freeform 129"/>
            <p:cNvSpPr>
              <a:spLocks noEditPoints="1" noChangeArrowheads="1"/>
            </p:cNvSpPr>
            <p:nvPr/>
          </p:nvSpPr>
          <p:spPr bwMode="auto">
            <a:xfrm>
              <a:off x="1588224" y="5183036"/>
              <a:ext cx="436437" cy="189148"/>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
                <a:gd name="T115" fmla="*/ 0 h 94"/>
                <a:gd name="T116" fmla="*/ 216 w 216"/>
                <a:gd name="T117" fmla="*/ 94 h 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rgbClr val="FFFFFF"/>
            </a:solidFill>
            <a:ln>
              <a:noFill/>
            </a:ln>
          </p:spPr>
          <p:txBody>
            <a:bodyPr/>
            <a:lstStyle/>
            <a:p>
              <a:endParaRPr lang="zh-CN" altLang="zh-CN">
                <a:solidFill>
                  <a:srgbClr val="000000"/>
                </a:solidFill>
                <a:cs typeface="+mn-ea"/>
                <a:sym typeface="+mn-lt"/>
              </a:endParaRPr>
            </a:p>
          </p:txBody>
        </p:sp>
      </p:grpSp>
      <p:grpSp>
        <p:nvGrpSpPr>
          <p:cNvPr id="37" name="组合 36"/>
          <p:cNvGrpSpPr/>
          <p:nvPr/>
        </p:nvGrpSpPr>
        <p:grpSpPr>
          <a:xfrm>
            <a:off x="6206326" y="1798469"/>
            <a:ext cx="699076" cy="699074"/>
            <a:chOff x="6206326" y="1798469"/>
            <a:chExt cx="699076" cy="699074"/>
          </a:xfrm>
        </p:grpSpPr>
        <p:sp>
          <p:nvSpPr>
            <p:cNvPr id="38" name="Oval 97"/>
            <p:cNvSpPr/>
            <p:nvPr/>
          </p:nvSpPr>
          <p:spPr>
            <a:xfrm>
              <a:off x="6206326" y="1798469"/>
              <a:ext cx="699076" cy="6990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solidFill>
                  <a:schemeClr val="bg1"/>
                </a:solidFill>
                <a:cs typeface="+mn-ea"/>
                <a:sym typeface="+mn-lt"/>
              </a:endParaRPr>
            </a:p>
          </p:txBody>
        </p:sp>
        <p:sp>
          <p:nvSpPr>
            <p:cNvPr id="39" name="任意多边形 38"/>
            <p:cNvSpPr/>
            <p:nvPr/>
          </p:nvSpPr>
          <p:spPr>
            <a:xfrm>
              <a:off x="6423677" y="2022967"/>
              <a:ext cx="264374" cy="250079"/>
            </a:xfrm>
            <a:custGeom>
              <a:avLst/>
              <a:gdLst/>
              <a:ahLst/>
              <a:cxnLst/>
              <a:rect l="l" t="t" r="r" b="b"/>
              <a:pathLst>
                <a:path w="214695" h="203086">
                  <a:moveTo>
                    <a:pt x="81643" y="24493"/>
                  </a:moveTo>
                  <a:cubicBezTo>
                    <a:pt x="74839" y="24493"/>
                    <a:pt x="69056" y="26874"/>
                    <a:pt x="64294" y="31636"/>
                  </a:cubicBezTo>
                  <a:cubicBezTo>
                    <a:pt x="59531" y="36399"/>
                    <a:pt x="57150" y="42182"/>
                    <a:pt x="57150" y="48986"/>
                  </a:cubicBezTo>
                  <a:cubicBezTo>
                    <a:pt x="57150" y="52557"/>
                    <a:pt x="57958" y="56087"/>
                    <a:pt x="59574" y="59574"/>
                  </a:cubicBezTo>
                  <a:cubicBezTo>
                    <a:pt x="56087" y="57958"/>
                    <a:pt x="52558" y="57150"/>
                    <a:pt x="48986" y="57150"/>
                  </a:cubicBezTo>
                  <a:cubicBezTo>
                    <a:pt x="42182" y="57150"/>
                    <a:pt x="36399" y="59531"/>
                    <a:pt x="31637" y="64294"/>
                  </a:cubicBezTo>
                  <a:cubicBezTo>
                    <a:pt x="26874" y="69056"/>
                    <a:pt x="24493" y="74839"/>
                    <a:pt x="24493" y="81643"/>
                  </a:cubicBezTo>
                  <a:cubicBezTo>
                    <a:pt x="24493" y="88446"/>
                    <a:pt x="26874" y="94229"/>
                    <a:pt x="31637" y="98992"/>
                  </a:cubicBezTo>
                  <a:cubicBezTo>
                    <a:pt x="36399" y="103754"/>
                    <a:pt x="42182" y="106136"/>
                    <a:pt x="48986" y="106136"/>
                  </a:cubicBezTo>
                  <a:cubicBezTo>
                    <a:pt x="55789" y="106136"/>
                    <a:pt x="61572" y="103754"/>
                    <a:pt x="66335" y="98992"/>
                  </a:cubicBezTo>
                  <a:cubicBezTo>
                    <a:pt x="71097" y="94229"/>
                    <a:pt x="73479" y="88446"/>
                    <a:pt x="73479" y="81643"/>
                  </a:cubicBezTo>
                  <a:cubicBezTo>
                    <a:pt x="73479" y="78071"/>
                    <a:pt x="72671" y="74541"/>
                    <a:pt x="71055" y="71055"/>
                  </a:cubicBezTo>
                  <a:cubicBezTo>
                    <a:pt x="74542" y="72670"/>
                    <a:pt x="78071" y="73478"/>
                    <a:pt x="81643" y="73478"/>
                  </a:cubicBezTo>
                  <a:cubicBezTo>
                    <a:pt x="88446" y="73478"/>
                    <a:pt x="94229" y="71097"/>
                    <a:pt x="98992" y="66335"/>
                  </a:cubicBezTo>
                  <a:cubicBezTo>
                    <a:pt x="103754" y="61572"/>
                    <a:pt x="106136" y="55789"/>
                    <a:pt x="106136" y="48986"/>
                  </a:cubicBezTo>
                  <a:cubicBezTo>
                    <a:pt x="106136" y="42182"/>
                    <a:pt x="103754" y="36399"/>
                    <a:pt x="98992" y="31636"/>
                  </a:cubicBezTo>
                  <a:cubicBezTo>
                    <a:pt x="94229" y="26874"/>
                    <a:pt x="88446" y="24493"/>
                    <a:pt x="81643" y="24493"/>
                  </a:cubicBezTo>
                  <a:close/>
                  <a:moveTo>
                    <a:pt x="83684" y="0"/>
                  </a:moveTo>
                  <a:cubicBezTo>
                    <a:pt x="97546" y="0"/>
                    <a:pt x="108836" y="4358"/>
                    <a:pt x="117553" y="13075"/>
                  </a:cubicBezTo>
                  <a:cubicBezTo>
                    <a:pt x="126270" y="21793"/>
                    <a:pt x="130629" y="33082"/>
                    <a:pt x="130629" y="46944"/>
                  </a:cubicBezTo>
                  <a:cubicBezTo>
                    <a:pt x="130629" y="63018"/>
                    <a:pt x="125058" y="78539"/>
                    <a:pt x="113917" y="93506"/>
                  </a:cubicBezTo>
                  <a:lnTo>
                    <a:pt x="159204" y="138793"/>
                  </a:lnTo>
                  <a:lnTo>
                    <a:pt x="171450" y="126546"/>
                  </a:lnTo>
                  <a:cubicBezTo>
                    <a:pt x="171195" y="126291"/>
                    <a:pt x="170089" y="125249"/>
                    <a:pt x="168133" y="123421"/>
                  </a:cubicBezTo>
                  <a:cubicBezTo>
                    <a:pt x="166177" y="121592"/>
                    <a:pt x="164476" y="119955"/>
                    <a:pt x="163031" y="118510"/>
                  </a:cubicBezTo>
                  <a:cubicBezTo>
                    <a:pt x="161585" y="117064"/>
                    <a:pt x="160182" y="115512"/>
                    <a:pt x="158821" y="113853"/>
                  </a:cubicBezTo>
                  <a:cubicBezTo>
                    <a:pt x="157460" y="112195"/>
                    <a:pt x="156780" y="110983"/>
                    <a:pt x="156780" y="110218"/>
                  </a:cubicBezTo>
                  <a:cubicBezTo>
                    <a:pt x="156780" y="108772"/>
                    <a:pt x="158863" y="105965"/>
                    <a:pt x="163031" y="101798"/>
                  </a:cubicBezTo>
                  <a:cubicBezTo>
                    <a:pt x="167198" y="97631"/>
                    <a:pt x="170004" y="95548"/>
                    <a:pt x="171450" y="95548"/>
                  </a:cubicBezTo>
                  <a:cubicBezTo>
                    <a:pt x="172556" y="95548"/>
                    <a:pt x="173534" y="95973"/>
                    <a:pt x="174384" y="96823"/>
                  </a:cubicBezTo>
                  <a:cubicBezTo>
                    <a:pt x="174894" y="97333"/>
                    <a:pt x="176850" y="99226"/>
                    <a:pt x="180252" y="102500"/>
                  </a:cubicBezTo>
                  <a:cubicBezTo>
                    <a:pt x="183654" y="105774"/>
                    <a:pt x="187141" y="109155"/>
                    <a:pt x="190713" y="112641"/>
                  </a:cubicBezTo>
                  <a:cubicBezTo>
                    <a:pt x="194285" y="116128"/>
                    <a:pt x="197963" y="119785"/>
                    <a:pt x="201747" y="123612"/>
                  </a:cubicBezTo>
                  <a:cubicBezTo>
                    <a:pt x="205532" y="127439"/>
                    <a:pt x="208636" y="130756"/>
                    <a:pt x="211060" y="133562"/>
                  </a:cubicBezTo>
                  <a:cubicBezTo>
                    <a:pt x="213483" y="136369"/>
                    <a:pt x="214695" y="138112"/>
                    <a:pt x="214695" y="138793"/>
                  </a:cubicBezTo>
                  <a:cubicBezTo>
                    <a:pt x="214695" y="140238"/>
                    <a:pt x="212612" y="143045"/>
                    <a:pt x="208444" y="147212"/>
                  </a:cubicBezTo>
                  <a:cubicBezTo>
                    <a:pt x="204277" y="151379"/>
                    <a:pt x="201471" y="153463"/>
                    <a:pt x="200025" y="153463"/>
                  </a:cubicBezTo>
                  <a:cubicBezTo>
                    <a:pt x="199260" y="153463"/>
                    <a:pt x="198048" y="152783"/>
                    <a:pt x="196389" y="151422"/>
                  </a:cubicBezTo>
                  <a:cubicBezTo>
                    <a:pt x="194731" y="150061"/>
                    <a:pt x="193179" y="148658"/>
                    <a:pt x="191733" y="147212"/>
                  </a:cubicBezTo>
                  <a:cubicBezTo>
                    <a:pt x="190287" y="145766"/>
                    <a:pt x="188650" y="144065"/>
                    <a:pt x="186822" y="142109"/>
                  </a:cubicBezTo>
                  <a:cubicBezTo>
                    <a:pt x="184993" y="140153"/>
                    <a:pt x="183952" y="139048"/>
                    <a:pt x="183696" y="138793"/>
                  </a:cubicBezTo>
                  <a:lnTo>
                    <a:pt x="171450" y="151039"/>
                  </a:lnTo>
                  <a:lnTo>
                    <a:pt x="199515" y="179104"/>
                  </a:lnTo>
                  <a:cubicBezTo>
                    <a:pt x="201896" y="181485"/>
                    <a:pt x="203087" y="184377"/>
                    <a:pt x="203087" y="187778"/>
                  </a:cubicBezTo>
                  <a:cubicBezTo>
                    <a:pt x="203087" y="191350"/>
                    <a:pt x="201428" y="194795"/>
                    <a:pt x="198111" y="198111"/>
                  </a:cubicBezTo>
                  <a:cubicBezTo>
                    <a:pt x="194795" y="201428"/>
                    <a:pt x="191350" y="203086"/>
                    <a:pt x="187779" y="203086"/>
                  </a:cubicBezTo>
                  <a:cubicBezTo>
                    <a:pt x="184377" y="203086"/>
                    <a:pt x="181485" y="201896"/>
                    <a:pt x="179104" y="199515"/>
                  </a:cubicBezTo>
                  <a:lnTo>
                    <a:pt x="93507" y="113917"/>
                  </a:lnTo>
                  <a:cubicBezTo>
                    <a:pt x="78539" y="125058"/>
                    <a:pt x="63018" y="130628"/>
                    <a:pt x="46945" y="130628"/>
                  </a:cubicBezTo>
                  <a:cubicBezTo>
                    <a:pt x="33082" y="130628"/>
                    <a:pt x="21793" y="126270"/>
                    <a:pt x="13076" y="117553"/>
                  </a:cubicBezTo>
                  <a:cubicBezTo>
                    <a:pt x="4359" y="108836"/>
                    <a:pt x="0" y="97546"/>
                    <a:pt x="0" y="83684"/>
                  </a:cubicBezTo>
                  <a:cubicBezTo>
                    <a:pt x="0" y="70077"/>
                    <a:pt x="4040" y="56767"/>
                    <a:pt x="12119" y="43755"/>
                  </a:cubicBezTo>
                  <a:cubicBezTo>
                    <a:pt x="20198" y="30743"/>
                    <a:pt x="30744" y="20198"/>
                    <a:pt x="43755" y="12119"/>
                  </a:cubicBezTo>
                  <a:cubicBezTo>
                    <a:pt x="56767" y="4039"/>
                    <a:pt x="70077" y="0"/>
                    <a:pt x="83684" y="0"/>
                  </a:cubicBezTo>
                  <a:close/>
                </a:path>
              </a:pathLst>
            </a:custGeom>
            <a:solidFill>
              <a:schemeClr val="bg1"/>
            </a:solidFill>
            <a:ln>
              <a:solidFill>
                <a:schemeClr val="bg1"/>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altLang="zh-CN" dirty="0">
                <a:solidFill>
                  <a:schemeClr val="bg1"/>
                </a:solidFill>
                <a:cs typeface="+mn-ea"/>
                <a:sym typeface="+mn-lt"/>
              </a:endParaRPr>
            </a:p>
          </p:txBody>
        </p:sp>
      </p:grpSp>
      <p:sp>
        <p:nvSpPr>
          <p:cNvPr id="41"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2475346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grpSp>
        <p:nvGrpSpPr>
          <p:cNvPr id="4" name="Group 1"/>
          <p:cNvGrpSpPr/>
          <p:nvPr/>
        </p:nvGrpSpPr>
        <p:grpSpPr>
          <a:xfrm>
            <a:off x="776532" y="1842672"/>
            <a:ext cx="5289514" cy="4057079"/>
            <a:chOff x="3127375" y="1144587"/>
            <a:chExt cx="6581775" cy="5048251"/>
          </a:xfrm>
          <a:solidFill>
            <a:schemeClr val="accent2"/>
          </a:solidFill>
        </p:grpSpPr>
        <p:sp>
          <p:nvSpPr>
            <p:cNvPr id="5" name="Freeform 2"/>
            <p:cNvSpPr>
              <a:spLocks/>
            </p:cNvSpPr>
            <p:nvPr/>
          </p:nvSpPr>
          <p:spPr bwMode="auto">
            <a:xfrm>
              <a:off x="7824788" y="3460750"/>
              <a:ext cx="868363" cy="554037"/>
            </a:xfrm>
            <a:custGeom>
              <a:avLst/>
              <a:gdLst>
                <a:gd name="T0" fmla="*/ 43 w 350"/>
                <a:gd name="T1" fmla="*/ 154 h 223"/>
                <a:gd name="T2" fmla="*/ 39 w 350"/>
                <a:gd name="T3" fmla="*/ 156 h 223"/>
                <a:gd name="T4" fmla="*/ 20 w 350"/>
                <a:gd name="T5" fmla="*/ 172 h 223"/>
                <a:gd name="T6" fmla="*/ 0 w 350"/>
                <a:gd name="T7" fmla="*/ 184 h 223"/>
                <a:gd name="T8" fmla="*/ 1 w 350"/>
                <a:gd name="T9" fmla="*/ 185 h 223"/>
                <a:gd name="T10" fmla="*/ 13 w 350"/>
                <a:gd name="T11" fmla="*/ 190 h 223"/>
                <a:gd name="T12" fmla="*/ 30 w 350"/>
                <a:gd name="T13" fmla="*/ 202 h 223"/>
                <a:gd name="T14" fmla="*/ 57 w 350"/>
                <a:gd name="T15" fmla="*/ 220 h 223"/>
                <a:gd name="T16" fmla="*/ 79 w 350"/>
                <a:gd name="T17" fmla="*/ 197 h 223"/>
                <a:gd name="T18" fmla="*/ 106 w 350"/>
                <a:gd name="T19" fmla="*/ 204 h 223"/>
                <a:gd name="T20" fmla="*/ 115 w 350"/>
                <a:gd name="T21" fmla="*/ 208 h 223"/>
                <a:gd name="T22" fmla="*/ 124 w 350"/>
                <a:gd name="T23" fmla="*/ 218 h 223"/>
                <a:gd name="T24" fmla="*/ 127 w 350"/>
                <a:gd name="T25" fmla="*/ 223 h 223"/>
                <a:gd name="T26" fmla="*/ 129 w 350"/>
                <a:gd name="T27" fmla="*/ 222 h 223"/>
                <a:gd name="T28" fmla="*/ 158 w 350"/>
                <a:gd name="T29" fmla="*/ 205 h 223"/>
                <a:gd name="T30" fmla="*/ 165 w 350"/>
                <a:gd name="T31" fmla="*/ 210 h 223"/>
                <a:gd name="T32" fmla="*/ 172 w 350"/>
                <a:gd name="T33" fmla="*/ 219 h 223"/>
                <a:gd name="T34" fmla="*/ 185 w 350"/>
                <a:gd name="T35" fmla="*/ 200 h 223"/>
                <a:gd name="T36" fmla="*/ 201 w 350"/>
                <a:gd name="T37" fmla="*/ 188 h 223"/>
                <a:gd name="T38" fmla="*/ 204 w 350"/>
                <a:gd name="T39" fmla="*/ 191 h 223"/>
                <a:gd name="T40" fmla="*/ 207 w 350"/>
                <a:gd name="T41" fmla="*/ 170 h 223"/>
                <a:gd name="T42" fmla="*/ 233 w 350"/>
                <a:gd name="T43" fmla="*/ 141 h 223"/>
                <a:gd name="T44" fmla="*/ 258 w 350"/>
                <a:gd name="T45" fmla="*/ 116 h 223"/>
                <a:gd name="T46" fmla="*/ 271 w 350"/>
                <a:gd name="T47" fmla="*/ 100 h 223"/>
                <a:gd name="T48" fmla="*/ 296 w 350"/>
                <a:gd name="T49" fmla="*/ 77 h 223"/>
                <a:gd name="T50" fmla="*/ 319 w 350"/>
                <a:gd name="T51" fmla="*/ 63 h 223"/>
                <a:gd name="T52" fmla="*/ 342 w 350"/>
                <a:gd name="T53" fmla="*/ 56 h 223"/>
                <a:gd name="T54" fmla="*/ 350 w 350"/>
                <a:gd name="T55" fmla="*/ 26 h 223"/>
                <a:gd name="T56" fmla="*/ 326 w 350"/>
                <a:gd name="T57" fmla="*/ 26 h 223"/>
                <a:gd name="T58" fmla="*/ 308 w 350"/>
                <a:gd name="T59" fmla="*/ 26 h 223"/>
                <a:gd name="T60" fmla="*/ 279 w 350"/>
                <a:gd name="T61" fmla="*/ 26 h 223"/>
                <a:gd name="T62" fmla="*/ 253 w 350"/>
                <a:gd name="T63" fmla="*/ 8 h 223"/>
                <a:gd name="T64" fmla="*/ 226 w 350"/>
                <a:gd name="T65" fmla="*/ 32 h 223"/>
                <a:gd name="T66" fmla="*/ 201 w 350"/>
                <a:gd name="T67" fmla="*/ 54 h 223"/>
                <a:gd name="T68" fmla="*/ 174 w 350"/>
                <a:gd name="T69" fmla="*/ 40 h 223"/>
                <a:gd name="T70" fmla="*/ 181 w 350"/>
                <a:gd name="T71" fmla="*/ 25 h 223"/>
                <a:gd name="T72" fmla="*/ 174 w 350"/>
                <a:gd name="T73" fmla="*/ 17 h 223"/>
                <a:gd name="T74" fmla="*/ 172 w 350"/>
                <a:gd name="T75" fmla="*/ 8 h 223"/>
                <a:gd name="T76" fmla="*/ 147 w 350"/>
                <a:gd name="T77" fmla="*/ 8 h 223"/>
                <a:gd name="T78" fmla="*/ 128 w 350"/>
                <a:gd name="T79" fmla="*/ 13 h 223"/>
                <a:gd name="T80" fmla="*/ 120 w 350"/>
                <a:gd name="T81" fmla="*/ 22 h 223"/>
                <a:gd name="T82" fmla="*/ 119 w 350"/>
                <a:gd name="T83" fmla="*/ 22 h 223"/>
                <a:gd name="T84" fmla="*/ 99 w 350"/>
                <a:gd name="T85" fmla="*/ 33 h 223"/>
                <a:gd name="T86" fmla="*/ 50 w 350"/>
                <a:gd name="T87" fmla="*/ 57 h 223"/>
                <a:gd name="T88" fmla="*/ 26 w 350"/>
                <a:gd name="T89" fmla="*/ 118 h 223"/>
                <a:gd name="T90" fmla="*/ 25 w 350"/>
                <a:gd name="T91" fmla="*/ 118 h 223"/>
                <a:gd name="T92" fmla="*/ 22 w 350"/>
                <a:gd name="T93" fmla="*/ 122 h 223"/>
                <a:gd name="T94" fmla="*/ 24 w 350"/>
                <a:gd name="T95" fmla="*/ 125 h 223"/>
                <a:gd name="T96" fmla="*/ 46 w 350"/>
                <a:gd name="T97" fmla="*/ 139 h 223"/>
                <a:gd name="T98" fmla="*/ 49 w 350"/>
                <a:gd name="T99" fmla="*/ 147 h 223"/>
                <a:gd name="T100" fmla="*/ 43 w 350"/>
                <a:gd name="T101" fmla="*/ 154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0" h="223">
                  <a:moveTo>
                    <a:pt x="43" y="154"/>
                  </a:moveTo>
                  <a:cubicBezTo>
                    <a:pt x="41" y="155"/>
                    <a:pt x="40" y="155"/>
                    <a:pt x="39" y="156"/>
                  </a:cubicBezTo>
                  <a:cubicBezTo>
                    <a:pt x="36" y="157"/>
                    <a:pt x="35" y="157"/>
                    <a:pt x="20" y="172"/>
                  </a:cubicBezTo>
                  <a:cubicBezTo>
                    <a:pt x="12" y="180"/>
                    <a:pt x="5" y="183"/>
                    <a:pt x="0" y="184"/>
                  </a:cubicBezTo>
                  <a:cubicBezTo>
                    <a:pt x="1" y="184"/>
                    <a:pt x="1" y="184"/>
                    <a:pt x="1" y="185"/>
                  </a:cubicBezTo>
                  <a:cubicBezTo>
                    <a:pt x="6" y="189"/>
                    <a:pt x="9" y="190"/>
                    <a:pt x="13" y="190"/>
                  </a:cubicBezTo>
                  <a:cubicBezTo>
                    <a:pt x="18" y="191"/>
                    <a:pt x="24" y="193"/>
                    <a:pt x="30" y="202"/>
                  </a:cubicBezTo>
                  <a:cubicBezTo>
                    <a:pt x="36" y="212"/>
                    <a:pt x="50" y="218"/>
                    <a:pt x="57" y="220"/>
                  </a:cubicBezTo>
                  <a:cubicBezTo>
                    <a:pt x="59" y="212"/>
                    <a:pt x="67" y="197"/>
                    <a:pt x="79" y="197"/>
                  </a:cubicBezTo>
                  <a:cubicBezTo>
                    <a:pt x="89" y="197"/>
                    <a:pt x="99" y="201"/>
                    <a:pt x="106" y="204"/>
                  </a:cubicBezTo>
                  <a:cubicBezTo>
                    <a:pt x="109" y="206"/>
                    <a:pt x="112" y="207"/>
                    <a:pt x="115" y="208"/>
                  </a:cubicBezTo>
                  <a:cubicBezTo>
                    <a:pt x="119" y="209"/>
                    <a:pt x="122" y="214"/>
                    <a:pt x="124" y="218"/>
                  </a:cubicBezTo>
                  <a:cubicBezTo>
                    <a:pt x="125" y="220"/>
                    <a:pt x="127" y="222"/>
                    <a:pt x="127" y="223"/>
                  </a:cubicBezTo>
                  <a:cubicBezTo>
                    <a:pt x="128" y="223"/>
                    <a:pt x="128" y="223"/>
                    <a:pt x="129" y="222"/>
                  </a:cubicBezTo>
                  <a:cubicBezTo>
                    <a:pt x="137" y="213"/>
                    <a:pt x="149" y="204"/>
                    <a:pt x="158" y="205"/>
                  </a:cubicBezTo>
                  <a:cubicBezTo>
                    <a:pt x="161" y="206"/>
                    <a:pt x="164" y="207"/>
                    <a:pt x="165" y="210"/>
                  </a:cubicBezTo>
                  <a:cubicBezTo>
                    <a:pt x="167" y="213"/>
                    <a:pt x="170" y="217"/>
                    <a:pt x="172" y="219"/>
                  </a:cubicBezTo>
                  <a:cubicBezTo>
                    <a:pt x="185" y="200"/>
                    <a:pt x="185" y="200"/>
                    <a:pt x="185" y="200"/>
                  </a:cubicBezTo>
                  <a:cubicBezTo>
                    <a:pt x="201" y="188"/>
                    <a:pt x="201" y="188"/>
                    <a:pt x="201" y="188"/>
                  </a:cubicBezTo>
                  <a:cubicBezTo>
                    <a:pt x="204" y="191"/>
                    <a:pt x="204" y="191"/>
                    <a:pt x="204" y="191"/>
                  </a:cubicBezTo>
                  <a:cubicBezTo>
                    <a:pt x="204" y="191"/>
                    <a:pt x="193" y="176"/>
                    <a:pt x="207" y="170"/>
                  </a:cubicBezTo>
                  <a:cubicBezTo>
                    <a:pt x="220" y="164"/>
                    <a:pt x="227" y="145"/>
                    <a:pt x="233" y="141"/>
                  </a:cubicBezTo>
                  <a:cubicBezTo>
                    <a:pt x="239" y="137"/>
                    <a:pt x="250" y="118"/>
                    <a:pt x="258" y="116"/>
                  </a:cubicBezTo>
                  <a:cubicBezTo>
                    <a:pt x="267" y="113"/>
                    <a:pt x="260" y="111"/>
                    <a:pt x="271" y="100"/>
                  </a:cubicBezTo>
                  <a:cubicBezTo>
                    <a:pt x="282" y="89"/>
                    <a:pt x="286" y="77"/>
                    <a:pt x="296" y="77"/>
                  </a:cubicBezTo>
                  <a:cubicBezTo>
                    <a:pt x="306" y="77"/>
                    <a:pt x="313" y="63"/>
                    <a:pt x="319" y="63"/>
                  </a:cubicBezTo>
                  <a:cubicBezTo>
                    <a:pt x="326" y="63"/>
                    <a:pt x="335" y="72"/>
                    <a:pt x="342" y="56"/>
                  </a:cubicBezTo>
                  <a:cubicBezTo>
                    <a:pt x="349" y="39"/>
                    <a:pt x="350" y="26"/>
                    <a:pt x="350" y="26"/>
                  </a:cubicBezTo>
                  <a:cubicBezTo>
                    <a:pt x="326" y="26"/>
                    <a:pt x="326" y="26"/>
                    <a:pt x="326" y="26"/>
                  </a:cubicBezTo>
                  <a:cubicBezTo>
                    <a:pt x="326" y="26"/>
                    <a:pt x="314" y="25"/>
                    <a:pt x="308" y="26"/>
                  </a:cubicBezTo>
                  <a:cubicBezTo>
                    <a:pt x="303" y="28"/>
                    <a:pt x="279" y="26"/>
                    <a:pt x="279" y="26"/>
                  </a:cubicBezTo>
                  <a:cubicBezTo>
                    <a:pt x="279" y="26"/>
                    <a:pt x="264" y="4"/>
                    <a:pt x="253" y="8"/>
                  </a:cubicBezTo>
                  <a:cubicBezTo>
                    <a:pt x="241" y="12"/>
                    <a:pt x="230" y="24"/>
                    <a:pt x="226" y="32"/>
                  </a:cubicBezTo>
                  <a:cubicBezTo>
                    <a:pt x="222" y="40"/>
                    <a:pt x="220" y="57"/>
                    <a:pt x="201" y="54"/>
                  </a:cubicBezTo>
                  <a:cubicBezTo>
                    <a:pt x="181" y="51"/>
                    <a:pt x="172" y="49"/>
                    <a:pt x="174" y="40"/>
                  </a:cubicBezTo>
                  <a:cubicBezTo>
                    <a:pt x="177" y="32"/>
                    <a:pt x="181" y="29"/>
                    <a:pt x="181" y="25"/>
                  </a:cubicBezTo>
                  <a:cubicBezTo>
                    <a:pt x="181" y="21"/>
                    <a:pt x="174" y="22"/>
                    <a:pt x="174" y="17"/>
                  </a:cubicBezTo>
                  <a:cubicBezTo>
                    <a:pt x="174" y="11"/>
                    <a:pt x="187" y="11"/>
                    <a:pt x="172" y="8"/>
                  </a:cubicBezTo>
                  <a:cubicBezTo>
                    <a:pt x="156" y="4"/>
                    <a:pt x="154" y="0"/>
                    <a:pt x="147" y="8"/>
                  </a:cubicBezTo>
                  <a:cubicBezTo>
                    <a:pt x="141" y="13"/>
                    <a:pt x="133" y="15"/>
                    <a:pt x="128" y="13"/>
                  </a:cubicBezTo>
                  <a:cubicBezTo>
                    <a:pt x="120" y="22"/>
                    <a:pt x="120" y="22"/>
                    <a:pt x="120" y="22"/>
                  </a:cubicBezTo>
                  <a:cubicBezTo>
                    <a:pt x="119" y="22"/>
                    <a:pt x="119" y="22"/>
                    <a:pt x="119" y="22"/>
                  </a:cubicBezTo>
                  <a:cubicBezTo>
                    <a:pt x="119" y="22"/>
                    <a:pt x="106" y="28"/>
                    <a:pt x="99" y="33"/>
                  </a:cubicBezTo>
                  <a:cubicBezTo>
                    <a:pt x="92" y="38"/>
                    <a:pt x="58" y="53"/>
                    <a:pt x="50" y="57"/>
                  </a:cubicBezTo>
                  <a:cubicBezTo>
                    <a:pt x="26" y="118"/>
                    <a:pt x="26" y="118"/>
                    <a:pt x="26" y="118"/>
                  </a:cubicBezTo>
                  <a:cubicBezTo>
                    <a:pt x="25" y="118"/>
                    <a:pt x="25" y="118"/>
                    <a:pt x="25" y="118"/>
                  </a:cubicBezTo>
                  <a:cubicBezTo>
                    <a:pt x="23" y="119"/>
                    <a:pt x="21" y="121"/>
                    <a:pt x="22" y="122"/>
                  </a:cubicBezTo>
                  <a:cubicBezTo>
                    <a:pt x="22" y="123"/>
                    <a:pt x="22" y="123"/>
                    <a:pt x="24" y="125"/>
                  </a:cubicBezTo>
                  <a:cubicBezTo>
                    <a:pt x="36" y="130"/>
                    <a:pt x="45" y="139"/>
                    <a:pt x="46" y="139"/>
                  </a:cubicBezTo>
                  <a:cubicBezTo>
                    <a:pt x="46" y="139"/>
                    <a:pt x="49" y="142"/>
                    <a:pt x="49" y="147"/>
                  </a:cubicBezTo>
                  <a:cubicBezTo>
                    <a:pt x="49" y="149"/>
                    <a:pt x="47" y="152"/>
                    <a:pt x="43"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6" name="Freeform 3"/>
            <p:cNvSpPr>
              <a:spLocks/>
            </p:cNvSpPr>
            <p:nvPr/>
          </p:nvSpPr>
          <p:spPr bwMode="auto">
            <a:xfrm>
              <a:off x="5265739" y="2733674"/>
              <a:ext cx="2114550" cy="1671637"/>
            </a:xfrm>
            <a:custGeom>
              <a:avLst/>
              <a:gdLst>
                <a:gd name="T0" fmla="*/ 798 w 851"/>
                <a:gd name="T1" fmla="*/ 525 h 673"/>
                <a:gd name="T2" fmla="*/ 812 w 851"/>
                <a:gd name="T3" fmla="*/ 415 h 673"/>
                <a:gd name="T4" fmla="*/ 820 w 851"/>
                <a:gd name="T5" fmla="*/ 321 h 673"/>
                <a:gd name="T6" fmla="*/ 843 w 851"/>
                <a:gd name="T7" fmla="*/ 244 h 673"/>
                <a:gd name="T8" fmla="*/ 743 w 851"/>
                <a:gd name="T9" fmla="*/ 310 h 673"/>
                <a:gd name="T10" fmla="*/ 683 w 851"/>
                <a:gd name="T11" fmla="*/ 341 h 673"/>
                <a:gd name="T12" fmla="*/ 711 w 851"/>
                <a:gd name="T13" fmla="*/ 396 h 673"/>
                <a:gd name="T14" fmla="*/ 729 w 851"/>
                <a:gd name="T15" fmla="*/ 471 h 673"/>
                <a:gd name="T16" fmla="*/ 685 w 851"/>
                <a:gd name="T17" fmla="*/ 487 h 673"/>
                <a:gd name="T18" fmla="*/ 671 w 851"/>
                <a:gd name="T19" fmla="*/ 509 h 673"/>
                <a:gd name="T20" fmla="*/ 618 w 851"/>
                <a:gd name="T21" fmla="*/ 517 h 673"/>
                <a:gd name="T22" fmla="*/ 631 w 851"/>
                <a:gd name="T23" fmla="*/ 544 h 673"/>
                <a:gd name="T24" fmla="*/ 623 w 851"/>
                <a:gd name="T25" fmla="*/ 590 h 673"/>
                <a:gd name="T26" fmla="*/ 587 w 851"/>
                <a:gd name="T27" fmla="*/ 614 h 673"/>
                <a:gd name="T28" fmla="*/ 625 w 851"/>
                <a:gd name="T29" fmla="*/ 557 h 673"/>
                <a:gd name="T30" fmla="*/ 623 w 851"/>
                <a:gd name="T31" fmla="*/ 542 h 673"/>
                <a:gd name="T32" fmla="*/ 622 w 851"/>
                <a:gd name="T33" fmla="*/ 487 h 673"/>
                <a:gd name="T34" fmla="*/ 569 w 851"/>
                <a:gd name="T35" fmla="*/ 409 h 673"/>
                <a:gd name="T36" fmla="*/ 513 w 851"/>
                <a:gd name="T37" fmla="*/ 344 h 673"/>
                <a:gd name="T38" fmla="*/ 480 w 851"/>
                <a:gd name="T39" fmla="*/ 311 h 673"/>
                <a:gd name="T40" fmla="*/ 503 w 851"/>
                <a:gd name="T41" fmla="*/ 227 h 673"/>
                <a:gd name="T42" fmla="*/ 427 w 851"/>
                <a:gd name="T43" fmla="*/ 237 h 673"/>
                <a:gd name="T44" fmla="*/ 356 w 851"/>
                <a:gd name="T45" fmla="*/ 216 h 673"/>
                <a:gd name="T46" fmla="*/ 338 w 851"/>
                <a:gd name="T47" fmla="*/ 137 h 673"/>
                <a:gd name="T48" fmla="*/ 267 w 851"/>
                <a:gd name="T49" fmla="*/ 138 h 673"/>
                <a:gd name="T50" fmla="*/ 246 w 851"/>
                <a:gd name="T51" fmla="*/ 64 h 673"/>
                <a:gd name="T52" fmla="*/ 184 w 851"/>
                <a:gd name="T53" fmla="*/ 0 h 673"/>
                <a:gd name="T54" fmla="*/ 159 w 851"/>
                <a:gd name="T55" fmla="*/ 57 h 673"/>
                <a:gd name="T56" fmla="*/ 26 w 851"/>
                <a:gd name="T57" fmla="*/ 128 h 673"/>
                <a:gd name="T58" fmla="*/ 45 w 851"/>
                <a:gd name="T59" fmla="*/ 218 h 673"/>
                <a:gd name="T60" fmla="*/ 92 w 851"/>
                <a:gd name="T61" fmla="*/ 239 h 673"/>
                <a:gd name="T62" fmla="*/ 170 w 851"/>
                <a:gd name="T63" fmla="*/ 244 h 673"/>
                <a:gd name="T64" fmla="*/ 228 w 851"/>
                <a:gd name="T65" fmla="*/ 225 h 673"/>
                <a:gd name="T66" fmla="*/ 332 w 851"/>
                <a:gd name="T67" fmla="*/ 262 h 673"/>
                <a:gd name="T68" fmla="*/ 421 w 851"/>
                <a:gd name="T69" fmla="*/ 329 h 673"/>
                <a:gd name="T70" fmla="*/ 443 w 851"/>
                <a:gd name="T71" fmla="*/ 433 h 673"/>
                <a:gd name="T72" fmla="*/ 404 w 851"/>
                <a:gd name="T73" fmla="*/ 500 h 673"/>
                <a:gd name="T74" fmla="*/ 344 w 851"/>
                <a:gd name="T75" fmla="*/ 525 h 673"/>
                <a:gd name="T76" fmla="*/ 388 w 851"/>
                <a:gd name="T77" fmla="*/ 577 h 673"/>
                <a:gd name="T78" fmla="*/ 405 w 851"/>
                <a:gd name="T79" fmla="*/ 553 h 673"/>
                <a:gd name="T80" fmla="*/ 446 w 851"/>
                <a:gd name="T81" fmla="*/ 518 h 673"/>
                <a:gd name="T82" fmla="*/ 519 w 851"/>
                <a:gd name="T83" fmla="*/ 585 h 673"/>
                <a:gd name="T84" fmla="*/ 536 w 851"/>
                <a:gd name="T85" fmla="*/ 622 h 673"/>
                <a:gd name="T86" fmla="*/ 618 w 851"/>
                <a:gd name="T87" fmla="*/ 625 h 673"/>
                <a:gd name="T88" fmla="*/ 720 w 851"/>
                <a:gd name="T89" fmla="*/ 656 h 673"/>
                <a:gd name="T90" fmla="*/ 768 w 851"/>
                <a:gd name="T91" fmla="*/ 644 h 673"/>
                <a:gd name="T92" fmla="*/ 760 w 851"/>
                <a:gd name="T93" fmla="*/ 598 h 673"/>
                <a:gd name="T94" fmla="*/ 818 w 851"/>
                <a:gd name="T95" fmla="*/ 597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1" h="673">
                  <a:moveTo>
                    <a:pt x="831" y="566"/>
                  </a:moveTo>
                  <a:cubicBezTo>
                    <a:pt x="813" y="529"/>
                    <a:pt x="813" y="529"/>
                    <a:pt x="813" y="529"/>
                  </a:cubicBezTo>
                  <a:cubicBezTo>
                    <a:pt x="811" y="529"/>
                    <a:pt x="809" y="529"/>
                    <a:pt x="805" y="529"/>
                  </a:cubicBezTo>
                  <a:cubicBezTo>
                    <a:pt x="802" y="529"/>
                    <a:pt x="800" y="528"/>
                    <a:pt x="798" y="525"/>
                  </a:cubicBezTo>
                  <a:cubicBezTo>
                    <a:pt x="791" y="513"/>
                    <a:pt x="808" y="475"/>
                    <a:pt x="812" y="467"/>
                  </a:cubicBezTo>
                  <a:cubicBezTo>
                    <a:pt x="817" y="459"/>
                    <a:pt x="814" y="444"/>
                    <a:pt x="813" y="438"/>
                  </a:cubicBezTo>
                  <a:cubicBezTo>
                    <a:pt x="812" y="437"/>
                    <a:pt x="812" y="436"/>
                    <a:pt x="812" y="436"/>
                  </a:cubicBezTo>
                  <a:cubicBezTo>
                    <a:pt x="812" y="434"/>
                    <a:pt x="812" y="428"/>
                    <a:pt x="812" y="415"/>
                  </a:cubicBezTo>
                  <a:cubicBezTo>
                    <a:pt x="812" y="404"/>
                    <a:pt x="812" y="393"/>
                    <a:pt x="812" y="388"/>
                  </a:cubicBezTo>
                  <a:cubicBezTo>
                    <a:pt x="812" y="378"/>
                    <a:pt x="820" y="366"/>
                    <a:pt x="822" y="363"/>
                  </a:cubicBezTo>
                  <a:cubicBezTo>
                    <a:pt x="823" y="360"/>
                    <a:pt x="828" y="346"/>
                    <a:pt x="830" y="337"/>
                  </a:cubicBezTo>
                  <a:cubicBezTo>
                    <a:pt x="831" y="331"/>
                    <a:pt x="825" y="326"/>
                    <a:pt x="820" y="321"/>
                  </a:cubicBezTo>
                  <a:cubicBezTo>
                    <a:pt x="816" y="318"/>
                    <a:pt x="813" y="316"/>
                    <a:pt x="812" y="313"/>
                  </a:cubicBezTo>
                  <a:cubicBezTo>
                    <a:pt x="810" y="306"/>
                    <a:pt x="818" y="301"/>
                    <a:pt x="829" y="293"/>
                  </a:cubicBezTo>
                  <a:cubicBezTo>
                    <a:pt x="834" y="290"/>
                    <a:pt x="839" y="286"/>
                    <a:pt x="844" y="283"/>
                  </a:cubicBezTo>
                  <a:cubicBezTo>
                    <a:pt x="851" y="276"/>
                    <a:pt x="847" y="255"/>
                    <a:pt x="843" y="244"/>
                  </a:cubicBezTo>
                  <a:cubicBezTo>
                    <a:pt x="839" y="245"/>
                    <a:pt x="835" y="245"/>
                    <a:pt x="835" y="245"/>
                  </a:cubicBezTo>
                  <a:cubicBezTo>
                    <a:pt x="816" y="245"/>
                    <a:pt x="816" y="245"/>
                    <a:pt x="816" y="245"/>
                  </a:cubicBezTo>
                  <a:cubicBezTo>
                    <a:pt x="774" y="270"/>
                    <a:pt x="774" y="270"/>
                    <a:pt x="774" y="270"/>
                  </a:cubicBezTo>
                  <a:cubicBezTo>
                    <a:pt x="743" y="310"/>
                    <a:pt x="743" y="310"/>
                    <a:pt x="743" y="310"/>
                  </a:cubicBezTo>
                  <a:cubicBezTo>
                    <a:pt x="743" y="310"/>
                    <a:pt x="733" y="324"/>
                    <a:pt x="731" y="338"/>
                  </a:cubicBezTo>
                  <a:cubicBezTo>
                    <a:pt x="731" y="342"/>
                    <a:pt x="729" y="344"/>
                    <a:pt x="727" y="345"/>
                  </a:cubicBezTo>
                  <a:cubicBezTo>
                    <a:pt x="721" y="349"/>
                    <a:pt x="712" y="347"/>
                    <a:pt x="701" y="344"/>
                  </a:cubicBezTo>
                  <a:cubicBezTo>
                    <a:pt x="695" y="342"/>
                    <a:pt x="688" y="341"/>
                    <a:pt x="683" y="341"/>
                  </a:cubicBezTo>
                  <a:cubicBezTo>
                    <a:pt x="669" y="365"/>
                    <a:pt x="669" y="365"/>
                    <a:pt x="669" y="365"/>
                  </a:cubicBezTo>
                  <a:cubicBezTo>
                    <a:pt x="676" y="372"/>
                    <a:pt x="676" y="372"/>
                    <a:pt x="676" y="372"/>
                  </a:cubicBezTo>
                  <a:cubicBezTo>
                    <a:pt x="710" y="395"/>
                    <a:pt x="710" y="395"/>
                    <a:pt x="710" y="395"/>
                  </a:cubicBezTo>
                  <a:cubicBezTo>
                    <a:pt x="711" y="396"/>
                    <a:pt x="711" y="396"/>
                    <a:pt x="711" y="396"/>
                  </a:cubicBezTo>
                  <a:cubicBezTo>
                    <a:pt x="711" y="396"/>
                    <a:pt x="712" y="408"/>
                    <a:pt x="719" y="415"/>
                  </a:cubicBezTo>
                  <a:cubicBezTo>
                    <a:pt x="727" y="422"/>
                    <a:pt x="729" y="429"/>
                    <a:pt x="729" y="440"/>
                  </a:cubicBezTo>
                  <a:cubicBezTo>
                    <a:pt x="729" y="443"/>
                    <a:pt x="729" y="446"/>
                    <a:pt x="730" y="450"/>
                  </a:cubicBezTo>
                  <a:cubicBezTo>
                    <a:pt x="730" y="461"/>
                    <a:pt x="730" y="468"/>
                    <a:pt x="729" y="471"/>
                  </a:cubicBezTo>
                  <a:cubicBezTo>
                    <a:pt x="727" y="475"/>
                    <a:pt x="717" y="481"/>
                    <a:pt x="708" y="484"/>
                  </a:cubicBezTo>
                  <a:cubicBezTo>
                    <a:pt x="707" y="485"/>
                    <a:pt x="707" y="485"/>
                    <a:pt x="707" y="485"/>
                  </a:cubicBezTo>
                  <a:cubicBezTo>
                    <a:pt x="706" y="485"/>
                    <a:pt x="706" y="485"/>
                    <a:pt x="706" y="485"/>
                  </a:cubicBezTo>
                  <a:cubicBezTo>
                    <a:pt x="700" y="484"/>
                    <a:pt x="688" y="485"/>
                    <a:pt x="685" y="487"/>
                  </a:cubicBezTo>
                  <a:cubicBezTo>
                    <a:pt x="685" y="488"/>
                    <a:pt x="685" y="488"/>
                    <a:pt x="685" y="488"/>
                  </a:cubicBezTo>
                  <a:cubicBezTo>
                    <a:pt x="685" y="489"/>
                    <a:pt x="685" y="490"/>
                    <a:pt x="685" y="491"/>
                  </a:cubicBezTo>
                  <a:cubicBezTo>
                    <a:pt x="685" y="497"/>
                    <a:pt x="685" y="502"/>
                    <a:pt x="682" y="505"/>
                  </a:cubicBezTo>
                  <a:cubicBezTo>
                    <a:pt x="679" y="508"/>
                    <a:pt x="676" y="509"/>
                    <a:pt x="671" y="509"/>
                  </a:cubicBezTo>
                  <a:cubicBezTo>
                    <a:pt x="671" y="509"/>
                    <a:pt x="671" y="509"/>
                    <a:pt x="671" y="509"/>
                  </a:cubicBezTo>
                  <a:cubicBezTo>
                    <a:pt x="659" y="509"/>
                    <a:pt x="644" y="499"/>
                    <a:pt x="643" y="499"/>
                  </a:cubicBezTo>
                  <a:cubicBezTo>
                    <a:pt x="628" y="491"/>
                    <a:pt x="628" y="491"/>
                    <a:pt x="628" y="491"/>
                  </a:cubicBezTo>
                  <a:cubicBezTo>
                    <a:pt x="624" y="498"/>
                    <a:pt x="618" y="510"/>
                    <a:pt x="618" y="517"/>
                  </a:cubicBezTo>
                  <a:cubicBezTo>
                    <a:pt x="618" y="523"/>
                    <a:pt x="621" y="525"/>
                    <a:pt x="625" y="526"/>
                  </a:cubicBezTo>
                  <a:cubicBezTo>
                    <a:pt x="626" y="526"/>
                    <a:pt x="628" y="527"/>
                    <a:pt x="629" y="527"/>
                  </a:cubicBezTo>
                  <a:cubicBezTo>
                    <a:pt x="634" y="530"/>
                    <a:pt x="632" y="538"/>
                    <a:pt x="631" y="544"/>
                  </a:cubicBezTo>
                  <a:cubicBezTo>
                    <a:pt x="631" y="544"/>
                    <a:pt x="631" y="544"/>
                    <a:pt x="631" y="544"/>
                  </a:cubicBezTo>
                  <a:cubicBezTo>
                    <a:pt x="632" y="545"/>
                    <a:pt x="634" y="547"/>
                    <a:pt x="635" y="549"/>
                  </a:cubicBezTo>
                  <a:cubicBezTo>
                    <a:pt x="636" y="553"/>
                    <a:pt x="635" y="556"/>
                    <a:pt x="632" y="561"/>
                  </a:cubicBezTo>
                  <a:cubicBezTo>
                    <a:pt x="625" y="571"/>
                    <a:pt x="623" y="585"/>
                    <a:pt x="623" y="585"/>
                  </a:cubicBezTo>
                  <a:cubicBezTo>
                    <a:pt x="623" y="590"/>
                    <a:pt x="623" y="590"/>
                    <a:pt x="623" y="590"/>
                  </a:cubicBezTo>
                  <a:cubicBezTo>
                    <a:pt x="618" y="588"/>
                    <a:pt x="618" y="588"/>
                    <a:pt x="618" y="588"/>
                  </a:cubicBezTo>
                  <a:cubicBezTo>
                    <a:pt x="608" y="585"/>
                    <a:pt x="597" y="583"/>
                    <a:pt x="595" y="584"/>
                  </a:cubicBezTo>
                  <a:cubicBezTo>
                    <a:pt x="595" y="596"/>
                    <a:pt x="595" y="614"/>
                    <a:pt x="595" y="615"/>
                  </a:cubicBezTo>
                  <a:cubicBezTo>
                    <a:pt x="587" y="614"/>
                    <a:pt x="587" y="614"/>
                    <a:pt x="587" y="614"/>
                  </a:cubicBezTo>
                  <a:cubicBezTo>
                    <a:pt x="587" y="614"/>
                    <a:pt x="587" y="596"/>
                    <a:pt x="587" y="585"/>
                  </a:cubicBezTo>
                  <a:cubicBezTo>
                    <a:pt x="587" y="582"/>
                    <a:pt x="588" y="579"/>
                    <a:pt x="590" y="578"/>
                  </a:cubicBezTo>
                  <a:cubicBezTo>
                    <a:pt x="596" y="574"/>
                    <a:pt x="609" y="577"/>
                    <a:pt x="616" y="579"/>
                  </a:cubicBezTo>
                  <a:cubicBezTo>
                    <a:pt x="617" y="574"/>
                    <a:pt x="620" y="564"/>
                    <a:pt x="625" y="557"/>
                  </a:cubicBezTo>
                  <a:cubicBezTo>
                    <a:pt x="627" y="553"/>
                    <a:pt x="627" y="551"/>
                    <a:pt x="627" y="551"/>
                  </a:cubicBezTo>
                  <a:cubicBezTo>
                    <a:pt x="627" y="551"/>
                    <a:pt x="626" y="551"/>
                    <a:pt x="626" y="550"/>
                  </a:cubicBezTo>
                  <a:cubicBezTo>
                    <a:pt x="625" y="550"/>
                    <a:pt x="623" y="548"/>
                    <a:pt x="623" y="546"/>
                  </a:cubicBezTo>
                  <a:cubicBezTo>
                    <a:pt x="623" y="545"/>
                    <a:pt x="623" y="544"/>
                    <a:pt x="623" y="542"/>
                  </a:cubicBezTo>
                  <a:cubicBezTo>
                    <a:pt x="624" y="541"/>
                    <a:pt x="625" y="536"/>
                    <a:pt x="624" y="534"/>
                  </a:cubicBezTo>
                  <a:cubicBezTo>
                    <a:pt x="624" y="534"/>
                    <a:pt x="623" y="534"/>
                    <a:pt x="623" y="534"/>
                  </a:cubicBezTo>
                  <a:cubicBezTo>
                    <a:pt x="619" y="532"/>
                    <a:pt x="610" y="530"/>
                    <a:pt x="610" y="517"/>
                  </a:cubicBezTo>
                  <a:cubicBezTo>
                    <a:pt x="610" y="507"/>
                    <a:pt x="618" y="493"/>
                    <a:pt x="622" y="487"/>
                  </a:cubicBezTo>
                  <a:cubicBezTo>
                    <a:pt x="615" y="480"/>
                    <a:pt x="606" y="472"/>
                    <a:pt x="602" y="471"/>
                  </a:cubicBezTo>
                  <a:cubicBezTo>
                    <a:pt x="593" y="469"/>
                    <a:pt x="571" y="452"/>
                    <a:pt x="570" y="436"/>
                  </a:cubicBezTo>
                  <a:cubicBezTo>
                    <a:pt x="570" y="431"/>
                    <a:pt x="570" y="427"/>
                    <a:pt x="570" y="423"/>
                  </a:cubicBezTo>
                  <a:cubicBezTo>
                    <a:pt x="570" y="417"/>
                    <a:pt x="570" y="412"/>
                    <a:pt x="569" y="409"/>
                  </a:cubicBezTo>
                  <a:cubicBezTo>
                    <a:pt x="568" y="406"/>
                    <a:pt x="568" y="402"/>
                    <a:pt x="569" y="397"/>
                  </a:cubicBezTo>
                  <a:cubicBezTo>
                    <a:pt x="570" y="391"/>
                    <a:pt x="571" y="384"/>
                    <a:pt x="569" y="376"/>
                  </a:cubicBezTo>
                  <a:cubicBezTo>
                    <a:pt x="566" y="365"/>
                    <a:pt x="553" y="354"/>
                    <a:pt x="549" y="351"/>
                  </a:cubicBezTo>
                  <a:cubicBezTo>
                    <a:pt x="538" y="350"/>
                    <a:pt x="524" y="347"/>
                    <a:pt x="513" y="344"/>
                  </a:cubicBezTo>
                  <a:cubicBezTo>
                    <a:pt x="506" y="343"/>
                    <a:pt x="498" y="341"/>
                    <a:pt x="496" y="341"/>
                  </a:cubicBezTo>
                  <a:cubicBezTo>
                    <a:pt x="494" y="342"/>
                    <a:pt x="493" y="342"/>
                    <a:pt x="491" y="341"/>
                  </a:cubicBezTo>
                  <a:cubicBezTo>
                    <a:pt x="486" y="337"/>
                    <a:pt x="482" y="321"/>
                    <a:pt x="480" y="312"/>
                  </a:cubicBezTo>
                  <a:cubicBezTo>
                    <a:pt x="480" y="311"/>
                    <a:pt x="480" y="311"/>
                    <a:pt x="480" y="311"/>
                  </a:cubicBezTo>
                  <a:cubicBezTo>
                    <a:pt x="480" y="284"/>
                    <a:pt x="480" y="284"/>
                    <a:pt x="480" y="284"/>
                  </a:cubicBezTo>
                  <a:cubicBezTo>
                    <a:pt x="482" y="283"/>
                    <a:pt x="482" y="283"/>
                    <a:pt x="482" y="283"/>
                  </a:cubicBezTo>
                  <a:cubicBezTo>
                    <a:pt x="482" y="283"/>
                    <a:pt x="501" y="266"/>
                    <a:pt x="510" y="255"/>
                  </a:cubicBezTo>
                  <a:cubicBezTo>
                    <a:pt x="517" y="247"/>
                    <a:pt x="512" y="238"/>
                    <a:pt x="503" y="227"/>
                  </a:cubicBezTo>
                  <a:cubicBezTo>
                    <a:pt x="500" y="223"/>
                    <a:pt x="485" y="231"/>
                    <a:pt x="478" y="234"/>
                  </a:cubicBezTo>
                  <a:cubicBezTo>
                    <a:pt x="469" y="238"/>
                    <a:pt x="464" y="241"/>
                    <a:pt x="460" y="241"/>
                  </a:cubicBezTo>
                  <a:cubicBezTo>
                    <a:pt x="456" y="241"/>
                    <a:pt x="453" y="240"/>
                    <a:pt x="450" y="238"/>
                  </a:cubicBezTo>
                  <a:cubicBezTo>
                    <a:pt x="444" y="236"/>
                    <a:pt x="438" y="234"/>
                    <a:pt x="427" y="237"/>
                  </a:cubicBezTo>
                  <a:cubicBezTo>
                    <a:pt x="411" y="242"/>
                    <a:pt x="404" y="259"/>
                    <a:pt x="404" y="259"/>
                  </a:cubicBezTo>
                  <a:cubicBezTo>
                    <a:pt x="402" y="263"/>
                    <a:pt x="402" y="263"/>
                    <a:pt x="402" y="263"/>
                  </a:cubicBezTo>
                  <a:cubicBezTo>
                    <a:pt x="367" y="249"/>
                    <a:pt x="367" y="249"/>
                    <a:pt x="367" y="249"/>
                  </a:cubicBezTo>
                  <a:cubicBezTo>
                    <a:pt x="356" y="216"/>
                    <a:pt x="356" y="216"/>
                    <a:pt x="356" y="216"/>
                  </a:cubicBezTo>
                  <a:cubicBezTo>
                    <a:pt x="340" y="207"/>
                    <a:pt x="340" y="207"/>
                    <a:pt x="340" y="207"/>
                  </a:cubicBezTo>
                  <a:cubicBezTo>
                    <a:pt x="329" y="199"/>
                    <a:pt x="316" y="188"/>
                    <a:pt x="316" y="181"/>
                  </a:cubicBezTo>
                  <a:cubicBezTo>
                    <a:pt x="316" y="178"/>
                    <a:pt x="318" y="174"/>
                    <a:pt x="324" y="167"/>
                  </a:cubicBezTo>
                  <a:cubicBezTo>
                    <a:pt x="330" y="158"/>
                    <a:pt x="338" y="146"/>
                    <a:pt x="338" y="137"/>
                  </a:cubicBezTo>
                  <a:cubicBezTo>
                    <a:pt x="338" y="130"/>
                    <a:pt x="338" y="129"/>
                    <a:pt x="334" y="129"/>
                  </a:cubicBezTo>
                  <a:cubicBezTo>
                    <a:pt x="332" y="129"/>
                    <a:pt x="329" y="129"/>
                    <a:pt x="326" y="127"/>
                  </a:cubicBezTo>
                  <a:cubicBezTo>
                    <a:pt x="318" y="124"/>
                    <a:pt x="290" y="133"/>
                    <a:pt x="286" y="138"/>
                  </a:cubicBezTo>
                  <a:cubicBezTo>
                    <a:pt x="279" y="144"/>
                    <a:pt x="271" y="141"/>
                    <a:pt x="267" y="138"/>
                  </a:cubicBezTo>
                  <a:cubicBezTo>
                    <a:pt x="267" y="137"/>
                    <a:pt x="267" y="137"/>
                    <a:pt x="267" y="137"/>
                  </a:cubicBezTo>
                  <a:cubicBezTo>
                    <a:pt x="247" y="112"/>
                    <a:pt x="247" y="112"/>
                    <a:pt x="247" y="112"/>
                  </a:cubicBezTo>
                  <a:cubicBezTo>
                    <a:pt x="235" y="80"/>
                    <a:pt x="235" y="80"/>
                    <a:pt x="235" y="80"/>
                  </a:cubicBezTo>
                  <a:cubicBezTo>
                    <a:pt x="246" y="64"/>
                    <a:pt x="246" y="64"/>
                    <a:pt x="246" y="64"/>
                  </a:cubicBezTo>
                  <a:cubicBezTo>
                    <a:pt x="235" y="49"/>
                    <a:pt x="235" y="49"/>
                    <a:pt x="235" y="49"/>
                  </a:cubicBezTo>
                  <a:cubicBezTo>
                    <a:pt x="235" y="1"/>
                    <a:pt x="235" y="1"/>
                    <a:pt x="235" y="1"/>
                  </a:cubicBezTo>
                  <a:cubicBezTo>
                    <a:pt x="239" y="1"/>
                    <a:pt x="239" y="1"/>
                    <a:pt x="239" y="1"/>
                  </a:cubicBezTo>
                  <a:cubicBezTo>
                    <a:pt x="219" y="0"/>
                    <a:pt x="184" y="0"/>
                    <a:pt x="184" y="0"/>
                  </a:cubicBezTo>
                  <a:cubicBezTo>
                    <a:pt x="188" y="1"/>
                    <a:pt x="188" y="1"/>
                    <a:pt x="188" y="1"/>
                  </a:cubicBezTo>
                  <a:cubicBezTo>
                    <a:pt x="185" y="13"/>
                    <a:pt x="185" y="13"/>
                    <a:pt x="185" y="13"/>
                  </a:cubicBezTo>
                  <a:cubicBezTo>
                    <a:pt x="185" y="36"/>
                    <a:pt x="185" y="36"/>
                    <a:pt x="185" y="36"/>
                  </a:cubicBezTo>
                  <a:cubicBezTo>
                    <a:pt x="185" y="39"/>
                    <a:pt x="184" y="49"/>
                    <a:pt x="159" y="57"/>
                  </a:cubicBezTo>
                  <a:cubicBezTo>
                    <a:pt x="138" y="63"/>
                    <a:pt x="113" y="59"/>
                    <a:pt x="106" y="57"/>
                  </a:cubicBezTo>
                  <a:cubicBezTo>
                    <a:pt x="66" y="95"/>
                    <a:pt x="66" y="95"/>
                    <a:pt x="66" y="95"/>
                  </a:cubicBezTo>
                  <a:cubicBezTo>
                    <a:pt x="63" y="97"/>
                    <a:pt x="48" y="109"/>
                    <a:pt x="42" y="111"/>
                  </a:cubicBezTo>
                  <a:cubicBezTo>
                    <a:pt x="40" y="112"/>
                    <a:pt x="32" y="120"/>
                    <a:pt x="26" y="128"/>
                  </a:cubicBezTo>
                  <a:cubicBezTo>
                    <a:pt x="0" y="191"/>
                    <a:pt x="0" y="191"/>
                    <a:pt x="0" y="191"/>
                  </a:cubicBezTo>
                  <a:cubicBezTo>
                    <a:pt x="26" y="207"/>
                    <a:pt x="26" y="207"/>
                    <a:pt x="26" y="207"/>
                  </a:cubicBezTo>
                  <a:cubicBezTo>
                    <a:pt x="45" y="207"/>
                    <a:pt x="45" y="207"/>
                    <a:pt x="45" y="207"/>
                  </a:cubicBezTo>
                  <a:cubicBezTo>
                    <a:pt x="45" y="218"/>
                    <a:pt x="45" y="218"/>
                    <a:pt x="45" y="218"/>
                  </a:cubicBezTo>
                  <a:cubicBezTo>
                    <a:pt x="65" y="216"/>
                    <a:pt x="65" y="216"/>
                    <a:pt x="65" y="216"/>
                  </a:cubicBezTo>
                  <a:cubicBezTo>
                    <a:pt x="80" y="230"/>
                    <a:pt x="80" y="230"/>
                    <a:pt x="80" y="230"/>
                  </a:cubicBezTo>
                  <a:cubicBezTo>
                    <a:pt x="80" y="240"/>
                    <a:pt x="80" y="240"/>
                    <a:pt x="80" y="240"/>
                  </a:cubicBezTo>
                  <a:cubicBezTo>
                    <a:pt x="92" y="239"/>
                    <a:pt x="92" y="239"/>
                    <a:pt x="92" y="239"/>
                  </a:cubicBezTo>
                  <a:cubicBezTo>
                    <a:pt x="110" y="245"/>
                    <a:pt x="110" y="245"/>
                    <a:pt x="110" y="245"/>
                  </a:cubicBezTo>
                  <a:cubicBezTo>
                    <a:pt x="133" y="259"/>
                    <a:pt x="133" y="259"/>
                    <a:pt x="133" y="259"/>
                  </a:cubicBezTo>
                  <a:cubicBezTo>
                    <a:pt x="155" y="261"/>
                    <a:pt x="155" y="261"/>
                    <a:pt x="155" y="261"/>
                  </a:cubicBezTo>
                  <a:cubicBezTo>
                    <a:pt x="170" y="244"/>
                    <a:pt x="170" y="244"/>
                    <a:pt x="170" y="244"/>
                  </a:cubicBezTo>
                  <a:cubicBezTo>
                    <a:pt x="180" y="221"/>
                    <a:pt x="180" y="221"/>
                    <a:pt x="180" y="221"/>
                  </a:cubicBezTo>
                  <a:cubicBezTo>
                    <a:pt x="180" y="207"/>
                    <a:pt x="180" y="207"/>
                    <a:pt x="180" y="207"/>
                  </a:cubicBezTo>
                  <a:cubicBezTo>
                    <a:pt x="208" y="207"/>
                    <a:pt x="208" y="207"/>
                    <a:pt x="208" y="207"/>
                  </a:cubicBezTo>
                  <a:cubicBezTo>
                    <a:pt x="228" y="225"/>
                    <a:pt x="228" y="225"/>
                    <a:pt x="228" y="225"/>
                  </a:cubicBezTo>
                  <a:cubicBezTo>
                    <a:pt x="270" y="218"/>
                    <a:pt x="270" y="218"/>
                    <a:pt x="270" y="218"/>
                  </a:cubicBezTo>
                  <a:cubicBezTo>
                    <a:pt x="312" y="279"/>
                    <a:pt x="312" y="279"/>
                    <a:pt x="312" y="279"/>
                  </a:cubicBezTo>
                  <a:cubicBezTo>
                    <a:pt x="329" y="259"/>
                    <a:pt x="329" y="259"/>
                    <a:pt x="329" y="259"/>
                  </a:cubicBezTo>
                  <a:cubicBezTo>
                    <a:pt x="332" y="262"/>
                    <a:pt x="332" y="262"/>
                    <a:pt x="332" y="262"/>
                  </a:cubicBezTo>
                  <a:cubicBezTo>
                    <a:pt x="333" y="263"/>
                    <a:pt x="351" y="287"/>
                    <a:pt x="358" y="296"/>
                  </a:cubicBezTo>
                  <a:cubicBezTo>
                    <a:pt x="363" y="302"/>
                    <a:pt x="385" y="312"/>
                    <a:pt x="399" y="317"/>
                  </a:cubicBezTo>
                  <a:cubicBezTo>
                    <a:pt x="418" y="317"/>
                    <a:pt x="418" y="317"/>
                    <a:pt x="418" y="317"/>
                  </a:cubicBezTo>
                  <a:cubicBezTo>
                    <a:pt x="421" y="329"/>
                    <a:pt x="421" y="329"/>
                    <a:pt x="421" y="329"/>
                  </a:cubicBezTo>
                  <a:cubicBezTo>
                    <a:pt x="422" y="332"/>
                    <a:pt x="434" y="360"/>
                    <a:pt x="444" y="372"/>
                  </a:cubicBezTo>
                  <a:cubicBezTo>
                    <a:pt x="456" y="386"/>
                    <a:pt x="463" y="421"/>
                    <a:pt x="464" y="422"/>
                  </a:cubicBezTo>
                  <a:cubicBezTo>
                    <a:pt x="465" y="426"/>
                    <a:pt x="465" y="426"/>
                    <a:pt x="465" y="426"/>
                  </a:cubicBezTo>
                  <a:cubicBezTo>
                    <a:pt x="443" y="433"/>
                    <a:pt x="443" y="433"/>
                    <a:pt x="443" y="433"/>
                  </a:cubicBezTo>
                  <a:cubicBezTo>
                    <a:pt x="443" y="453"/>
                    <a:pt x="443" y="453"/>
                    <a:pt x="443" y="453"/>
                  </a:cubicBezTo>
                  <a:cubicBezTo>
                    <a:pt x="424" y="467"/>
                    <a:pt x="424" y="467"/>
                    <a:pt x="424" y="467"/>
                  </a:cubicBezTo>
                  <a:cubicBezTo>
                    <a:pt x="412" y="489"/>
                    <a:pt x="412" y="489"/>
                    <a:pt x="412" y="489"/>
                  </a:cubicBezTo>
                  <a:cubicBezTo>
                    <a:pt x="404" y="500"/>
                    <a:pt x="404" y="500"/>
                    <a:pt x="404" y="500"/>
                  </a:cubicBezTo>
                  <a:cubicBezTo>
                    <a:pt x="404" y="500"/>
                    <a:pt x="399" y="507"/>
                    <a:pt x="404" y="517"/>
                  </a:cubicBezTo>
                  <a:cubicBezTo>
                    <a:pt x="406" y="522"/>
                    <a:pt x="405" y="527"/>
                    <a:pt x="401" y="530"/>
                  </a:cubicBezTo>
                  <a:cubicBezTo>
                    <a:pt x="393" y="536"/>
                    <a:pt x="378" y="535"/>
                    <a:pt x="368" y="526"/>
                  </a:cubicBezTo>
                  <a:cubicBezTo>
                    <a:pt x="360" y="520"/>
                    <a:pt x="349" y="523"/>
                    <a:pt x="344" y="525"/>
                  </a:cubicBezTo>
                  <a:cubicBezTo>
                    <a:pt x="353" y="547"/>
                    <a:pt x="353" y="547"/>
                    <a:pt x="353" y="547"/>
                  </a:cubicBezTo>
                  <a:cubicBezTo>
                    <a:pt x="374" y="564"/>
                    <a:pt x="374" y="564"/>
                    <a:pt x="374" y="564"/>
                  </a:cubicBezTo>
                  <a:cubicBezTo>
                    <a:pt x="374" y="576"/>
                    <a:pt x="374" y="576"/>
                    <a:pt x="374" y="576"/>
                  </a:cubicBezTo>
                  <a:cubicBezTo>
                    <a:pt x="388" y="577"/>
                    <a:pt x="388" y="577"/>
                    <a:pt x="388" y="577"/>
                  </a:cubicBezTo>
                  <a:cubicBezTo>
                    <a:pt x="390" y="575"/>
                    <a:pt x="399" y="571"/>
                    <a:pt x="410" y="566"/>
                  </a:cubicBezTo>
                  <a:cubicBezTo>
                    <a:pt x="411" y="566"/>
                    <a:pt x="413" y="565"/>
                    <a:pt x="413" y="563"/>
                  </a:cubicBezTo>
                  <a:cubicBezTo>
                    <a:pt x="413" y="561"/>
                    <a:pt x="410" y="558"/>
                    <a:pt x="408" y="556"/>
                  </a:cubicBezTo>
                  <a:cubicBezTo>
                    <a:pt x="405" y="553"/>
                    <a:pt x="405" y="553"/>
                    <a:pt x="405" y="553"/>
                  </a:cubicBezTo>
                  <a:cubicBezTo>
                    <a:pt x="408" y="550"/>
                    <a:pt x="408" y="550"/>
                    <a:pt x="408" y="550"/>
                  </a:cubicBezTo>
                  <a:cubicBezTo>
                    <a:pt x="408" y="550"/>
                    <a:pt x="419" y="539"/>
                    <a:pt x="426" y="524"/>
                  </a:cubicBezTo>
                  <a:cubicBezTo>
                    <a:pt x="428" y="520"/>
                    <a:pt x="430" y="515"/>
                    <a:pt x="435" y="514"/>
                  </a:cubicBezTo>
                  <a:cubicBezTo>
                    <a:pt x="439" y="512"/>
                    <a:pt x="443" y="515"/>
                    <a:pt x="446" y="518"/>
                  </a:cubicBezTo>
                  <a:cubicBezTo>
                    <a:pt x="448" y="519"/>
                    <a:pt x="451" y="521"/>
                    <a:pt x="453" y="521"/>
                  </a:cubicBezTo>
                  <a:cubicBezTo>
                    <a:pt x="463" y="523"/>
                    <a:pt x="464" y="541"/>
                    <a:pt x="464" y="550"/>
                  </a:cubicBezTo>
                  <a:cubicBezTo>
                    <a:pt x="471" y="553"/>
                    <a:pt x="489" y="559"/>
                    <a:pt x="495" y="563"/>
                  </a:cubicBezTo>
                  <a:cubicBezTo>
                    <a:pt x="503" y="567"/>
                    <a:pt x="513" y="573"/>
                    <a:pt x="519" y="585"/>
                  </a:cubicBezTo>
                  <a:cubicBezTo>
                    <a:pt x="522" y="592"/>
                    <a:pt x="521" y="598"/>
                    <a:pt x="520" y="603"/>
                  </a:cubicBezTo>
                  <a:cubicBezTo>
                    <a:pt x="519" y="608"/>
                    <a:pt x="517" y="614"/>
                    <a:pt x="519" y="621"/>
                  </a:cubicBezTo>
                  <a:cubicBezTo>
                    <a:pt x="520" y="624"/>
                    <a:pt x="521" y="624"/>
                    <a:pt x="521" y="624"/>
                  </a:cubicBezTo>
                  <a:cubicBezTo>
                    <a:pt x="524" y="626"/>
                    <a:pt x="531" y="624"/>
                    <a:pt x="536" y="622"/>
                  </a:cubicBezTo>
                  <a:cubicBezTo>
                    <a:pt x="542" y="621"/>
                    <a:pt x="547" y="619"/>
                    <a:pt x="551" y="620"/>
                  </a:cubicBezTo>
                  <a:cubicBezTo>
                    <a:pt x="554" y="620"/>
                    <a:pt x="560" y="620"/>
                    <a:pt x="566" y="619"/>
                  </a:cubicBezTo>
                  <a:cubicBezTo>
                    <a:pt x="576" y="618"/>
                    <a:pt x="587" y="616"/>
                    <a:pt x="595" y="620"/>
                  </a:cubicBezTo>
                  <a:cubicBezTo>
                    <a:pt x="599" y="622"/>
                    <a:pt x="609" y="624"/>
                    <a:pt x="618" y="625"/>
                  </a:cubicBezTo>
                  <a:cubicBezTo>
                    <a:pt x="637" y="627"/>
                    <a:pt x="648" y="629"/>
                    <a:pt x="649" y="636"/>
                  </a:cubicBezTo>
                  <a:cubicBezTo>
                    <a:pt x="651" y="639"/>
                    <a:pt x="672" y="649"/>
                    <a:pt x="690" y="655"/>
                  </a:cubicBezTo>
                  <a:cubicBezTo>
                    <a:pt x="720" y="655"/>
                    <a:pt x="720" y="655"/>
                    <a:pt x="720" y="655"/>
                  </a:cubicBezTo>
                  <a:cubicBezTo>
                    <a:pt x="720" y="656"/>
                    <a:pt x="720" y="656"/>
                    <a:pt x="720" y="656"/>
                  </a:cubicBezTo>
                  <a:cubicBezTo>
                    <a:pt x="762" y="672"/>
                    <a:pt x="762" y="672"/>
                    <a:pt x="762" y="672"/>
                  </a:cubicBezTo>
                  <a:cubicBezTo>
                    <a:pt x="766" y="673"/>
                    <a:pt x="766" y="673"/>
                    <a:pt x="766" y="673"/>
                  </a:cubicBezTo>
                  <a:cubicBezTo>
                    <a:pt x="766" y="645"/>
                    <a:pt x="766" y="645"/>
                    <a:pt x="766" y="645"/>
                  </a:cubicBezTo>
                  <a:cubicBezTo>
                    <a:pt x="768" y="644"/>
                    <a:pt x="768" y="644"/>
                    <a:pt x="768" y="644"/>
                  </a:cubicBezTo>
                  <a:cubicBezTo>
                    <a:pt x="780" y="640"/>
                    <a:pt x="793" y="635"/>
                    <a:pt x="797" y="633"/>
                  </a:cubicBezTo>
                  <a:cubicBezTo>
                    <a:pt x="797" y="631"/>
                    <a:pt x="797" y="629"/>
                    <a:pt x="797" y="626"/>
                  </a:cubicBezTo>
                  <a:cubicBezTo>
                    <a:pt x="783" y="617"/>
                    <a:pt x="783" y="617"/>
                    <a:pt x="783" y="617"/>
                  </a:cubicBezTo>
                  <a:cubicBezTo>
                    <a:pt x="760" y="598"/>
                    <a:pt x="760" y="598"/>
                    <a:pt x="760" y="598"/>
                  </a:cubicBezTo>
                  <a:cubicBezTo>
                    <a:pt x="770" y="597"/>
                    <a:pt x="770" y="597"/>
                    <a:pt x="770" y="597"/>
                  </a:cubicBezTo>
                  <a:cubicBezTo>
                    <a:pt x="770" y="597"/>
                    <a:pt x="779" y="597"/>
                    <a:pt x="786" y="597"/>
                  </a:cubicBezTo>
                  <a:cubicBezTo>
                    <a:pt x="787" y="597"/>
                    <a:pt x="790" y="597"/>
                    <a:pt x="793" y="596"/>
                  </a:cubicBezTo>
                  <a:cubicBezTo>
                    <a:pt x="799" y="595"/>
                    <a:pt x="809" y="593"/>
                    <a:pt x="818" y="597"/>
                  </a:cubicBezTo>
                  <a:cubicBezTo>
                    <a:pt x="825" y="601"/>
                    <a:pt x="840" y="606"/>
                    <a:pt x="849" y="609"/>
                  </a:cubicBezTo>
                  <a:cubicBezTo>
                    <a:pt x="842" y="588"/>
                    <a:pt x="842" y="588"/>
                    <a:pt x="842" y="588"/>
                  </a:cubicBezTo>
                  <a:lnTo>
                    <a:pt x="831" y="5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7" name="Freeform 4"/>
            <p:cNvSpPr>
              <a:spLocks/>
            </p:cNvSpPr>
            <p:nvPr/>
          </p:nvSpPr>
          <p:spPr bwMode="auto">
            <a:xfrm>
              <a:off x="6375401" y="4840287"/>
              <a:ext cx="790574" cy="641350"/>
            </a:xfrm>
            <a:custGeom>
              <a:avLst/>
              <a:gdLst>
                <a:gd name="T0" fmla="*/ 174 w 318"/>
                <a:gd name="T1" fmla="*/ 209 h 258"/>
                <a:gd name="T2" fmla="*/ 208 w 318"/>
                <a:gd name="T3" fmla="*/ 233 h 258"/>
                <a:gd name="T4" fmla="*/ 216 w 318"/>
                <a:gd name="T5" fmla="*/ 233 h 258"/>
                <a:gd name="T6" fmla="*/ 221 w 318"/>
                <a:gd name="T7" fmla="*/ 226 h 258"/>
                <a:gd name="T8" fmla="*/ 248 w 318"/>
                <a:gd name="T9" fmla="*/ 208 h 258"/>
                <a:gd name="T10" fmla="*/ 274 w 318"/>
                <a:gd name="T11" fmla="*/ 207 h 258"/>
                <a:gd name="T12" fmla="*/ 307 w 318"/>
                <a:gd name="T13" fmla="*/ 194 h 258"/>
                <a:gd name="T14" fmla="*/ 307 w 318"/>
                <a:gd name="T15" fmla="*/ 194 h 258"/>
                <a:gd name="T16" fmla="*/ 313 w 318"/>
                <a:gd name="T17" fmla="*/ 194 h 258"/>
                <a:gd name="T18" fmla="*/ 310 w 318"/>
                <a:gd name="T19" fmla="*/ 153 h 258"/>
                <a:gd name="T20" fmla="*/ 318 w 318"/>
                <a:gd name="T21" fmla="*/ 132 h 258"/>
                <a:gd name="T22" fmla="*/ 310 w 318"/>
                <a:gd name="T23" fmla="*/ 125 h 258"/>
                <a:gd name="T24" fmla="*/ 287 w 318"/>
                <a:gd name="T25" fmla="*/ 123 h 258"/>
                <a:gd name="T26" fmla="*/ 287 w 318"/>
                <a:gd name="T27" fmla="*/ 110 h 258"/>
                <a:gd name="T28" fmla="*/ 311 w 318"/>
                <a:gd name="T29" fmla="*/ 94 h 258"/>
                <a:gd name="T30" fmla="*/ 312 w 318"/>
                <a:gd name="T31" fmla="*/ 67 h 258"/>
                <a:gd name="T32" fmla="*/ 313 w 318"/>
                <a:gd name="T33" fmla="*/ 55 h 258"/>
                <a:gd name="T34" fmla="*/ 290 w 318"/>
                <a:gd name="T35" fmla="*/ 55 h 258"/>
                <a:gd name="T36" fmla="*/ 255 w 318"/>
                <a:gd name="T37" fmla="*/ 30 h 258"/>
                <a:gd name="T38" fmla="*/ 256 w 318"/>
                <a:gd name="T39" fmla="*/ 27 h 258"/>
                <a:gd name="T40" fmla="*/ 261 w 318"/>
                <a:gd name="T41" fmla="*/ 7 h 258"/>
                <a:gd name="T42" fmla="*/ 260 w 318"/>
                <a:gd name="T43" fmla="*/ 7 h 258"/>
                <a:gd name="T44" fmla="*/ 232 w 318"/>
                <a:gd name="T45" fmla="*/ 7 h 258"/>
                <a:gd name="T46" fmla="*/ 231 w 318"/>
                <a:gd name="T47" fmla="*/ 5 h 258"/>
                <a:gd name="T48" fmla="*/ 223 w 318"/>
                <a:gd name="T49" fmla="*/ 1 h 258"/>
                <a:gd name="T50" fmla="*/ 219 w 318"/>
                <a:gd name="T51" fmla="*/ 5 h 258"/>
                <a:gd name="T52" fmla="*/ 199 w 318"/>
                <a:gd name="T53" fmla="*/ 20 h 258"/>
                <a:gd name="T54" fmla="*/ 186 w 318"/>
                <a:gd name="T55" fmla="*/ 26 h 258"/>
                <a:gd name="T56" fmla="*/ 186 w 318"/>
                <a:gd name="T57" fmla="*/ 40 h 258"/>
                <a:gd name="T58" fmla="*/ 160 w 318"/>
                <a:gd name="T59" fmla="*/ 38 h 258"/>
                <a:gd name="T60" fmla="*/ 134 w 318"/>
                <a:gd name="T61" fmla="*/ 28 h 258"/>
                <a:gd name="T62" fmla="*/ 130 w 318"/>
                <a:gd name="T63" fmla="*/ 38 h 258"/>
                <a:gd name="T64" fmla="*/ 145 w 318"/>
                <a:gd name="T65" fmla="*/ 61 h 258"/>
                <a:gd name="T66" fmla="*/ 147 w 318"/>
                <a:gd name="T67" fmla="*/ 63 h 258"/>
                <a:gd name="T68" fmla="*/ 138 w 318"/>
                <a:gd name="T69" fmla="*/ 83 h 258"/>
                <a:gd name="T70" fmla="*/ 99 w 318"/>
                <a:gd name="T71" fmla="*/ 83 h 258"/>
                <a:gd name="T72" fmla="*/ 82 w 318"/>
                <a:gd name="T73" fmla="*/ 97 h 258"/>
                <a:gd name="T74" fmla="*/ 48 w 318"/>
                <a:gd name="T75" fmla="*/ 107 h 258"/>
                <a:gd name="T76" fmla="*/ 16 w 318"/>
                <a:gd name="T77" fmla="*/ 101 h 258"/>
                <a:gd name="T78" fmla="*/ 0 w 318"/>
                <a:gd name="T79" fmla="*/ 111 h 258"/>
                <a:gd name="T80" fmla="*/ 9 w 318"/>
                <a:gd name="T81" fmla="*/ 127 h 258"/>
                <a:gd name="T82" fmla="*/ 5 w 318"/>
                <a:gd name="T83" fmla="*/ 133 h 258"/>
                <a:gd name="T84" fmla="*/ 4 w 318"/>
                <a:gd name="T85" fmla="*/ 133 h 258"/>
                <a:gd name="T86" fmla="*/ 6 w 318"/>
                <a:gd name="T87" fmla="*/ 135 h 258"/>
                <a:gd name="T88" fmla="*/ 14 w 318"/>
                <a:gd name="T89" fmla="*/ 140 h 258"/>
                <a:gd name="T90" fmla="*/ 22 w 318"/>
                <a:gd name="T91" fmla="*/ 136 h 258"/>
                <a:gd name="T92" fmla="*/ 34 w 318"/>
                <a:gd name="T93" fmla="*/ 131 h 258"/>
                <a:gd name="T94" fmla="*/ 42 w 318"/>
                <a:gd name="T95" fmla="*/ 138 h 258"/>
                <a:gd name="T96" fmla="*/ 40 w 318"/>
                <a:gd name="T97" fmla="*/ 173 h 258"/>
                <a:gd name="T98" fmla="*/ 39 w 318"/>
                <a:gd name="T99" fmla="*/ 179 h 258"/>
                <a:gd name="T100" fmla="*/ 44 w 318"/>
                <a:gd name="T101" fmla="*/ 214 h 258"/>
                <a:gd name="T102" fmla="*/ 44 w 318"/>
                <a:gd name="T103" fmla="*/ 215 h 258"/>
                <a:gd name="T104" fmla="*/ 44 w 318"/>
                <a:gd name="T105" fmla="*/ 215 h 258"/>
                <a:gd name="T106" fmla="*/ 41 w 318"/>
                <a:gd name="T107" fmla="*/ 252 h 258"/>
                <a:gd name="T108" fmla="*/ 41 w 318"/>
                <a:gd name="T109" fmla="*/ 255 h 258"/>
                <a:gd name="T110" fmla="*/ 85 w 318"/>
                <a:gd name="T111" fmla="*/ 238 h 258"/>
                <a:gd name="T112" fmla="*/ 87 w 318"/>
                <a:gd name="T113" fmla="*/ 239 h 258"/>
                <a:gd name="T114" fmla="*/ 118 w 318"/>
                <a:gd name="T115" fmla="*/ 256 h 258"/>
                <a:gd name="T116" fmla="*/ 130 w 318"/>
                <a:gd name="T117" fmla="*/ 251 h 258"/>
                <a:gd name="T118" fmla="*/ 135 w 318"/>
                <a:gd name="T119" fmla="*/ 248 h 258"/>
                <a:gd name="T120" fmla="*/ 158 w 318"/>
                <a:gd name="T121" fmla="*/ 231 h 258"/>
                <a:gd name="T122" fmla="*/ 161 w 318"/>
                <a:gd name="T123" fmla="*/ 209 h 258"/>
                <a:gd name="T124" fmla="*/ 174 w 318"/>
                <a:gd name="T125" fmla="*/ 20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8" h="258">
                  <a:moveTo>
                    <a:pt x="174" y="209"/>
                  </a:moveTo>
                  <a:cubicBezTo>
                    <a:pt x="190" y="216"/>
                    <a:pt x="206" y="230"/>
                    <a:pt x="208" y="233"/>
                  </a:cubicBezTo>
                  <a:cubicBezTo>
                    <a:pt x="209" y="233"/>
                    <a:pt x="213" y="235"/>
                    <a:pt x="216" y="233"/>
                  </a:cubicBezTo>
                  <a:cubicBezTo>
                    <a:pt x="217" y="232"/>
                    <a:pt x="219" y="229"/>
                    <a:pt x="221" y="226"/>
                  </a:cubicBezTo>
                  <a:cubicBezTo>
                    <a:pt x="228" y="216"/>
                    <a:pt x="237" y="203"/>
                    <a:pt x="248" y="208"/>
                  </a:cubicBezTo>
                  <a:cubicBezTo>
                    <a:pt x="258" y="212"/>
                    <a:pt x="270" y="210"/>
                    <a:pt x="274" y="207"/>
                  </a:cubicBezTo>
                  <a:cubicBezTo>
                    <a:pt x="280" y="204"/>
                    <a:pt x="304" y="195"/>
                    <a:pt x="307" y="194"/>
                  </a:cubicBezTo>
                  <a:cubicBezTo>
                    <a:pt x="307" y="194"/>
                    <a:pt x="307" y="194"/>
                    <a:pt x="307" y="194"/>
                  </a:cubicBezTo>
                  <a:cubicBezTo>
                    <a:pt x="313" y="194"/>
                    <a:pt x="313" y="194"/>
                    <a:pt x="313" y="194"/>
                  </a:cubicBezTo>
                  <a:cubicBezTo>
                    <a:pt x="310" y="153"/>
                    <a:pt x="310" y="153"/>
                    <a:pt x="310" y="153"/>
                  </a:cubicBezTo>
                  <a:cubicBezTo>
                    <a:pt x="318" y="132"/>
                    <a:pt x="318" y="132"/>
                    <a:pt x="318" y="132"/>
                  </a:cubicBezTo>
                  <a:cubicBezTo>
                    <a:pt x="310" y="125"/>
                    <a:pt x="310" y="125"/>
                    <a:pt x="310" y="125"/>
                  </a:cubicBezTo>
                  <a:cubicBezTo>
                    <a:pt x="287" y="123"/>
                    <a:pt x="287" y="123"/>
                    <a:pt x="287" y="123"/>
                  </a:cubicBezTo>
                  <a:cubicBezTo>
                    <a:pt x="287" y="110"/>
                    <a:pt x="287" y="110"/>
                    <a:pt x="287" y="110"/>
                  </a:cubicBezTo>
                  <a:cubicBezTo>
                    <a:pt x="311" y="94"/>
                    <a:pt x="311" y="94"/>
                    <a:pt x="311" y="94"/>
                  </a:cubicBezTo>
                  <a:cubicBezTo>
                    <a:pt x="310" y="89"/>
                    <a:pt x="309" y="77"/>
                    <a:pt x="312" y="67"/>
                  </a:cubicBezTo>
                  <a:cubicBezTo>
                    <a:pt x="312" y="64"/>
                    <a:pt x="313" y="60"/>
                    <a:pt x="313" y="55"/>
                  </a:cubicBezTo>
                  <a:cubicBezTo>
                    <a:pt x="290" y="55"/>
                    <a:pt x="290" y="55"/>
                    <a:pt x="290" y="55"/>
                  </a:cubicBezTo>
                  <a:cubicBezTo>
                    <a:pt x="255" y="30"/>
                    <a:pt x="255" y="30"/>
                    <a:pt x="255" y="30"/>
                  </a:cubicBezTo>
                  <a:cubicBezTo>
                    <a:pt x="256" y="27"/>
                    <a:pt x="256" y="27"/>
                    <a:pt x="256" y="27"/>
                  </a:cubicBezTo>
                  <a:cubicBezTo>
                    <a:pt x="260" y="20"/>
                    <a:pt x="263" y="10"/>
                    <a:pt x="261" y="7"/>
                  </a:cubicBezTo>
                  <a:cubicBezTo>
                    <a:pt x="261" y="7"/>
                    <a:pt x="261" y="7"/>
                    <a:pt x="260" y="7"/>
                  </a:cubicBezTo>
                  <a:cubicBezTo>
                    <a:pt x="232" y="7"/>
                    <a:pt x="232" y="7"/>
                    <a:pt x="232" y="7"/>
                  </a:cubicBezTo>
                  <a:cubicBezTo>
                    <a:pt x="231" y="5"/>
                    <a:pt x="231" y="5"/>
                    <a:pt x="231" y="5"/>
                  </a:cubicBezTo>
                  <a:cubicBezTo>
                    <a:pt x="230" y="4"/>
                    <a:pt x="226" y="0"/>
                    <a:pt x="223" y="1"/>
                  </a:cubicBezTo>
                  <a:cubicBezTo>
                    <a:pt x="221" y="1"/>
                    <a:pt x="220" y="2"/>
                    <a:pt x="219" y="5"/>
                  </a:cubicBezTo>
                  <a:cubicBezTo>
                    <a:pt x="211" y="17"/>
                    <a:pt x="202" y="20"/>
                    <a:pt x="199" y="20"/>
                  </a:cubicBezTo>
                  <a:cubicBezTo>
                    <a:pt x="186" y="26"/>
                    <a:pt x="186" y="26"/>
                    <a:pt x="186" y="26"/>
                  </a:cubicBezTo>
                  <a:cubicBezTo>
                    <a:pt x="186" y="40"/>
                    <a:pt x="186" y="40"/>
                    <a:pt x="186" y="40"/>
                  </a:cubicBezTo>
                  <a:cubicBezTo>
                    <a:pt x="160" y="38"/>
                    <a:pt x="160" y="38"/>
                    <a:pt x="160" y="38"/>
                  </a:cubicBezTo>
                  <a:cubicBezTo>
                    <a:pt x="134" y="28"/>
                    <a:pt x="134" y="28"/>
                    <a:pt x="134" y="28"/>
                  </a:cubicBezTo>
                  <a:cubicBezTo>
                    <a:pt x="132" y="30"/>
                    <a:pt x="130" y="33"/>
                    <a:pt x="130" y="38"/>
                  </a:cubicBezTo>
                  <a:cubicBezTo>
                    <a:pt x="130" y="43"/>
                    <a:pt x="139" y="55"/>
                    <a:pt x="145" y="61"/>
                  </a:cubicBezTo>
                  <a:cubicBezTo>
                    <a:pt x="147" y="63"/>
                    <a:pt x="147" y="63"/>
                    <a:pt x="147" y="63"/>
                  </a:cubicBezTo>
                  <a:cubicBezTo>
                    <a:pt x="138" y="83"/>
                    <a:pt x="138" y="83"/>
                    <a:pt x="138" y="83"/>
                  </a:cubicBezTo>
                  <a:cubicBezTo>
                    <a:pt x="99" y="83"/>
                    <a:pt x="99" y="83"/>
                    <a:pt x="99" y="83"/>
                  </a:cubicBezTo>
                  <a:cubicBezTo>
                    <a:pt x="82" y="97"/>
                    <a:pt x="82" y="97"/>
                    <a:pt x="82" y="97"/>
                  </a:cubicBezTo>
                  <a:cubicBezTo>
                    <a:pt x="77" y="104"/>
                    <a:pt x="63" y="111"/>
                    <a:pt x="48" y="107"/>
                  </a:cubicBezTo>
                  <a:cubicBezTo>
                    <a:pt x="26" y="100"/>
                    <a:pt x="17" y="100"/>
                    <a:pt x="16" y="101"/>
                  </a:cubicBezTo>
                  <a:cubicBezTo>
                    <a:pt x="14" y="102"/>
                    <a:pt x="7" y="107"/>
                    <a:pt x="0" y="111"/>
                  </a:cubicBezTo>
                  <a:cubicBezTo>
                    <a:pt x="5" y="115"/>
                    <a:pt x="10" y="122"/>
                    <a:pt x="9" y="127"/>
                  </a:cubicBezTo>
                  <a:cubicBezTo>
                    <a:pt x="9" y="129"/>
                    <a:pt x="7" y="131"/>
                    <a:pt x="5" y="133"/>
                  </a:cubicBezTo>
                  <a:cubicBezTo>
                    <a:pt x="5" y="133"/>
                    <a:pt x="4" y="133"/>
                    <a:pt x="4" y="133"/>
                  </a:cubicBezTo>
                  <a:cubicBezTo>
                    <a:pt x="4" y="133"/>
                    <a:pt x="4" y="134"/>
                    <a:pt x="6" y="135"/>
                  </a:cubicBezTo>
                  <a:cubicBezTo>
                    <a:pt x="7" y="138"/>
                    <a:pt x="11" y="140"/>
                    <a:pt x="14" y="140"/>
                  </a:cubicBezTo>
                  <a:cubicBezTo>
                    <a:pt x="16" y="140"/>
                    <a:pt x="19" y="138"/>
                    <a:pt x="22" y="136"/>
                  </a:cubicBezTo>
                  <a:cubicBezTo>
                    <a:pt x="25" y="133"/>
                    <a:pt x="29" y="130"/>
                    <a:pt x="34" y="131"/>
                  </a:cubicBezTo>
                  <a:cubicBezTo>
                    <a:pt x="37" y="131"/>
                    <a:pt x="40" y="134"/>
                    <a:pt x="42" y="138"/>
                  </a:cubicBezTo>
                  <a:cubicBezTo>
                    <a:pt x="48" y="151"/>
                    <a:pt x="44" y="164"/>
                    <a:pt x="40" y="173"/>
                  </a:cubicBezTo>
                  <a:cubicBezTo>
                    <a:pt x="40" y="175"/>
                    <a:pt x="39" y="178"/>
                    <a:pt x="39" y="179"/>
                  </a:cubicBezTo>
                  <a:cubicBezTo>
                    <a:pt x="39" y="183"/>
                    <a:pt x="42" y="202"/>
                    <a:pt x="44" y="214"/>
                  </a:cubicBezTo>
                  <a:cubicBezTo>
                    <a:pt x="44" y="215"/>
                    <a:pt x="44" y="215"/>
                    <a:pt x="44" y="215"/>
                  </a:cubicBezTo>
                  <a:cubicBezTo>
                    <a:pt x="44" y="215"/>
                    <a:pt x="44" y="215"/>
                    <a:pt x="44" y="215"/>
                  </a:cubicBezTo>
                  <a:cubicBezTo>
                    <a:pt x="44" y="215"/>
                    <a:pt x="41" y="234"/>
                    <a:pt x="41" y="252"/>
                  </a:cubicBezTo>
                  <a:cubicBezTo>
                    <a:pt x="41" y="253"/>
                    <a:pt x="41" y="254"/>
                    <a:pt x="41" y="255"/>
                  </a:cubicBezTo>
                  <a:cubicBezTo>
                    <a:pt x="85" y="238"/>
                    <a:pt x="85" y="238"/>
                    <a:pt x="85" y="238"/>
                  </a:cubicBezTo>
                  <a:cubicBezTo>
                    <a:pt x="87" y="239"/>
                    <a:pt x="87" y="239"/>
                    <a:pt x="87" y="239"/>
                  </a:cubicBezTo>
                  <a:cubicBezTo>
                    <a:pt x="87" y="239"/>
                    <a:pt x="113" y="254"/>
                    <a:pt x="118" y="256"/>
                  </a:cubicBezTo>
                  <a:cubicBezTo>
                    <a:pt x="121" y="258"/>
                    <a:pt x="127" y="253"/>
                    <a:pt x="130" y="251"/>
                  </a:cubicBezTo>
                  <a:cubicBezTo>
                    <a:pt x="132" y="250"/>
                    <a:pt x="134" y="249"/>
                    <a:pt x="135" y="248"/>
                  </a:cubicBezTo>
                  <a:cubicBezTo>
                    <a:pt x="139" y="245"/>
                    <a:pt x="153" y="235"/>
                    <a:pt x="158" y="231"/>
                  </a:cubicBezTo>
                  <a:cubicBezTo>
                    <a:pt x="157" y="225"/>
                    <a:pt x="156" y="214"/>
                    <a:pt x="161" y="209"/>
                  </a:cubicBezTo>
                  <a:cubicBezTo>
                    <a:pt x="164" y="208"/>
                    <a:pt x="167" y="206"/>
                    <a:pt x="174"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8" name="Freeform 5"/>
            <p:cNvSpPr>
              <a:spLocks/>
            </p:cNvSpPr>
            <p:nvPr/>
          </p:nvSpPr>
          <p:spPr bwMode="auto">
            <a:xfrm>
              <a:off x="7108826" y="4684712"/>
              <a:ext cx="682624" cy="823913"/>
            </a:xfrm>
            <a:custGeom>
              <a:avLst/>
              <a:gdLst>
                <a:gd name="T0" fmla="*/ 215 w 275"/>
                <a:gd name="T1" fmla="*/ 281 h 332"/>
                <a:gd name="T2" fmla="*/ 255 w 275"/>
                <a:gd name="T3" fmla="*/ 281 h 332"/>
                <a:gd name="T4" fmla="*/ 264 w 275"/>
                <a:gd name="T5" fmla="*/ 283 h 332"/>
                <a:gd name="T6" fmla="*/ 268 w 275"/>
                <a:gd name="T7" fmla="*/ 283 h 332"/>
                <a:gd name="T8" fmla="*/ 275 w 275"/>
                <a:gd name="T9" fmla="*/ 240 h 332"/>
                <a:gd name="T10" fmla="*/ 275 w 275"/>
                <a:gd name="T11" fmla="*/ 211 h 332"/>
                <a:gd name="T12" fmla="*/ 271 w 275"/>
                <a:gd name="T13" fmla="*/ 202 h 332"/>
                <a:gd name="T14" fmla="*/ 268 w 275"/>
                <a:gd name="T15" fmla="*/ 174 h 332"/>
                <a:gd name="T16" fmla="*/ 243 w 275"/>
                <a:gd name="T17" fmla="*/ 145 h 332"/>
                <a:gd name="T18" fmla="*/ 260 w 275"/>
                <a:gd name="T19" fmla="*/ 114 h 332"/>
                <a:gd name="T20" fmla="*/ 275 w 275"/>
                <a:gd name="T21" fmla="*/ 79 h 332"/>
                <a:gd name="T22" fmla="*/ 263 w 275"/>
                <a:gd name="T23" fmla="*/ 66 h 332"/>
                <a:gd name="T24" fmla="*/ 245 w 275"/>
                <a:gd name="T25" fmla="*/ 66 h 332"/>
                <a:gd name="T26" fmla="*/ 243 w 275"/>
                <a:gd name="T27" fmla="*/ 31 h 332"/>
                <a:gd name="T28" fmla="*/ 230 w 275"/>
                <a:gd name="T29" fmla="*/ 31 h 332"/>
                <a:gd name="T30" fmla="*/ 208 w 275"/>
                <a:gd name="T31" fmla="*/ 54 h 332"/>
                <a:gd name="T32" fmla="*/ 208 w 275"/>
                <a:gd name="T33" fmla="*/ 25 h 332"/>
                <a:gd name="T34" fmla="*/ 182 w 275"/>
                <a:gd name="T35" fmla="*/ 25 h 332"/>
                <a:gd name="T36" fmla="*/ 125 w 275"/>
                <a:gd name="T37" fmla="*/ 12 h 332"/>
                <a:gd name="T38" fmla="*/ 78 w 275"/>
                <a:gd name="T39" fmla="*/ 3 h 332"/>
                <a:gd name="T40" fmla="*/ 78 w 275"/>
                <a:gd name="T41" fmla="*/ 7 h 332"/>
                <a:gd name="T42" fmla="*/ 77 w 275"/>
                <a:gd name="T43" fmla="*/ 34 h 332"/>
                <a:gd name="T44" fmla="*/ 74 w 275"/>
                <a:gd name="T45" fmla="*/ 39 h 332"/>
                <a:gd name="T46" fmla="*/ 71 w 275"/>
                <a:gd name="T47" fmla="*/ 35 h 332"/>
                <a:gd name="T48" fmla="*/ 52 w 275"/>
                <a:gd name="T49" fmla="*/ 31 h 332"/>
                <a:gd name="T50" fmla="*/ 24 w 275"/>
                <a:gd name="T51" fmla="*/ 62 h 332"/>
                <a:gd name="T52" fmla="*/ 25 w 275"/>
                <a:gd name="T53" fmla="*/ 96 h 332"/>
                <a:gd name="T54" fmla="*/ 24 w 275"/>
                <a:gd name="T55" fmla="*/ 132 h 332"/>
                <a:gd name="T56" fmla="*/ 24 w 275"/>
                <a:gd name="T57" fmla="*/ 158 h 332"/>
                <a:gd name="T58" fmla="*/ 25 w 275"/>
                <a:gd name="T59" fmla="*/ 160 h 332"/>
                <a:gd name="T60" fmla="*/ 0 w 275"/>
                <a:gd name="T61" fmla="*/ 177 h 332"/>
                <a:gd name="T62" fmla="*/ 0 w 275"/>
                <a:gd name="T63" fmla="*/ 179 h 332"/>
                <a:gd name="T64" fmla="*/ 18 w 275"/>
                <a:gd name="T65" fmla="*/ 181 h 332"/>
                <a:gd name="T66" fmla="*/ 33 w 275"/>
                <a:gd name="T67" fmla="*/ 193 h 332"/>
                <a:gd name="T68" fmla="*/ 23 w 275"/>
                <a:gd name="T69" fmla="*/ 217 h 332"/>
                <a:gd name="T70" fmla="*/ 26 w 275"/>
                <a:gd name="T71" fmla="*/ 257 h 332"/>
                <a:gd name="T72" fmla="*/ 32 w 275"/>
                <a:gd name="T73" fmla="*/ 257 h 332"/>
                <a:gd name="T74" fmla="*/ 40 w 275"/>
                <a:gd name="T75" fmla="*/ 224 h 332"/>
                <a:gd name="T76" fmla="*/ 46 w 275"/>
                <a:gd name="T77" fmla="*/ 229 h 332"/>
                <a:gd name="T78" fmla="*/ 61 w 275"/>
                <a:gd name="T79" fmla="*/ 240 h 332"/>
                <a:gd name="T80" fmla="*/ 75 w 275"/>
                <a:gd name="T81" fmla="*/ 226 h 332"/>
                <a:gd name="T82" fmla="*/ 81 w 275"/>
                <a:gd name="T83" fmla="*/ 228 h 332"/>
                <a:gd name="T84" fmla="*/ 105 w 275"/>
                <a:gd name="T85" fmla="*/ 227 h 332"/>
                <a:gd name="T86" fmla="*/ 108 w 275"/>
                <a:gd name="T87" fmla="*/ 226 h 332"/>
                <a:gd name="T88" fmla="*/ 109 w 275"/>
                <a:gd name="T89" fmla="*/ 228 h 332"/>
                <a:gd name="T90" fmla="*/ 121 w 275"/>
                <a:gd name="T91" fmla="*/ 255 h 332"/>
                <a:gd name="T92" fmla="*/ 112 w 275"/>
                <a:gd name="T93" fmla="*/ 288 h 332"/>
                <a:gd name="T94" fmla="*/ 104 w 275"/>
                <a:gd name="T95" fmla="*/ 305 h 332"/>
                <a:gd name="T96" fmla="*/ 120 w 275"/>
                <a:gd name="T97" fmla="*/ 298 h 332"/>
                <a:gd name="T98" fmla="*/ 128 w 275"/>
                <a:gd name="T99" fmla="*/ 323 h 332"/>
                <a:gd name="T100" fmla="*/ 138 w 275"/>
                <a:gd name="T101" fmla="*/ 318 h 332"/>
                <a:gd name="T102" fmla="*/ 154 w 275"/>
                <a:gd name="T103" fmla="*/ 329 h 332"/>
                <a:gd name="T104" fmla="*/ 154 w 275"/>
                <a:gd name="T105" fmla="*/ 330 h 332"/>
                <a:gd name="T106" fmla="*/ 155 w 275"/>
                <a:gd name="T107" fmla="*/ 331 h 332"/>
                <a:gd name="T108" fmla="*/ 155 w 275"/>
                <a:gd name="T109" fmla="*/ 332 h 332"/>
                <a:gd name="T110" fmla="*/ 169 w 275"/>
                <a:gd name="T111" fmla="*/ 317 h 332"/>
                <a:gd name="T112" fmla="*/ 180 w 275"/>
                <a:gd name="T113" fmla="*/ 294 h 332"/>
                <a:gd name="T114" fmla="*/ 192 w 275"/>
                <a:gd name="T115" fmla="*/ 295 h 332"/>
                <a:gd name="T116" fmla="*/ 209 w 275"/>
                <a:gd name="T117" fmla="*/ 307 h 332"/>
                <a:gd name="T118" fmla="*/ 210 w 275"/>
                <a:gd name="T119" fmla="*/ 285 h 332"/>
                <a:gd name="T120" fmla="*/ 215 w 275"/>
                <a:gd name="T121" fmla="*/ 281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5" h="332">
                  <a:moveTo>
                    <a:pt x="215" y="281"/>
                  </a:moveTo>
                  <a:cubicBezTo>
                    <a:pt x="225" y="279"/>
                    <a:pt x="238" y="279"/>
                    <a:pt x="255" y="281"/>
                  </a:cubicBezTo>
                  <a:cubicBezTo>
                    <a:pt x="260" y="281"/>
                    <a:pt x="263" y="282"/>
                    <a:pt x="264" y="283"/>
                  </a:cubicBezTo>
                  <a:cubicBezTo>
                    <a:pt x="265" y="283"/>
                    <a:pt x="266" y="283"/>
                    <a:pt x="268" y="283"/>
                  </a:cubicBezTo>
                  <a:cubicBezTo>
                    <a:pt x="275" y="240"/>
                    <a:pt x="275" y="240"/>
                    <a:pt x="275" y="240"/>
                  </a:cubicBezTo>
                  <a:cubicBezTo>
                    <a:pt x="275" y="211"/>
                    <a:pt x="275" y="211"/>
                    <a:pt x="275" y="211"/>
                  </a:cubicBezTo>
                  <a:cubicBezTo>
                    <a:pt x="271" y="202"/>
                    <a:pt x="271" y="202"/>
                    <a:pt x="271" y="202"/>
                  </a:cubicBezTo>
                  <a:cubicBezTo>
                    <a:pt x="268" y="174"/>
                    <a:pt x="268" y="174"/>
                    <a:pt x="268" y="174"/>
                  </a:cubicBezTo>
                  <a:cubicBezTo>
                    <a:pt x="256" y="164"/>
                    <a:pt x="243" y="151"/>
                    <a:pt x="243" y="145"/>
                  </a:cubicBezTo>
                  <a:cubicBezTo>
                    <a:pt x="243" y="139"/>
                    <a:pt x="255" y="122"/>
                    <a:pt x="260" y="114"/>
                  </a:cubicBezTo>
                  <a:cubicBezTo>
                    <a:pt x="275" y="79"/>
                    <a:pt x="275" y="79"/>
                    <a:pt x="275" y="79"/>
                  </a:cubicBezTo>
                  <a:cubicBezTo>
                    <a:pt x="274" y="76"/>
                    <a:pt x="272" y="66"/>
                    <a:pt x="263" y="66"/>
                  </a:cubicBezTo>
                  <a:cubicBezTo>
                    <a:pt x="245" y="66"/>
                    <a:pt x="245" y="66"/>
                    <a:pt x="245" y="66"/>
                  </a:cubicBezTo>
                  <a:cubicBezTo>
                    <a:pt x="243" y="31"/>
                    <a:pt x="243" y="31"/>
                    <a:pt x="243" y="31"/>
                  </a:cubicBezTo>
                  <a:cubicBezTo>
                    <a:pt x="230" y="31"/>
                    <a:pt x="230" y="31"/>
                    <a:pt x="230" y="31"/>
                  </a:cubicBezTo>
                  <a:cubicBezTo>
                    <a:pt x="208" y="54"/>
                    <a:pt x="208" y="54"/>
                    <a:pt x="208" y="54"/>
                  </a:cubicBezTo>
                  <a:cubicBezTo>
                    <a:pt x="208" y="25"/>
                    <a:pt x="208" y="25"/>
                    <a:pt x="208" y="25"/>
                  </a:cubicBezTo>
                  <a:cubicBezTo>
                    <a:pt x="182" y="25"/>
                    <a:pt x="182" y="25"/>
                    <a:pt x="182" y="25"/>
                  </a:cubicBezTo>
                  <a:cubicBezTo>
                    <a:pt x="181" y="25"/>
                    <a:pt x="153" y="21"/>
                    <a:pt x="125" y="12"/>
                  </a:cubicBezTo>
                  <a:cubicBezTo>
                    <a:pt x="91" y="0"/>
                    <a:pt x="81" y="1"/>
                    <a:pt x="78" y="3"/>
                  </a:cubicBezTo>
                  <a:cubicBezTo>
                    <a:pt x="78" y="4"/>
                    <a:pt x="77" y="5"/>
                    <a:pt x="78" y="7"/>
                  </a:cubicBezTo>
                  <a:cubicBezTo>
                    <a:pt x="82" y="25"/>
                    <a:pt x="78" y="33"/>
                    <a:pt x="77" y="34"/>
                  </a:cubicBezTo>
                  <a:cubicBezTo>
                    <a:pt x="74" y="39"/>
                    <a:pt x="74" y="39"/>
                    <a:pt x="74" y="39"/>
                  </a:cubicBezTo>
                  <a:cubicBezTo>
                    <a:pt x="71" y="35"/>
                    <a:pt x="71" y="35"/>
                    <a:pt x="71" y="35"/>
                  </a:cubicBezTo>
                  <a:cubicBezTo>
                    <a:pt x="71" y="35"/>
                    <a:pt x="66" y="31"/>
                    <a:pt x="52" y="31"/>
                  </a:cubicBezTo>
                  <a:cubicBezTo>
                    <a:pt x="37" y="31"/>
                    <a:pt x="26" y="43"/>
                    <a:pt x="24" y="62"/>
                  </a:cubicBezTo>
                  <a:cubicBezTo>
                    <a:pt x="24" y="72"/>
                    <a:pt x="24" y="84"/>
                    <a:pt x="25" y="96"/>
                  </a:cubicBezTo>
                  <a:cubicBezTo>
                    <a:pt x="26" y="111"/>
                    <a:pt x="27" y="124"/>
                    <a:pt x="24" y="132"/>
                  </a:cubicBezTo>
                  <a:cubicBezTo>
                    <a:pt x="21" y="144"/>
                    <a:pt x="24" y="158"/>
                    <a:pt x="24" y="158"/>
                  </a:cubicBezTo>
                  <a:cubicBezTo>
                    <a:pt x="25" y="160"/>
                    <a:pt x="25" y="160"/>
                    <a:pt x="25" y="160"/>
                  </a:cubicBezTo>
                  <a:cubicBezTo>
                    <a:pt x="0" y="177"/>
                    <a:pt x="0" y="177"/>
                    <a:pt x="0" y="177"/>
                  </a:cubicBezTo>
                  <a:cubicBezTo>
                    <a:pt x="0" y="179"/>
                    <a:pt x="0" y="179"/>
                    <a:pt x="0" y="179"/>
                  </a:cubicBezTo>
                  <a:cubicBezTo>
                    <a:pt x="18" y="181"/>
                    <a:pt x="18" y="181"/>
                    <a:pt x="18" y="181"/>
                  </a:cubicBezTo>
                  <a:cubicBezTo>
                    <a:pt x="33" y="193"/>
                    <a:pt x="33" y="193"/>
                    <a:pt x="33" y="193"/>
                  </a:cubicBezTo>
                  <a:cubicBezTo>
                    <a:pt x="23" y="217"/>
                    <a:pt x="23" y="217"/>
                    <a:pt x="23" y="217"/>
                  </a:cubicBezTo>
                  <a:cubicBezTo>
                    <a:pt x="26" y="257"/>
                    <a:pt x="26" y="257"/>
                    <a:pt x="26" y="257"/>
                  </a:cubicBezTo>
                  <a:cubicBezTo>
                    <a:pt x="32" y="257"/>
                    <a:pt x="32" y="257"/>
                    <a:pt x="32" y="257"/>
                  </a:cubicBezTo>
                  <a:cubicBezTo>
                    <a:pt x="33" y="225"/>
                    <a:pt x="37" y="225"/>
                    <a:pt x="40" y="224"/>
                  </a:cubicBezTo>
                  <a:cubicBezTo>
                    <a:pt x="42" y="224"/>
                    <a:pt x="45" y="224"/>
                    <a:pt x="46" y="229"/>
                  </a:cubicBezTo>
                  <a:cubicBezTo>
                    <a:pt x="50" y="237"/>
                    <a:pt x="57" y="239"/>
                    <a:pt x="61" y="240"/>
                  </a:cubicBezTo>
                  <a:cubicBezTo>
                    <a:pt x="64" y="235"/>
                    <a:pt x="69" y="226"/>
                    <a:pt x="75" y="226"/>
                  </a:cubicBezTo>
                  <a:cubicBezTo>
                    <a:pt x="77" y="225"/>
                    <a:pt x="79" y="226"/>
                    <a:pt x="81" y="228"/>
                  </a:cubicBezTo>
                  <a:cubicBezTo>
                    <a:pt x="83" y="230"/>
                    <a:pt x="95" y="229"/>
                    <a:pt x="105" y="227"/>
                  </a:cubicBezTo>
                  <a:cubicBezTo>
                    <a:pt x="108" y="226"/>
                    <a:pt x="108" y="226"/>
                    <a:pt x="108" y="226"/>
                  </a:cubicBezTo>
                  <a:cubicBezTo>
                    <a:pt x="109" y="228"/>
                    <a:pt x="109" y="228"/>
                    <a:pt x="109" y="228"/>
                  </a:cubicBezTo>
                  <a:cubicBezTo>
                    <a:pt x="111" y="231"/>
                    <a:pt x="121" y="247"/>
                    <a:pt x="121" y="255"/>
                  </a:cubicBezTo>
                  <a:cubicBezTo>
                    <a:pt x="121" y="263"/>
                    <a:pt x="113" y="286"/>
                    <a:pt x="112" y="288"/>
                  </a:cubicBezTo>
                  <a:cubicBezTo>
                    <a:pt x="104" y="305"/>
                    <a:pt x="104" y="305"/>
                    <a:pt x="104" y="305"/>
                  </a:cubicBezTo>
                  <a:cubicBezTo>
                    <a:pt x="120" y="298"/>
                    <a:pt x="120" y="298"/>
                    <a:pt x="120" y="298"/>
                  </a:cubicBezTo>
                  <a:cubicBezTo>
                    <a:pt x="128" y="323"/>
                    <a:pt x="128" y="323"/>
                    <a:pt x="128" y="323"/>
                  </a:cubicBezTo>
                  <a:cubicBezTo>
                    <a:pt x="130" y="320"/>
                    <a:pt x="134" y="318"/>
                    <a:pt x="138" y="318"/>
                  </a:cubicBezTo>
                  <a:cubicBezTo>
                    <a:pt x="145" y="318"/>
                    <a:pt x="152" y="327"/>
                    <a:pt x="154" y="329"/>
                  </a:cubicBezTo>
                  <a:cubicBezTo>
                    <a:pt x="154" y="330"/>
                    <a:pt x="154" y="330"/>
                    <a:pt x="154" y="330"/>
                  </a:cubicBezTo>
                  <a:cubicBezTo>
                    <a:pt x="155" y="331"/>
                    <a:pt x="155" y="331"/>
                    <a:pt x="155" y="331"/>
                  </a:cubicBezTo>
                  <a:cubicBezTo>
                    <a:pt x="155" y="331"/>
                    <a:pt x="155" y="332"/>
                    <a:pt x="155" y="332"/>
                  </a:cubicBezTo>
                  <a:cubicBezTo>
                    <a:pt x="163" y="326"/>
                    <a:pt x="169" y="319"/>
                    <a:pt x="169" y="317"/>
                  </a:cubicBezTo>
                  <a:cubicBezTo>
                    <a:pt x="169" y="311"/>
                    <a:pt x="172" y="298"/>
                    <a:pt x="180" y="294"/>
                  </a:cubicBezTo>
                  <a:cubicBezTo>
                    <a:pt x="183" y="291"/>
                    <a:pt x="188" y="292"/>
                    <a:pt x="192" y="295"/>
                  </a:cubicBezTo>
                  <a:cubicBezTo>
                    <a:pt x="197" y="298"/>
                    <a:pt x="204" y="303"/>
                    <a:pt x="209" y="307"/>
                  </a:cubicBezTo>
                  <a:cubicBezTo>
                    <a:pt x="207" y="299"/>
                    <a:pt x="207" y="290"/>
                    <a:pt x="210" y="285"/>
                  </a:cubicBezTo>
                  <a:cubicBezTo>
                    <a:pt x="211" y="283"/>
                    <a:pt x="213" y="281"/>
                    <a:pt x="215"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9" name="Freeform 6"/>
            <p:cNvSpPr>
              <a:spLocks/>
            </p:cNvSpPr>
            <p:nvPr/>
          </p:nvSpPr>
          <p:spPr bwMode="auto">
            <a:xfrm>
              <a:off x="4776789" y="3219449"/>
              <a:ext cx="1619250" cy="1093787"/>
            </a:xfrm>
            <a:custGeom>
              <a:avLst/>
              <a:gdLst>
                <a:gd name="T0" fmla="*/ 0 w 652"/>
                <a:gd name="T1" fmla="*/ 216 h 440"/>
                <a:gd name="T2" fmla="*/ 1 w 652"/>
                <a:gd name="T3" fmla="*/ 251 h 440"/>
                <a:gd name="T4" fmla="*/ 13 w 652"/>
                <a:gd name="T5" fmla="*/ 279 h 440"/>
                <a:gd name="T6" fmla="*/ 44 w 652"/>
                <a:gd name="T7" fmla="*/ 304 h 440"/>
                <a:gd name="T8" fmla="*/ 89 w 652"/>
                <a:gd name="T9" fmla="*/ 343 h 440"/>
                <a:gd name="T10" fmla="*/ 127 w 652"/>
                <a:gd name="T11" fmla="*/ 348 h 440"/>
                <a:gd name="T12" fmla="*/ 197 w 652"/>
                <a:gd name="T13" fmla="*/ 388 h 440"/>
                <a:gd name="T14" fmla="*/ 228 w 652"/>
                <a:gd name="T15" fmla="*/ 394 h 440"/>
                <a:gd name="T16" fmla="*/ 271 w 652"/>
                <a:gd name="T17" fmla="*/ 440 h 440"/>
                <a:gd name="T18" fmla="*/ 296 w 652"/>
                <a:gd name="T19" fmla="*/ 430 h 440"/>
                <a:gd name="T20" fmla="*/ 315 w 652"/>
                <a:gd name="T21" fmla="*/ 440 h 440"/>
                <a:gd name="T22" fmla="*/ 349 w 652"/>
                <a:gd name="T23" fmla="*/ 411 h 440"/>
                <a:gd name="T24" fmla="*/ 357 w 652"/>
                <a:gd name="T25" fmla="*/ 395 h 440"/>
                <a:gd name="T26" fmla="*/ 381 w 652"/>
                <a:gd name="T27" fmla="*/ 323 h 440"/>
                <a:gd name="T28" fmla="*/ 427 w 652"/>
                <a:gd name="T29" fmla="*/ 333 h 440"/>
                <a:gd name="T30" fmla="*/ 441 w 652"/>
                <a:gd name="T31" fmla="*/ 370 h 440"/>
                <a:gd name="T32" fmla="*/ 486 w 652"/>
                <a:gd name="T33" fmla="*/ 394 h 440"/>
                <a:gd name="T34" fmla="*/ 514 w 652"/>
                <a:gd name="T35" fmla="*/ 412 h 440"/>
                <a:gd name="T36" fmla="*/ 544 w 652"/>
                <a:gd name="T37" fmla="*/ 402 h 440"/>
                <a:gd name="T38" fmla="*/ 563 w 652"/>
                <a:gd name="T39" fmla="*/ 372 h 440"/>
                <a:gd name="T40" fmla="*/ 531 w 652"/>
                <a:gd name="T41" fmla="*/ 326 h 440"/>
                <a:gd name="T42" fmla="*/ 570 w 652"/>
                <a:gd name="T43" fmla="*/ 324 h 440"/>
                <a:gd name="T44" fmla="*/ 593 w 652"/>
                <a:gd name="T45" fmla="*/ 324 h 440"/>
                <a:gd name="T46" fmla="*/ 603 w 652"/>
                <a:gd name="T47" fmla="*/ 288 h 440"/>
                <a:gd name="T48" fmla="*/ 632 w 652"/>
                <a:gd name="T49" fmla="*/ 253 h 440"/>
                <a:gd name="T50" fmla="*/ 652 w 652"/>
                <a:gd name="T51" fmla="*/ 224 h 440"/>
                <a:gd name="T52" fmla="*/ 610 w 652"/>
                <a:gd name="T53" fmla="*/ 136 h 440"/>
                <a:gd name="T54" fmla="*/ 609 w 652"/>
                <a:gd name="T55" fmla="*/ 129 h 440"/>
                <a:gd name="T56" fmla="*/ 594 w 652"/>
                <a:gd name="T57" fmla="*/ 128 h 440"/>
                <a:gd name="T58" fmla="*/ 526 w 652"/>
                <a:gd name="T59" fmla="*/ 75 h 440"/>
                <a:gd name="T60" fmla="*/ 463 w 652"/>
                <a:gd name="T61" fmla="*/ 31 h 440"/>
                <a:gd name="T62" fmla="*/ 402 w 652"/>
                <a:gd name="T63" fmla="*/ 19 h 440"/>
                <a:gd name="T64" fmla="*/ 385 w 652"/>
                <a:gd name="T65" fmla="*/ 27 h 440"/>
                <a:gd name="T66" fmla="*/ 355 w 652"/>
                <a:gd name="T67" fmla="*/ 73 h 440"/>
                <a:gd name="T68" fmla="*/ 303 w 652"/>
                <a:gd name="T69" fmla="*/ 56 h 440"/>
                <a:gd name="T70" fmla="*/ 269 w 652"/>
                <a:gd name="T71" fmla="*/ 53 h 440"/>
                <a:gd name="T72" fmla="*/ 259 w 652"/>
                <a:gd name="T73" fmla="*/ 28 h 440"/>
                <a:gd name="T74" fmla="*/ 234 w 652"/>
                <a:gd name="T75" fmla="*/ 19 h 440"/>
                <a:gd name="T76" fmla="*/ 190 w 652"/>
                <a:gd name="T77" fmla="*/ 0 h 440"/>
                <a:gd name="T78" fmla="*/ 80 w 652"/>
                <a:gd name="T79" fmla="*/ 11 h 440"/>
                <a:gd name="T80" fmla="*/ 103 w 652"/>
                <a:gd name="T81" fmla="*/ 61 h 440"/>
                <a:gd name="T82" fmla="*/ 103 w 652"/>
                <a:gd name="T83" fmla="*/ 103 h 440"/>
                <a:gd name="T84" fmla="*/ 84 w 652"/>
                <a:gd name="T85" fmla="*/ 145 h 440"/>
                <a:gd name="T86" fmla="*/ 15 w 652"/>
                <a:gd name="T87" fmla="*/ 172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2" h="440">
                  <a:moveTo>
                    <a:pt x="0" y="195"/>
                  </a:moveTo>
                  <a:cubicBezTo>
                    <a:pt x="0" y="216"/>
                    <a:pt x="0" y="216"/>
                    <a:pt x="0" y="216"/>
                  </a:cubicBezTo>
                  <a:cubicBezTo>
                    <a:pt x="15" y="226"/>
                    <a:pt x="15" y="226"/>
                    <a:pt x="15" y="226"/>
                  </a:cubicBezTo>
                  <a:cubicBezTo>
                    <a:pt x="1" y="251"/>
                    <a:pt x="1" y="251"/>
                    <a:pt x="1" y="251"/>
                  </a:cubicBezTo>
                  <a:cubicBezTo>
                    <a:pt x="13" y="278"/>
                    <a:pt x="13" y="278"/>
                    <a:pt x="13" y="278"/>
                  </a:cubicBezTo>
                  <a:cubicBezTo>
                    <a:pt x="13" y="279"/>
                    <a:pt x="13" y="279"/>
                    <a:pt x="13" y="279"/>
                  </a:cubicBezTo>
                  <a:cubicBezTo>
                    <a:pt x="14" y="284"/>
                    <a:pt x="17" y="300"/>
                    <a:pt x="25" y="305"/>
                  </a:cubicBezTo>
                  <a:cubicBezTo>
                    <a:pt x="28" y="308"/>
                    <a:pt x="37" y="306"/>
                    <a:pt x="44" y="304"/>
                  </a:cubicBezTo>
                  <a:cubicBezTo>
                    <a:pt x="53" y="301"/>
                    <a:pt x="64" y="298"/>
                    <a:pt x="69" y="307"/>
                  </a:cubicBezTo>
                  <a:cubicBezTo>
                    <a:pt x="73" y="316"/>
                    <a:pt x="85" y="336"/>
                    <a:pt x="89" y="343"/>
                  </a:cubicBezTo>
                  <a:cubicBezTo>
                    <a:pt x="98" y="340"/>
                    <a:pt x="117" y="336"/>
                    <a:pt x="124" y="341"/>
                  </a:cubicBezTo>
                  <a:cubicBezTo>
                    <a:pt x="126" y="343"/>
                    <a:pt x="127" y="345"/>
                    <a:pt x="127" y="348"/>
                  </a:cubicBezTo>
                  <a:cubicBezTo>
                    <a:pt x="127" y="353"/>
                    <a:pt x="141" y="366"/>
                    <a:pt x="154" y="374"/>
                  </a:cubicBezTo>
                  <a:cubicBezTo>
                    <a:pt x="197" y="388"/>
                    <a:pt x="197" y="388"/>
                    <a:pt x="197" y="388"/>
                  </a:cubicBezTo>
                  <a:cubicBezTo>
                    <a:pt x="201" y="386"/>
                    <a:pt x="213" y="382"/>
                    <a:pt x="222" y="389"/>
                  </a:cubicBezTo>
                  <a:cubicBezTo>
                    <a:pt x="224" y="391"/>
                    <a:pt x="226" y="392"/>
                    <a:pt x="228" y="394"/>
                  </a:cubicBezTo>
                  <a:cubicBezTo>
                    <a:pt x="235" y="399"/>
                    <a:pt x="244" y="405"/>
                    <a:pt x="253" y="420"/>
                  </a:cubicBezTo>
                  <a:cubicBezTo>
                    <a:pt x="261" y="433"/>
                    <a:pt x="268" y="438"/>
                    <a:pt x="271" y="440"/>
                  </a:cubicBezTo>
                  <a:cubicBezTo>
                    <a:pt x="294" y="429"/>
                    <a:pt x="294" y="429"/>
                    <a:pt x="294" y="429"/>
                  </a:cubicBezTo>
                  <a:cubicBezTo>
                    <a:pt x="296" y="430"/>
                    <a:pt x="296" y="430"/>
                    <a:pt x="296" y="430"/>
                  </a:cubicBezTo>
                  <a:cubicBezTo>
                    <a:pt x="303" y="435"/>
                    <a:pt x="311" y="440"/>
                    <a:pt x="313" y="440"/>
                  </a:cubicBezTo>
                  <a:cubicBezTo>
                    <a:pt x="315" y="440"/>
                    <a:pt x="315" y="440"/>
                    <a:pt x="315" y="440"/>
                  </a:cubicBezTo>
                  <a:cubicBezTo>
                    <a:pt x="339" y="430"/>
                    <a:pt x="339" y="430"/>
                    <a:pt x="339" y="430"/>
                  </a:cubicBezTo>
                  <a:cubicBezTo>
                    <a:pt x="349" y="411"/>
                    <a:pt x="349" y="411"/>
                    <a:pt x="349" y="411"/>
                  </a:cubicBezTo>
                  <a:cubicBezTo>
                    <a:pt x="364" y="411"/>
                    <a:pt x="364" y="411"/>
                    <a:pt x="364" y="411"/>
                  </a:cubicBezTo>
                  <a:cubicBezTo>
                    <a:pt x="357" y="395"/>
                    <a:pt x="357" y="395"/>
                    <a:pt x="357" y="395"/>
                  </a:cubicBezTo>
                  <a:cubicBezTo>
                    <a:pt x="366" y="364"/>
                    <a:pt x="366" y="364"/>
                    <a:pt x="366" y="364"/>
                  </a:cubicBezTo>
                  <a:cubicBezTo>
                    <a:pt x="367" y="348"/>
                    <a:pt x="369" y="323"/>
                    <a:pt x="381" y="323"/>
                  </a:cubicBezTo>
                  <a:cubicBezTo>
                    <a:pt x="391" y="323"/>
                    <a:pt x="422" y="332"/>
                    <a:pt x="425" y="333"/>
                  </a:cubicBezTo>
                  <a:cubicBezTo>
                    <a:pt x="427" y="333"/>
                    <a:pt x="427" y="333"/>
                    <a:pt x="427" y="333"/>
                  </a:cubicBezTo>
                  <a:cubicBezTo>
                    <a:pt x="428" y="335"/>
                    <a:pt x="428" y="335"/>
                    <a:pt x="428" y="335"/>
                  </a:cubicBezTo>
                  <a:cubicBezTo>
                    <a:pt x="428" y="335"/>
                    <a:pt x="433" y="350"/>
                    <a:pt x="441" y="370"/>
                  </a:cubicBezTo>
                  <a:cubicBezTo>
                    <a:pt x="452" y="400"/>
                    <a:pt x="463" y="412"/>
                    <a:pt x="467" y="411"/>
                  </a:cubicBezTo>
                  <a:cubicBezTo>
                    <a:pt x="475" y="408"/>
                    <a:pt x="483" y="398"/>
                    <a:pt x="486" y="394"/>
                  </a:cubicBezTo>
                  <a:cubicBezTo>
                    <a:pt x="488" y="390"/>
                    <a:pt x="488" y="390"/>
                    <a:pt x="488" y="390"/>
                  </a:cubicBezTo>
                  <a:cubicBezTo>
                    <a:pt x="514" y="412"/>
                    <a:pt x="514" y="412"/>
                    <a:pt x="514" y="412"/>
                  </a:cubicBezTo>
                  <a:cubicBezTo>
                    <a:pt x="527" y="422"/>
                    <a:pt x="527" y="422"/>
                    <a:pt x="527" y="422"/>
                  </a:cubicBezTo>
                  <a:cubicBezTo>
                    <a:pt x="544" y="402"/>
                    <a:pt x="544" y="402"/>
                    <a:pt x="544" y="402"/>
                  </a:cubicBezTo>
                  <a:cubicBezTo>
                    <a:pt x="563" y="393"/>
                    <a:pt x="563" y="393"/>
                    <a:pt x="563" y="393"/>
                  </a:cubicBezTo>
                  <a:cubicBezTo>
                    <a:pt x="563" y="372"/>
                    <a:pt x="563" y="372"/>
                    <a:pt x="563" y="372"/>
                  </a:cubicBezTo>
                  <a:cubicBezTo>
                    <a:pt x="543" y="356"/>
                    <a:pt x="543" y="356"/>
                    <a:pt x="543" y="356"/>
                  </a:cubicBezTo>
                  <a:cubicBezTo>
                    <a:pt x="531" y="326"/>
                    <a:pt x="531" y="326"/>
                    <a:pt x="531" y="326"/>
                  </a:cubicBezTo>
                  <a:cubicBezTo>
                    <a:pt x="534" y="324"/>
                    <a:pt x="534" y="324"/>
                    <a:pt x="534" y="324"/>
                  </a:cubicBezTo>
                  <a:cubicBezTo>
                    <a:pt x="534" y="323"/>
                    <a:pt x="555" y="311"/>
                    <a:pt x="570" y="324"/>
                  </a:cubicBezTo>
                  <a:cubicBezTo>
                    <a:pt x="578" y="331"/>
                    <a:pt x="589" y="331"/>
                    <a:pt x="593" y="328"/>
                  </a:cubicBezTo>
                  <a:cubicBezTo>
                    <a:pt x="594" y="327"/>
                    <a:pt x="594" y="326"/>
                    <a:pt x="593" y="324"/>
                  </a:cubicBezTo>
                  <a:cubicBezTo>
                    <a:pt x="587" y="310"/>
                    <a:pt x="594" y="299"/>
                    <a:pt x="595" y="299"/>
                  </a:cubicBezTo>
                  <a:cubicBezTo>
                    <a:pt x="603" y="288"/>
                    <a:pt x="603" y="288"/>
                    <a:pt x="603" y="288"/>
                  </a:cubicBezTo>
                  <a:cubicBezTo>
                    <a:pt x="614" y="265"/>
                    <a:pt x="614" y="265"/>
                    <a:pt x="614" y="265"/>
                  </a:cubicBezTo>
                  <a:cubicBezTo>
                    <a:pt x="632" y="253"/>
                    <a:pt x="632" y="253"/>
                    <a:pt x="632" y="253"/>
                  </a:cubicBezTo>
                  <a:cubicBezTo>
                    <a:pt x="632" y="232"/>
                    <a:pt x="632" y="232"/>
                    <a:pt x="632" y="232"/>
                  </a:cubicBezTo>
                  <a:cubicBezTo>
                    <a:pt x="652" y="224"/>
                    <a:pt x="652" y="224"/>
                    <a:pt x="652" y="224"/>
                  </a:cubicBezTo>
                  <a:cubicBezTo>
                    <a:pt x="650" y="215"/>
                    <a:pt x="643" y="192"/>
                    <a:pt x="635" y="181"/>
                  </a:cubicBezTo>
                  <a:cubicBezTo>
                    <a:pt x="623" y="168"/>
                    <a:pt x="610" y="137"/>
                    <a:pt x="610" y="136"/>
                  </a:cubicBezTo>
                  <a:cubicBezTo>
                    <a:pt x="610" y="135"/>
                    <a:pt x="610" y="135"/>
                    <a:pt x="610" y="135"/>
                  </a:cubicBezTo>
                  <a:cubicBezTo>
                    <a:pt x="609" y="129"/>
                    <a:pt x="609" y="129"/>
                    <a:pt x="609" y="129"/>
                  </a:cubicBezTo>
                  <a:cubicBezTo>
                    <a:pt x="594" y="129"/>
                    <a:pt x="594" y="129"/>
                    <a:pt x="594" y="129"/>
                  </a:cubicBezTo>
                  <a:cubicBezTo>
                    <a:pt x="594" y="128"/>
                    <a:pt x="594" y="128"/>
                    <a:pt x="594" y="128"/>
                  </a:cubicBezTo>
                  <a:cubicBezTo>
                    <a:pt x="590" y="127"/>
                    <a:pt x="557" y="115"/>
                    <a:pt x="549" y="105"/>
                  </a:cubicBezTo>
                  <a:cubicBezTo>
                    <a:pt x="544" y="98"/>
                    <a:pt x="532" y="83"/>
                    <a:pt x="526" y="75"/>
                  </a:cubicBezTo>
                  <a:cubicBezTo>
                    <a:pt x="509" y="97"/>
                    <a:pt x="509" y="97"/>
                    <a:pt x="509" y="97"/>
                  </a:cubicBezTo>
                  <a:cubicBezTo>
                    <a:pt x="463" y="31"/>
                    <a:pt x="463" y="31"/>
                    <a:pt x="463" y="31"/>
                  </a:cubicBezTo>
                  <a:cubicBezTo>
                    <a:pt x="423" y="38"/>
                    <a:pt x="423" y="38"/>
                    <a:pt x="423" y="38"/>
                  </a:cubicBezTo>
                  <a:cubicBezTo>
                    <a:pt x="402" y="19"/>
                    <a:pt x="402" y="19"/>
                    <a:pt x="402" y="19"/>
                  </a:cubicBezTo>
                  <a:cubicBezTo>
                    <a:pt x="385" y="19"/>
                    <a:pt x="385" y="19"/>
                    <a:pt x="385" y="19"/>
                  </a:cubicBezTo>
                  <a:cubicBezTo>
                    <a:pt x="385" y="27"/>
                    <a:pt x="385" y="27"/>
                    <a:pt x="385" y="27"/>
                  </a:cubicBezTo>
                  <a:cubicBezTo>
                    <a:pt x="373" y="53"/>
                    <a:pt x="373" y="53"/>
                    <a:pt x="373" y="53"/>
                  </a:cubicBezTo>
                  <a:cubicBezTo>
                    <a:pt x="355" y="73"/>
                    <a:pt x="355" y="73"/>
                    <a:pt x="355" y="73"/>
                  </a:cubicBezTo>
                  <a:cubicBezTo>
                    <a:pt x="328" y="71"/>
                    <a:pt x="328" y="71"/>
                    <a:pt x="328" y="71"/>
                  </a:cubicBezTo>
                  <a:cubicBezTo>
                    <a:pt x="303" y="56"/>
                    <a:pt x="303" y="56"/>
                    <a:pt x="303" y="56"/>
                  </a:cubicBezTo>
                  <a:cubicBezTo>
                    <a:pt x="288" y="51"/>
                    <a:pt x="288" y="51"/>
                    <a:pt x="288" y="51"/>
                  </a:cubicBezTo>
                  <a:cubicBezTo>
                    <a:pt x="269" y="53"/>
                    <a:pt x="269" y="53"/>
                    <a:pt x="269" y="53"/>
                  </a:cubicBezTo>
                  <a:cubicBezTo>
                    <a:pt x="269" y="37"/>
                    <a:pt x="269" y="37"/>
                    <a:pt x="269" y="37"/>
                  </a:cubicBezTo>
                  <a:cubicBezTo>
                    <a:pt x="259" y="28"/>
                    <a:pt x="259" y="28"/>
                    <a:pt x="259" y="28"/>
                  </a:cubicBezTo>
                  <a:cubicBezTo>
                    <a:pt x="234" y="30"/>
                    <a:pt x="234" y="30"/>
                    <a:pt x="234" y="30"/>
                  </a:cubicBezTo>
                  <a:cubicBezTo>
                    <a:pt x="234" y="19"/>
                    <a:pt x="234" y="19"/>
                    <a:pt x="234" y="19"/>
                  </a:cubicBezTo>
                  <a:cubicBezTo>
                    <a:pt x="220" y="19"/>
                    <a:pt x="220" y="19"/>
                    <a:pt x="220" y="19"/>
                  </a:cubicBezTo>
                  <a:cubicBezTo>
                    <a:pt x="190" y="0"/>
                    <a:pt x="190" y="0"/>
                    <a:pt x="190" y="0"/>
                  </a:cubicBezTo>
                  <a:cubicBezTo>
                    <a:pt x="100" y="0"/>
                    <a:pt x="100" y="0"/>
                    <a:pt x="100" y="0"/>
                  </a:cubicBezTo>
                  <a:cubicBezTo>
                    <a:pt x="91" y="0"/>
                    <a:pt x="81" y="9"/>
                    <a:pt x="80" y="11"/>
                  </a:cubicBezTo>
                  <a:cubicBezTo>
                    <a:pt x="80" y="30"/>
                    <a:pt x="80" y="30"/>
                    <a:pt x="80" y="30"/>
                  </a:cubicBezTo>
                  <a:cubicBezTo>
                    <a:pt x="85" y="35"/>
                    <a:pt x="101" y="50"/>
                    <a:pt x="103" y="61"/>
                  </a:cubicBezTo>
                  <a:cubicBezTo>
                    <a:pt x="105" y="72"/>
                    <a:pt x="103" y="101"/>
                    <a:pt x="103" y="102"/>
                  </a:cubicBezTo>
                  <a:cubicBezTo>
                    <a:pt x="103" y="103"/>
                    <a:pt x="103" y="103"/>
                    <a:pt x="103" y="103"/>
                  </a:cubicBezTo>
                  <a:cubicBezTo>
                    <a:pt x="84" y="123"/>
                    <a:pt x="84" y="123"/>
                    <a:pt x="84" y="123"/>
                  </a:cubicBezTo>
                  <a:cubicBezTo>
                    <a:pt x="84" y="145"/>
                    <a:pt x="84" y="145"/>
                    <a:pt x="84" y="145"/>
                  </a:cubicBezTo>
                  <a:cubicBezTo>
                    <a:pt x="25" y="145"/>
                    <a:pt x="25" y="145"/>
                    <a:pt x="25" y="145"/>
                  </a:cubicBezTo>
                  <a:cubicBezTo>
                    <a:pt x="23" y="152"/>
                    <a:pt x="18" y="167"/>
                    <a:pt x="15" y="172"/>
                  </a:cubicBezTo>
                  <a:cubicBezTo>
                    <a:pt x="11" y="176"/>
                    <a:pt x="3" y="191"/>
                    <a:pt x="0"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0" name="Freeform 7"/>
            <p:cNvSpPr>
              <a:spLocks/>
            </p:cNvSpPr>
            <p:nvPr/>
          </p:nvSpPr>
          <p:spPr bwMode="auto">
            <a:xfrm>
              <a:off x="7732713" y="4684712"/>
              <a:ext cx="603250" cy="814388"/>
            </a:xfrm>
            <a:custGeom>
              <a:avLst/>
              <a:gdLst>
                <a:gd name="T0" fmla="*/ 216 w 243"/>
                <a:gd name="T1" fmla="*/ 34 h 328"/>
                <a:gd name="T2" fmla="*/ 219 w 243"/>
                <a:gd name="T3" fmla="*/ 24 h 328"/>
                <a:gd name="T4" fmla="*/ 218 w 243"/>
                <a:gd name="T5" fmla="*/ 23 h 328"/>
                <a:gd name="T6" fmla="*/ 211 w 243"/>
                <a:gd name="T7" fmla="*/ 19 h 328"/>
                <a:gd name="T8" fmla="*/ 198 w 243"/>
                <a:gd name="T9" fmla="*/ 14 h 328"/>
                <a:gd name="T10" fmla="*/ 180 w 243"/>
                <a:gd name="T11" fmla="*/ 6 h 328"/>
                <a:gd name="T12" fmla="*/ 168 w 243"/>
                <a:gd name="T13" fmla="*/ 1 h 328"/>
                <a:gd name="T14" fmla="*/ 161 w 243"/>
                <a:gd name="T15" fmla="*/ 10 h 328"/>
                <a:gd name="T16" fmla="*/ 148 w 243"/>
                <a:gd name="T17" fmla="*/ 1 h 328"/>
                <a:gd name="T18" fmla="*/ 137 w 243"/>
                <a:gd name="T19" fmla="*/ 2 h 328"/>
                <a:gd name="T20" fmla="*/ 96 w 243"/>
                <a:gd name="T21" fmla="*/ 16 h 328"/>
                <a:gd name="T22" fmla="*/ 53 w 243"/>
                <a:gd name="T23" fmla="*/ 32 h 328"/>
                <a:gd name="T24" fmla="*/ 24 w 243"/>
                <a:gd name="T25" fmla="*/ 62 h 328"/>
                <a:gd name="T26" fmla="*/ 32 w 243"/>
                <a:gd name="T27" fmla="*/ 79 h 328"/>
                <a:gd name="T28" fmla="*/ 32 w 243"/>
                <a:gd name="T29" fmla="*/ 80 h 328"/>
                <a:gd name="T30" fmla="*/ 15 w 243"/>
                <a:gd name="T31" fmla="*/ 118 h 328"/>
                <a:gd name="T32" fmla="*/ 0 w 243"/>
                <a:gd name="T33" fmla="*/ 146 h 328"/>
                <a:gd name="T34" fmla="*/ 23 w 243"/>
                <a:gd name="T35" fmla="*/ 168 h 328"/>
                <a:gd name="T36" fmla="*/ 24 w 243"/>
                <a:gd name="T37" fmla="*/ 169 h 328"/>
                <a:gd name="T38" fmla="*/ 28 w 243"/>
                <a:gd name="T39" fmla="*/ 200 h 328"/>
                <a:gd name="T40" fmla="*/ 32 w 243"/>
                <a:gd name="T41" fmla="*/ 210 h 328"/>
                <a:gd name="T42" fmla="*/ 32 w 243"/>
                <a:gd name="T43" fmla="*/ 241 h 328"/>
                <a:gd name="T44" fmla="*/ 25 w 243"/>
                <a:gd name="T45" fmla="*/ 283 h 328"/>
                <a:gd name="T46" fmla="*/ 51 w 243"/>
                <a:gd name="T47" fmla="*/ 280 h 328"/>
                <a:gd name="T48" fmla="*/ 56 w 243"/>
                <a:gd name="T49" fmla="*/ 278 h 328"/>
                <a:gd name="T50" fmla="*/ 56 w 243"/>
                <a:gd name="T51" fmla="*/ 314 h 328"/>
                <a:gd name="T52" fmla="*/ 54 w 243"/>
                <a:gd name="T53" fmla="*/ 315 h 328"/>
                <a:gd name="T54" fmla="*/ 39 w 243"/>
                <a:gd name="T55" fmla="*/ 325 h 328"/>
                <a:gd name="T56" fmla="*/ 39 w 243"/>
                <a:gd name="T57" fmla="*/ 326 h 328"/>
                <a:gd name="T58" fmla="*/ 80 w 243"/>
                <a:gd name="T59" fmla="*/ 322 h 328"/>
                <a:gd name="T60" fmla="*/ 87 w 243"/>
                <a:gd name="T61" fmla="*/ 318 h 328"/>
                <a:gd name="T62" fmla="*/ 107 w 243"/>
                <a:gd name="T63" fmla="*/ 317 h 328"/>
                <a:gd name="T64" fmla="*/ 112 w 243"/>
                <a:gd name="T65" fmla="*/ 319 h 328"/>
                <a:gd name="T66" fmla="*/ 112 w 243"/>
                <a:gd name="T67" fmla="*/ 286 h 328"/>
                <a:gd name="T68" fmla="*/ 130 w 243"/>
                <a:gd name="T69" fmla="*/ 261 h 328"/>
                <a:gd name="T70" fmla="*/ 142 w 243"/>
                <a:gd name="T71" fmla="*/ 226 h 328"/>
                <a:gd name="T72" fmla="*/ 150 w 243"/>
                <a:gd name="T73" fmla="*/ 213 h 328"/>
                <a:gd name="T74" fmla="*/ 150 w 243"/>
                <a:gd name="T75" fmla="*/ 201 h 328"/>
                <a:gd name="T76" fmla="*/ 162 w 243"/>
                <a:gd name="T77" fmla="*/ 181 h 328"/>
                <a:gd name="T78" fmla="*/ 176 w 243"/>
                <a:gd name="T79" fmla="*/ 157 h 328"/>
                <a:gd name="T80" fmla="*/ 175 w 243"/>
                <a:gd name="T81" fmla="*/ 155 h 328"/>
                <a:gd name="T82" fmla="*/ 169 w 243"/>
                <a:gd name="T83" fmla="*/ 127 h 328"/>
                <a:gd name="T84" fmla="*/ 180 w 243"/>
                <a:gd name="T85" fmla="*/ 119 h 328"/>
                <a:gd name="T86" fmla="*/ 202 w 243"/>
                <a:gd name="T87" fmla="*/ 117 h 328"/>
                <a:gd name="T88" fmla="*/ 220 w 243"/>
                <a:gd name="T89" fmla="*/ 113 h 328"/>
                <a:gd name="T90" fmla="*/ 226 w 243"/>
                <a:gd name="T91" fmla="*/ 106 h 328"/>
                <a:gd name="T92" fmla="*/ 243 w 243"/>
                <a:gd name="T93" fmla="*/ 88 h 328"/>
                <a:gd name="T94" fmla="*/ 243 w 243"/>
                <a:gd name="T95" fmla="*/ 62 h 328"/>
                <a:gd name="T96" fmla="*/ 214 w 243"/>
                <a:gd name="T97" fmla="*/ 37 h 328"/>
                <a:gd name="T98" fmla="*/ 216 w 243"/>
                <a:gd name="T99" fmla="*/ 3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3" h="328">
                  <a:moveTo>
                    <a:pt x="216" y="34"/>
                  </a:moveTo>
                  <a:cubicBezTo>
                    <a:pt x="217" y="31"/>
                    <a:pt x="219" y="26"/>
                    <a:pt x="219" y="24"/>
                  </a:cubicBezTo>
                  <a:cubicBezTo>
                    <a:pt x="218" y="23"/>
                    <a:pt x="218" y="23"/>
                    <a:pt x="218" y="23"/>
                  </a:cubicBezTo>
                  <a:cubicBezTo>
                    <a:pt x="215" y="21"/>
                    <a:pt x="213" y="20"/>
                    <a:pt x="211" y="19"/>
                  </a:cubicBezTo>
                  <a:cubicBezTo>
                    <a:pt x="208" y="17"/>
                    <a:pt x="206" y="15"/>
                    <a:pt x="198" y="14"/>
                  </a:cubicBezTo>
                  <a:cubicBezTo>
                    <a:pt x="192" y="13"/>
                    <a:pt x="185" y="9"/>
                    <a:pt x="180" y="6"/>
                  </a:cubicBezTo>
                  <a:cubicBezTo>
                    <a:pt x="176" y="4"/>
                    <a:pt x="170" y="0"/>
                    <a:pt x="168" y="1"/>
                  </a:cubicBezTo>
                  <a:cubicBezTo>
                    <a:pt x="161" y="10"/>
                    <a:pt x="161" y="10"/>
                    <a:pt x="161" y="10"/>
                  </a:cubicBezTo>
                  <a:cubicBezTo>
                    <a:pt x="148" y="1"/>
                    <a:pt x="148" y="1"/>
                    <a:pt x="148" y="1"/>
                  </a:cubicBezTo>
                  <a:cubicBezTo>
                    <a:pt x="137" y="2"/>
                    <a:pt x="137" y="2"/>
                    <a:pt x="137" y="2"/>
                  </a:cubicBezTo>
                  <a:cubicBezTo>
                    <a:pt x="133" y="3"/>
                    <a:pt x="108" y="12"/>
                    <a:pt x="96" y="16"/>
                  </a:cubicBezTo>
                  <a:cubicBezTo>
                    <a:pt x="84" y="19"/>
                    <a:pt x="58" y="30"/>
                    <a:pt x="53" y="32"/>
                  </a:cubicBezTo>
                  <a:cubicBezTo>
                    <a:pt x="24" y="62"/>
                    <a:pt x="24" y="62"/>
                    <a:pt x="24" y="62"/>
                  </a:cubicBezTo>
                  <a:cubicBezTo>
                    <a:pt x="29" y="67"/>
                    <a:pt x="31" y="74"/>
                    <a:pt x="32" y="79"/>
                  </a:cubicBezTo>
                  <a:cubicBezTo>
                    <a:pt x="32" y="80"/>
                    <a:pt x="32" y="80"/>
                    <a:pt x="32" y="80"/>
                  </a:cubicBezTo>
                  <a:cubicBezTo>
                    <a:pt x="15" y="118"/>
                    <a:pt x="15" y="118"/>
                    <a:pt x="15" y="118"/>
                  </a:cubicBezTo>
                  <a:cubicBezTo>
                    <a:pt x="8" y="129"/>
                    <a:pt x="0" y="143"/>
                    <a:pt x="0" y="146"/>
                  </a:cubicBezTo>
                  <a:cubicBezTo>
                    <a:pt x="1" y="148"/>
                    <a:pt x="13" y="160"/>
                    <a:pt x="23" y="168"/>
                  </a:cubicBezTo>
                  <a:cubicBezTo>
                    <a:pt x="24" y="169"/>
                    <a:pt x="24" y="169"/>
                    <a:pt x="24" y="169"/>
                  </a:cubicBezTo>
                  <a:cubicBezTo>
                    <a:pt x="28" y="200"/>
                    <a:pt x="28" y="200"/>
                    <a:pt x="28" y="200"/>
                  </a:cubicBezTo>
                  <a:cubicBezTo>
                    <a:pt x="32" y="210"/>
                    <a:pt x="32" y="210"/>
                    <a:pt x="32" y="210"/>
                  </a:cubicBezTo>
                  <a:cubicBezTo>
                    <a:pt x="32" y="241"/>
                    <a:pt x="32" y="241"/>
                    <a:pt x="32" y="241"/>
                  </a:cubicBezTo>
                  <a:cubicBezTo>
                    <a:pt x="25" y="283"/>
                    <a:pt x="25" y="283"/>
                    <a:pt x="25" y="283"/>
                  </a:cubicBezTo>
                  <a:cubicBezTo>
                    <a:pt x="40" y="282"/>
                    <a:pt x="51" y="280"/>
                    <a:pt x="51" y="280"/>
                  </a:cubicBezTo>
                  <a:cubicBezTo>
                    <a:pt x="56" y="278"/>
                    <a:pt x="56" y="278"/>
                    <a:pt x="56" y="278"/>
                  </a:cubicBezTo>
                  <a:cubicBezTo>
                    <a:pt x="56" y="314"/>
                    <a:pt x="56" y="314"/>
                    <a:pt x="56" y="314"/>
                  </a:cubicBezTo>
                  <a:cubicBezTo>
                    <a:pt x="54" y="315"/>
                    <a:pt x="54" y="315"/>
                    <a:pt x="54" y="315"/>
                  </a:cubicBezTo>
                  <a:cubicBezTo>
                    <a:pt x="47" y="318"/>
                    <a:pt x="41" y="323"/>
                    <a:pt x="39" y="325"/>
                  </a:cubicBezTo>
                  <a:cubicBezTo>
                    <a:pt x="39" y="326"/>
                    <a:pt x="39" y="326"/>
                    <a:pt x="39" y="326"/>
                  </a:cubicBezTo>
                  <a:cubicBezTo>
                    <a:pt x="52" y="327"/>
                    <a:pt x="69" y="328"/>
                    <a:pt x="80" y="322"/>
                  </a:cubicBezTo>
                  <a:cubicBezTo>
                    <a:pt x="83" y="321"/>
                    <a:pt x="85" y="320"/>
                    <a:pt x="87" y="318"/>
                  </a:cubicBezTo>
                  <a:cubicBezTo>
                    <a:pt x="93" y="315"/>
                    <a:pt x="99" y="311"/>
                    <a:pt x="107" y="317"/>
                  </a:cubicBezTo>
                  <a:cubicBezTo>
                    <a:pt x="108" y="318"/>
                    <a:pt x="110" y="319"/>
                    <a:pt x="112" y="319"/>
                  </a:cubicBezTo>
                  <a:cubicBezTo>
                    <a:pt x="112" y="286"/>
                    <a:pt x="112" y="286"/>
                    <a:pt x="112" y="286"/>
                  </a:cubicBezTo>
                  <a:cubicBezTo>
                    <a:pt x="130" y="261"/>
                    <a:pt x="130" y="261"/>
                    <a:pt x="130" y="261"/>
                  </a:cubicBezTo>
                  <a:cubicBezTo>
                    <a:pt x="142" y="226"/>
                    <a:pt x="142" y="226"/>
                    <a:pt x="142" y="226"/>
                  </a:cubicBezTo>
                  <a:cubicBezTo>
                    <a:pt x="150" y="213"/>
                    <a:pt x="150" y="213"/>
                    <a:pt x="150" y="213"/>
                  </a:cubicBezTo>
                  <a:cubicBezTo>
                    <a:pt x="150" y="201"/>
                    <a:pt x="150" y="201"/>
                    <a:pt x="150" y="201"/>
                  </a:cubicBezTo>
                  <a:cubicBezTo>
                    <a:pt x="151" y="199"/>
                    <a:pt x="153" y="186"/>
                    <a:pt x="162" y="181"/>
                  </a:cubicBezTo>
                  <a:cubicBezTo>
                    <a:pt x="167" y="179"/>
                    <a:pt x="175" y="162"/>
                    <a:pt x="176" y="157"/>
                  </a:cubicBezTo>
                  <a:cubicBezTo>
                    <a:pt x="176" y="157"/>
                    <a:pt x="176" y="156"/>
                    <a:pt x="175" y="155"/>
                  </a:cubicBezTo>
                  <a:cubicBezTo>
                    <a:pt x="171" y="149"/>
                    <a:pt x="164" y="136"/>
                    <a:pt x="169" y="127"/>
                  </a:cubicBezTo>
                  <a:cubicBezTo>
                    <a:pt x="170" y="124"/>
                    <a:pt x="173" y="120"/>
                    <a:pt x="180" y="119"/>
                  </a:cubicBezTo>
                  <a:cubicBezTo>
                    <a:pt x="188" y="118"/>
                    <a:pt x="195" y="117"/>
                    <a:pt x="202" y="117"/>
                  </a:cubicBezTo>
                  <a:cubicBezTo>
                    <a:pt x="210" y="116"/>
                    <a:pt x="218" y="115"/>
                    <a:pt x="220" y="113"/>
                  </a:cubicBezTo>
                  <a:cubicBezTo>
                    <a:pt x="222" y="112"/>
                    <a:pt x="224" y="109"/>
                    <a:pt x="226" y="106"/>
                  </a:cubicBezTo>
                  <a:cubicBezTo>
                    <a:pt x="231" y="99"/>
                    <a:pt x="236" y="91"/>
                    <a:pt x="243" y="88"/>
                  </a:cubicBezTo>
                  <a:cubicBezTo>
                    <a:pt x="243" y="62"/>
                    <a:pt x="243" y="62"/>
                    <a:pt x="243" y="62"/>
                  </a:cubicBezTo>
                  <a:cubicBezTo>
                    <a:pt x="214" y="37"/>
                    <a:pt x="214" y="37"/>
                    <a:pt x="214" y="37"/>
                  </a:cubicBezTo>
                  <a:lnTo>
                    <a:pt x="2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1" name="Freeform 8"/>
            <p:cNvSpPr>
              <a:spLocks/>
            </p:cNvSpPr>
            <p:nvPr/>
          </p:nvSpPr>
          <p:spPr bwMode="auto">
            <a:xfrm>
              <a:off x="7254876" y="3135312"/>
              <a:ext cx="482600" cy="892176"/>
            </a:xfrm>
            <a:custGeom>
              <a:avLst/>
              <a:gdLst>
                <a:gd name="T0" fmla="*/ 150 w 194"/>
                <a:gd name="T1" fmla="*/ 35 h 359"/>
                <a:gd name="T2" fmla="*/ 145 w 194"/>
                <a:gd name="T3" fmla="*/ 34 h 359"/>
                <a:gd name="T4" fmla="*/ 128 w 194"/>
                <a:gd name="T5" fmla="*/ 34 h 359"/>
                <a:gd name="T6" fmla="*/ 89 w 194"/>
                <a:gd name="T7" fmla="*/ 35 h 359"/>
                <a:gd name="T8" fmla="*/ 66 w 194"/>
                <a:gd name="T9" fmla="*/ 71 h 359"/>
                <a:gd name="T10" fmla="*/ 50 w 194"/>
                <a:gd name="T11" fmla="*/ 80 h 359"/>
                <a:gd name="T12" fmla="*/ 48 w 194"/>
                <a:gd name="T13" fmla="*/ 127 h 359"/>
                <a:gd name="T14" fmla="*/ 33 w 194"/>
                <a:gd name="T15" fmla="*/ 138 h 359"/>
                <a:gd name="T16" fmla="*/ 19 w 194"/>
                <a:gd name="T17" fmla="*/ 148 h 359"/>
                <a:gd name="T18" fmla="*/ 24 w 194"/>
                <a:gd name="T19" fmla="*/ 153 h 359"/>
                <a:gd name="T20" fmla="*/ 37 w 194"/>
                <a:gd name="T21" fmla="*/ 176 h 359"/>
                <a:gd name="T22" fmla="*/ 28 w 194"/>
                <a:gd name="T23" fmla="*/ 205 h 359"/>
                <a:gd name="T24" fmla="*/ 28 w 194"/>
                <a:gd name="T25" fmla="*/ 205 h 359"/>
                <a:gd name="T26" fmla="*/ 28 w 194"/>
                <a:gd name="T27" fmla="*/ 206 h 359"/>
                <a:gd name="T28" fmla="*/ 19 w 194"/>
                <a:gd name="T29" fmla="*/ 226 h 359"/>
                <a:gd name="T30" fmla="*/ 19 w 194"/>
                <a:gd name="T31" fmla="*/ 253 h 359"/>
                <a:gd name="T32" fmla="*/ 19 w 194"/>
                <a:gd name="T33" fmla="*/ 273 h 359"/>
                <a:gd name="T34" fmla="*/ 19 w 194"/>
                <a:gd name="T35" fmla="*/ 275 h 359"/>
                <a:gd name="T36" fmla="*/ 18 w 194"/>
                <a:gd name="T37" fmla="*/ 310 h 359"/>
                <a:gd name="T38" fmla="*/ 4 w 194"/>
                <a:gd name="T39" fmla="*/ 359 h 359"/>
                <a:gd name="T40" fmla="*/ 18 w 194"/>
                <a:gd name="T41" fmla="*/ 357 h 359"/>
                <a:gd name="T42" fmla="*/ 42 w 194"/>
                <a:gd name="T43" fmla="*/ 351 h 359"/>
                <a:gd name="T44" fmla="*/ 90 w 194"/>
                <a:gd name="T45" fmla="*/ 334 h 359"/>
                <a:gd name="T46" fmla="*/ 113 w 194"/>
                <a:gd name="T47" fmla="*/ 316 h 359"/>
                <a:gd name="T48" fmla="*/ 121 w 194"/>
                <a:gd name="T49" fmla="*/ 313 h 359"/>
                <a:gd name="T50" fmla="*/ 159 w 194"/>
                <a:gd name="T51" fmla="*/ 291 h 359"/>
                <a:gd name="T52" fmla="*/ 171 w 194"/>
                <a:gd name="T53" fmla="*/ 248 h 359"/>
                <a:gd name="T54" fmla="*/ 162 w 194"/>
                <a:gd name="T55" fmla="*/ 219 h 359"/>
                <a:gd name="T56" fmla="*/ 167 w 194"/>
                <a:gd name="T57" fmla="*/ 200 h 359"/>
                <a:gd name="T58" fmla="*/ 171 w 194"/>
                <a:gd name="T59" fmla="*/ 184 h 359"/>
                <a:gd name="T60" fmla="*/ 176 w 194"/>
                <a:gd name="T61" fmla="*/ 174 h 359"/>
                <a:gd name="T62" fmla="*/ 172 w 194"/>
                <a:gd name="T63" fmla="*/ 154 h 359"/>
                <a:gd name="T64" fmla="*/ 156 w 194"/>
                <a:gd name="T65" fmla="*/ 110 h 359"/>
                <a:gd name="T66" fmla="*/ 156 w 194"/>
                <a:gd name="T67" fmla="*/ 108 h 359"/>
                <a:gd name="T68" fmla="*/ 158 w 194"/>
                <a:gd name="T69" fmla="*/ 107 h 359"/>
                <a:gd name="T70" fmla="*/ 180 w 194"/>
                <a:gd name="T71" fmla="*/ 91 h 359"/>
                <a:gd name="T72" fmla="*/ 182 w 194"/>
                <a:gd name="T73" fmla="*/ 89 h 359"/>
                <a:gd name="T74" fmla="*/ 194 w 194"/>
                <a:gd name="T75" fmla="*/ 69 h 359"/>
                <a:gd name="T76" fmla="*/ 186 w 194"/>
                <a:gd name="T77" fmla="*/ 53 h 359"/>
                <a:gd name="T78" fmla="*/ 183 w 194"/>
                <a:gd name="T79" fmla="*/ 54 h 359"/>
                <a:gd name="T80" fmla="*/ 175 w 194"/>
                <a:gd name="T81" fmla="*/ 42 h 359"/>
                <a:gd name="T82" fmla="*/ 173 w 194"/>
                <a:gd name="T83" fmla="*/ 33 h 359"/>
                <a:gd name="T84" fmla="*/ 181 w 194"/>
                <a:gd name="T85" fmla="*/ 38 h 359"/>
                <a:gd name="T86" fmla="*/ 182 w 194"/>
                <a:gd name="T87" fmla="*/ 39 h 359"/>
                <a:gd name="T88" fmla="*/ 182 w 194"/>
                <a:gd name="T89" fmla="*/ 30 h 359"/>
                <a:gd name="T90" fmla="*/ 179 w 194"/>
                <a:gd name="T91" fmla="*/ 0 h 359"/>
                <a:gd name="T92" fmla="*/ 174 w 194"/>
                <a:gd name="T93" fmla="*/ 1 h 359"/>
                <a:gd name="T94" fmla="*/ 174 w 194"/>
                <a:gd name="T95" fmla="*/ 1 h 359"/>
                <a:gd name="T96" fmla="*/ 150 w 194"/>
                <a:gd name="T97" fmla="*/ 10 h 359"/>
                <a:gd name="T98" fmla="*/ 150 w 194"/>
                <a:gd name="T99" fmla="*/ 35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4" h="359">
                  <a:moveTo>
                    <a:pt x="150" y="35"/>
                  </a:moveTo>
                  <a:cubicBezTo>
                    <a:pt x="145" y="34"/>
                    <a:pt x="145" y="34"/>
                    <a:pt x="145" y="34"/>
                  </a:cubicBezTo>
                  <a:cubicBezTo>
                    <a:pt x="145" y="34"/>
                    <a:pt x="136" y="33"/>
                    <a:pt x="128" y="34"/>
                  </a:cubicBezTo>
                  <a:cubicBezTo>
                    <a:pt x="120" y="36"/>
                    <a:pt x="97" y="35"/>
                    <a:pt x="89" y="35"/>
                  </a:cubicBezTo>
                  <a:cubicBezTo>
                    <a:pt x="86" y="42"/>
                    <a:pt x="78" y="61"/>
                    <a:pt x="66" y="71"/>
                  </a:cubicBezTo>
                  <a:cubicBezTo>
                    <a:pt x="61" y="75"/>
                    <a:pt x="55" y="78"/>
                    <a:pt x="50" y="80"/>
                  </a:cubicBezTo>
                  <a:cubicBezTo>
                    <a:pt x="53" y="90"/>
                    <a:pt x="60" y="117"/>
                    <a:pt x="48" y="127"/>
                  </a:cubicBezTo>
                  <a:cubicBezTo>
                    <a:pt x="43" y="131"/>
                    <a:pt x="38" y="134"/>
                    <a:pt x="33" y="138"/>
                  </a:cubicBezTo>
                  <a:cubicBezTo>
                    <a:pt x="28" y="141"/>
                    <a:pt x="20" y="146"/>
                    <a:pt x="19" y="148"/>
                  </a:cubicBezTo>
                  <a:cubicBezTo>
                    <a:pt x="20" y="150"/>
                    <a:pt x="22" y="152"/>
                    <a:pt x="24" y="153"/>
                  </a:cubicBezTo>
                  <a:cubicBezTo>
                    <a:pt x="30" y="159"/>
                    <a:pt x="39" y="167"/>
                    <a:pt x="37" y="176"/>
                  </a:cubicBezTo>
                  <a:cubicBezTo>
                    <a:pt x="34" y="188"/>
                    <a:pt x="29" y="204"/>
                    <a:pt x="28" y="205"/>
                  </a:cubicBezTo>
                  <a:cubicBezTo>
                    <a:pt x="28" y="205"/>
                    <a:pt x="28" y="205"/>
                    <a:pt x="28" y="205"/>
                  </a:cubicBezTo>
                  <a:cubicBezTo>
                    <a:pt x="28" y="206"/>
                    <a:pt x="28" y="206"/>
                    <a:pt x="28" y="206"/>
                  </a:cubicBezTo>
                  <a:cubicBezTo>
                    <a:pt x="25" y="209"/>
                    <a:pt x="19" y="219"/>
                    <a:pt x="19" y="226"/>
                  </a:cubicBezTo>
                  <a:cubicBezTo>
                    <a:pt x="19" y="230"/>
                    <a:pt x="19" y="242"/>
                    <a:pt x="19" y="253"/>
                  </a:cubicBezTo>
                  <a:cubicBezTo>
                    <a:pt x="19" y="262"/>
                    <a:pt x="19" y="271"/>
                    <a:pt x="19" y="273"/>
                  </a:cubicBezTo>
                  <a:cubicBezTo>
                    <a:pt x="19" y="273"/>
                    <a:pt x="19" y="274"/>
                    <a:pt x="19" y="275"/>
                  </a:cubicBezTo>
                  <a:cubicBezTo>
                    <a:pt x="21" y="282"/>
                    <a:pt x="25" y="299"/>
                    <a:pt x="18" y="310"/>
                  </a:cubicBezTo>
                  <a:cubicBezTo>
                    <a:pt x="10" y="322"/>
                    <a:pt x="0" y="355"/>
                    <a:pt x="4" y="359"/>
                  </a:cubicBezTo>
                  <a:cubicBezTo>
                    <a:pt x="11" y="359"/>
                    <a:pt x="12" y="359"/>
                    <a:pt x="18" y="357"/>
                  </a:cubicBezTo>
                  <a:cubicBezTo>
                    <a:pt x="23" y="356"/>
                    <a:pt x="29" y="354"/>
                    <a:pt x="42" y="351"/>
                  </a:cubicBezTo>
                  <a:cubicBezTo>
                    <a:pt x="89" y="341"/>
                    <a:pt x="90" y="334"/>
                    <a:pt x="90" y="334"/>
                  </a:cubicBezTo>
                  <a:cubicBezTo>
                    <a:pt x="89" y="324"/>
                    <a:pt x="98" y="321"/>
                    <a:pt x="113" y="316"/>
                  </a:cubicBezTo>
                  <a:cubicBezTo>
                    <a:pt x="121" y="313"/>
                    <a:pt x="121" y="313"/>
                    <a:pt x="121" y="313"/>
                  </a:cubicBezTo>
                  <a:cubicBezTo>
                    <a:pt x="136" y="309"/>
                    <a:pt x="153" y="303"/>
                    <a:pt x="159" y="291"/>
                  </a:cubicBezTo>
                  <a:cubicBezTo>
                    <a:pt x="165" y="279"/>
                    <a:pt x="170" y="254"/>
                    <a:pt x="171" y="248"/>
                  </a:cubicBezTo>
                  <a:cubicBezTo>
                    <a:pt x="168" y="243"/>
                    <a:pt x="158" y="228"/>
                    <a:pt x="162" y="219"/>
                  </a:cubicBezTo>
                  <a:cubicBezTo>
                    <a:pt x="164" y="213"/>
                    <a:pt x="166" y="207"/>
                    <a:pt x="167" y="200"/>
                  </a:cubicBezTo>
                  <a:cubicBezTo>
                    <a:pt x="169" y="194"/>
                    <a:pt x="170" y="189"/>
                    <a:pt x="171" y="184"/>
                  </a:cubicBezTo>
                  <a:cubicBezTo>
                    <a:pt x="173" y="180"/>
                    <a:pt x="174" y="176"/>
                    <a:pt x="176" y="174"/>
                  </a:cubicBezTo>
                  <a:cubicBezTo>
                    <a:pt x="179" y="167"/>
                    <a:pt x="181" y="164"/>
                    <a:pt x="172" y="154"/>
                  </a:cubicBezTo>
                  <a:cubicBezTo>
                    <a:pt x="157" y="136"/>
                    <a:pt x="156" y="111"/>
                    <a:pt x="156" y="110"/>
                  </a:cubicBezTo>
                  <a:cubicBezTo>
                    <a:pt x="156" y="108"/>
                    <a:pt x="156" y="108"/>
                    <a:pt x="156" y="108"/>
                  </a:cubicBezTo>
                  <a:cubicBezTo>
                    <a:pt x="158" y="107"/>
                    <a:pt x="158" y="107"/>
                    <a:pt x="158" y="107"/>
                  </a:cubicBezTo>
                  <a:cubicBezTo>
                    <a:pt x="166" y="102"/>
                    <a:pt x="177" y="93"/>
                    <a:pt x="180" y="91"/>
                  </a:cubicBezTo>
                  <a:cubicBezTo>
                    <a:pt x="181" y="90"/>
                    <a:pt x="181" y="89"/>
                    <a:pt x="182" y="89"/>
                  </a:cubicBezTo>
                  <a:cubicBezTo>
                    <a:pt x="187" y="85"/>
                    <a:pt x="192" y="80"/>
                    <a:pt x="194" y="69"/>
                  </a:cubicBezTo>
                  <a:cubicBezTo>
                    <a:pt x="194" y="63"/>
                    <a:pt x="190" y="57"/>
                    <a:pt x="186" y="53"/>
                  </a:cubicBezTo>
                  <a:cubicBezTo>
                    <a:pt x="185" y="53"/>
                    <a:pt x="184" y="54"/>
                    <a:pt x="183" y="54"/>
                  </a:cubicBezTo>
                  <a:cubicBezTo>
                    <a:pt x="179" y="54"/>
                    <a:pt x="177" y="51"/>
                    <a:pt x="175" y="42"/>
                  </a:cubicBezTo>
                  <a:cubicBezTo>
                    <a:pt x="173" y="33"/>
                    <a:pt x="173" y="33"/>
                    <a:pt x="173" y="33"/>
                  </a:cubicBezTo>
                  <a:cubicBezTo>
                    <a:pt x="181" y="38"/>
                    <a:pt x="181" y="38"/>
                    <a:pt x="181" y="38"/>
                  </a:cubicBezTo>
                  <a:cubicBezTo>
                    <a:pt x="181" y="38"/>
                    <a:pt x="181" y="38"/>
                    <a:pt x="182" y="39"/>
                  </a:cubicBezTo>
                  <a:cubicBezTo>
                    <a:pt x="182" y="36"/>
                    <a:pt x="182" y="34"/>
                    <a:pt x="182" y="30"/>
                  </a:cubicBezTo>
                  <a:cubicBezTo>
                    <a:pt x="184" y="8"/>
                    <a:pt x="180" y="1"/>
                    <a:pt x="179" y="0"/>
                  </a:cubicBezTo>
                  <a:cubicBezTo>
                    <a:pt x="174" y="1"/>
                    <a:pt x="174" y="1"/>
                    <a:pt x="174" y="1"/>
                  </a:cubicBezTo>
                  <a:cubicBezTo>
                    <a:pt x="174" y="1"/>
                    <a:pt x="174" y="1"/>
                    <a:pt x="174" y="1"/>
                  </a:cubicBezTo>
                  <a:cubicBezTo>
                    <a:pt x="150" y="10"/>
                    <a:pt x="150" y="10"/>
                    <a:pt x="150" y="10"/>
                  </a:cubicBezTo>
                  <a:lnTo>
                    <a:pt x="15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2" name="Freeform 9"/>
            <p:cNvSpPr>
              <a:spLocks/>
            </p:cNvSpPr>
            <p:nvPr/>
          </p:nvSpPr>
          <p:spPr bwMode="auto">
            <a:xfrm>
              <a:off x="8037514" y="3935412"/>
              <a:ext cx="690563" cy="577850"/>
            </a:xfrm>
            <a:custGeom>
              <a:avLst/>
              <a:gdLst>
                <a:gd name="T0" fmla="*/ 105 w 278"/>
                <a:gd name="T1" fmla="*/ 14 h 232"/>
                <a:gd name="T2" fmla="*/ 88 w 278"/>
                <a:gd name="T3" fmla="*/ 39 h 232"/>
                <a:gd name="T4" fmla="*/ 85 w 278"/>
                <a:gd name="T5" fmla="*/ 37 h 232"/>
                <a:gd name="T6" fmla="*/ 72 w 278"/>
                <a:gd name="T7" fmla="*/ 23 h 232"/>
                <a:gd name="T8" fmla="*/ 71 w 278"/>
                <a:gd name="T9" fmla="*/ 22 h 232"/>
                <a:gd name="T10" fmla="*/ 49 w 278"/>
                <a:gd name="T11" fmla="*/ 36 h 232"/>
                <a:gd name="T12" fmla="*/ 41 w 278"/>
                <a:gd name="T13" fmla="*/ 40 h 232"/>
                <a:gd name="T14" fmla="*/ 41 w 278"/>
                <a:gd name="T15" fmla="*/ 40 h 232"/>
                <a:gd name="T16" fmla="*/ 31 w 278"/>
                <a:gd name="T17" fmla="*/ 31 h 232"/>
                <a:gd name="T18" fmla="*/ 27 w 278"/>
                <a:gd name="T19" fmla="*/ 25 h 232"/>
                <a:gd name="T20" fmla="*/ 17 w 278"/>
                <a:gd name="T21" fmla="*/ 21 h 232"/>
                <a:gd name="T22" fmla="*/ 0 w 278"/>
                <a:gd name="T23" fmla="*/ 14 h 232"/>
                <a:gd name="T24" fmla="*/ 15 w 278"/>
                <a:gd name="T25" fmla="*/ 38 h 232"/>
                <a:gd name="T26" fmla="*/ 51 w 278"/>
                <a:gd name="T27" fmla="*/ 52 h 232"/>
                <a:gd name="T28" fmla="*/ 52 w 278"/>
                <a:gd name="T29" fmla="*/ 53 h 232"/>
                <a:gd name="T30" fmla="*/ 80 w 278"/>
                <a:gd name="T31" fmla="*/ 67 h 232"/>
                <a:gd name="T32" fmla="*/ 80 w 278"/>
                <a:gd name="T33" fmla="*/ 70 h 232"/>
                <a:gd name="T34" fmla="*/ 80 w 278"/>
                <a:gd name="T35" fmla="*/ 94 h 232"/>
                <a:gd name="T36" fmla="*/ 100 w 278"/>
                <a:gd name="T37" fmla="*/ 126 h 232"/>
                <a:gd name="T38" fmla="*/ 116 w 278"/>
                <a:gd name="T39" fmla="*/ 126 h 232"/>
                <a:gd name="T40" fmla="*/ 134 w 278"/>
                <a:gd name="T41" fmla="*/ 110 h 232"/>
                <a:gd name="T42" fmla="*/ 139 w 278"/>
                <a:gd name="T43" fmla="*/ 117 h 232"/>
                <a:gd name="T44" fmla="*/ 125 w 278"/>
                <a:gd name="T45" fmla="*/ 144 h 232"/>
                <a:gd name="T46" fmla="*/ 118 w 278"/>
                <a:gd name="T47" fmla="*/ 158 h 232"/>
                <a:gd name="T48" fmla="*/ 103 w 278"/>
                <a:gd name="T49" fmla="*/ 166 h 232"/>
                <a:gd name="T50" fmla="*/ 102 w 278"/>
                <a:gd name="T51" fmla="*/ 166 h 232"/>
                <a:gd name="T52" fmla="*/ 103 w 278"/>
                <a:gd name="T53" fmla="*/ 174 h 232"/>
                <a:gd name="T54" fmla="*/ 119 w 278"/>
                <a:gd name="T55" fmla="*/ 192 h 232"/>
                <a:gd name="T56" fmla="*/ 126 w 278"/>
                <a:gd name="T57" fmla="*/ 199 h 232"/>
                <a:gd name="T58" fmla="*/ 128 w 278"/>
                <a:gd name="T59" fmla="*/ 205 h 232"/>
                <a:gd name="T60" fmla="*/ 139 w 278"/>
                <a:gd name="T61" fmla="*/ 212 h 232"/>
                <a:gd name="T62" fmla="*/ 147 w 278"/>
                <a:gd name="T63" fmla="*/ 215 h 232"/>
                <a:gd name="T64" fmla="*/ 175 w 278"/>
                <a:gd name="T65" fmla="*/ 213 h 232"/>
                <a:gd name="T66" fmla="*/ 184 w 278"/>
                <a:gd name="T67" fmla="*/ 206 h 232"/>
                <a:gd name="T68" fmla="*/ 194 w 278"/>
                <a:gd name="T69" fmla="*/ 214 h 232"/>
                <a:gd name="T70" fmla="*/ 219 w 278"/>
                <a:gd name="T71" fmla="*/ 232 h 232"/>
                <a:gd name="T72" fmla="*/ 235 w 278"/>
                <a:gd name="T73" fmla="*/ 224 h 232"/>
                <a:gd name="T74" fmla="*/ 251 w 278"/>
                <a:gd name="T75" fmla="*/ 194 h 232"/>
                <a:gd name="T76" fmla="*/ 255 w 278"/>
                <a:gd name="T77" fmla="*/ 196 h 232"/>
                <a:gd name="T78" fmla="*/ 233 w 278"/>
                <a:gd name="T79" fmla="*/ 178 h 232"/>
                <a:gd name="T80" fmla="*/ 246 w 278"/>
                <a:gd name="T81" fmla="*/ 167 h 232"/>
                <a:gd name="T82" fmla="*/ 266 w 278"/>
                <a:gd name="T83" fmla="*/ 176 h 232"/>
                <a:gd name="T84" fmla="*/ 267 w 278"/>
                <a:gd name="T85" fmla="*/ 166 h 232"/>
                <a:gd name="T86" fmla="*/ 245 w 278"/>
                <a:gd name="T87" fmla="*/ 146 h 232"/>
                <a:gd name="T88" fmla="*/ 233 w 278"/>
                <a:gd name="T89" fmla="*/ 123 h 232"/>
                <a:gd name="T90" fmla="*/ 214 w 278"/>
                <a:gd name="T91" fmla="*/ 123 h 232"/>
                <a:gd name="T92" fmla="*/ 214 w 278"/>
                <a:gd name="T93" fmla="*/ 103 h 232"/>
                <a:gd name="T94" fmla="*/ 196 w 278"/>
                <a:gd name="T95" fmla="*/ 89 h 232"/>
                <a:gd name="T96" fmla="*/ 189 w 278"/>
                <a:gd name="T97" fmla="*/ 68 h 232"/>
                <a:gd name="T98" fmla="*/ 151 w 278"/>
                <a:gd name="T99" fmla="*/ 21 h 232"/>
                <a:gd name="T100" fmla="*/ 118 w 278"/>
                <a:gd name="T101" fmla="*/ 0 h 232"/>
                <a:gd name="T102" fmla="*/ 120 w 278"/>
                <a:gd name="T103" fmla="*/ 3 h 232"/>
                <a:gd name="T104" fmla="*/ 105 w 278"/>
                <a:gd name="T105" fmla="*/ 1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 h="232">
                  <a:moveTo>
                    <a:pt x="105" y="14"/>
                  </a:moveTo>
                  <a:cubicBezTo>
                    <a:pt x="88" y="39"/>
                    <a:pt x="88" y="39"/>
                    <a:pt x="88" y="39"/>
                  </a:cubicBezTo>
                  <a:cubicBezTo>
                    <a:pt x="85" y="37"/>
                    <a:pt x="85" y="37"/>
                    <a:pt x="85" y="37"/>
                  </a:cubicBezTo>
                  <a:cubicBezTo>
                    <a:pt x="84" y="36"/>
                    <a:pt x="77" y="31"/>
                    <a:pt x="72" y="23"/>
                  </a:cubicBezTo>
                  <a:cubicBezTo>
                    <a:pt x="72" y="22"/>
                    <a:pt x="72" y="22"/>
                    <a:pt x="71" y="22"/>
                  </a:cubicBezTo>
                  <a:cubicBezTo>
                    <a:pt x="67" y="22"/>
                    <a:pt x="57" y="27"/>
                    <a:pt x="49" y="36"/>
                  </a:cubicBezTo>
                  <a:cubicBezTo>
                    <a:pt x="48" y="37"/>
                    <a:pt x="45" y="40"/>
                    <a:pt x="41" y="40"/>
                  </a:cubicBezTo>
                  <a:cubicBezTo>
                    <a:pt x="41" y="40"/>
                    <a:pt x="41" y="40"/>
                    <a:pt x="41" y="40"/>
                  </a:cubicBezTo>
                  <a:cubicBezTo>
                    <a:pt x="36" y="40"/>
                    <a:pt x="33" y="35"/>
                    <a:pt x="31" y="31"/>
                  </a:cubicBezTo>
                  <a:cubicBezTo>
                    <a:pt x="30" y="29"/>
                    <a:pt x="28" y="25"/>
                    <a:pt x="27" y="25"/>
                  </a:cubicBezTo>
                  <a:cubicBezTo>
                    <a:pt x="24" y="24"/>
                    <a:pt x="20" y="22"/>
                    <a:pt x="17" y="21"/>
                  </a:cubicBezTo>
                  <a:cubicBezTo>
                    <a:pt x="12" y="18"/>
                    <a:pt x="6" y="16"/>
                    <a:pt x="0" y="14"/>
                  </a:cubicBezTo>
                  <a:cubicBezTo>
                    <a:pt x="6" y="25"/>
                    <a:pt x="12" y="36"/>
                    <a:pt x="15" y="38"/>
                  </a:cubicBezTo>
                  <a:cubicBezTo>
                    <a:pt x="19" y="40"/>
                    <a:pt x="39" y="48"/>
                    <a:pt x="51" y="52"/>
                  </a:cubicBezTo>
                  <a:cubicBezTo>
                    <a:pt x="52" y="53"/>
                    <a:pt x="52" y="53"/>
                    <a:pt x="52" y="53"/>
                  </a:cubicBezTo>
                  <a:cubicBezTo>
                    <a:pt x="80" y="67"/>
                    <a:pt x="80" y="67"/>
                    <a:pt x="80" y="67"/>
                  </a:cubicBezTo>
                  <a:cubicBezTo>
                    <a:pt x="80" y="70"/>
                    <a:pt x="80" y="70"/>
                    <a:pt x="80" y="70"/>
                  </a:cubicBezTo>
                  <a:cubicBezTo>
                    <a:pt x="80" y="70"/>
                    <a:pt x="78" y="86"/>
                    <a:pt x="80" y="94"/>
                  </a:cubicBezTo>
                  <a:cubicBezTo>
                    <a:pt x="81" y="101"/>
                    <a:pt x="95" y="122"/>
                    <a:pt x="100" y="126"/>
                  </a:cubicBezTo>
                  <a:cubicBezTo>
                    <a:pt x="102" y="126"/>
                    <a:pt x="107" y="125"/>
                    <a:pt x="116" y="126"/>
                  </a:cubicBezTo>
                  <a:cubicBezTo>
                    <a:pt x="123" y="114"/>
                    <a:pt x="129" y="109"/>
                    <a:pt x="134" y="110"/>
                  </a:cubicBezTo>
                  <a:cubicBezTo>
                    <a:pt x="136" y="110"/>
                    <a:pt x="139" y="112"/>
                    <a:pt x="139" y="117"/>
                  </a:cubicBezTo>
                  <a:cubicBezTo>
                    <a:pt x="141" y="130"/>
                    <a:pt x="141" y="141"/>
                    <a:pt x="125" y="144"/>
                  </a:cubicBezTo>
                  <a:cubicBezTo>
                    <a:pt x="126" y="148"/>
                    <a:pt x="124" y="152"/>
                    <a:pt x="118" y="158"/>
                  </a:cubicBezTo>
                  <a:cubicBezTo>
                    <a:pt x="112" y="163"/>
                    <a:pt x="107" y="165"/>
                    <a:pt x="103" y="166"/>
                  </a:cubicBezTo>
                  <a:cubicBezTo>
                    <a:pt x="103" y="166"/>
                    <a:pt x="102" y="166"/>
                    <a:pt x="102" y="166"/>
                  </a:cubicBezTo>
                  <a:cubicBezTo>
                    <a:pt x="102" y="167"/>
                    <a:pt x="102" y="169"/>
                    <a:pt x="103" y="174"/>
                  </a:cubicBezTo>
                  <a:cubicBezTo>
                    <a:pt x="109" y="190"/>
                    <a:pt x="113" y="191"/>
                    <a:pt x="119" y="192"/>
                  </a:cubicBezTo>
                  <a:cubicBezTo>
                    <a:pt x="124" y="193"/>
                    <a:pt x="126" y="195"/>
                    <a:pt x="126" y="199"/>
                  </a:cubicBezTo>
                  <a:cubicBezTo>
                    <a:pt x="126" y="201"/>
                    <a:pt x="127" y="202"/>
                    <a:pt x="128" y="205"/>
                  </a:cubicBezTo>
                  <a:cubicBezTo>
                    <a:pt x="130" y="209"/>
                    <a:pt x="133" y="210"/>
                    <a:pt x="139" y="212"/>
                  </a:cubicBezTo>
                  <a:cubicBezTo>
                    <a:pt x="141" y="212"/>
                    <a:pt x="144" y="213"/>
                    <a:pt x="147" y="215"/>
                  </a:cubicBezTo>
                  <a:cubicBezTo>
                    <a:pt x="150" y="216"/>
                    <a:pt x="163" y="215"/>
                    <a:pt x="175" y="213"/>
                  </a:cubicBezTo>
                  <a:cubicBezTo>
                    <a:pt x="177" y="208"/>
                    <a:pt x="180" y="206"/>
                    <a:pt x="184" y="206"/>
                  </a:cubicBezTo>
                  <a:cubicBezTo>
                    <a:pt x="189" y="206"/>
                    <a:pt x="193" y="211"/>
                    <a:pt x="194" y="214"/>
                  </a:cubicBezTo>
                  <a:cubicBezTo>
                    <a:pt x="204" y="222"/>
                    <a:pt x="216" y="232"/>
                    <a:pt x="219" y="232"/>
                  </a:cubicBezTo>
                  <a:cubicBezTo>
                    <a:pt x="222" y="232"/>
                    <a:pt x="229" y="228"/>
                    <a:pt x="235" y="224"/>
                  </a:cubicBezTo>
                  <a:cubicBezTo>
                    <a:pt x="251" y="194"/>
                    <a:pt x="251" y="194"/>
                    <a:pt x="251" y="194"/>
                  </a:cubicBezTo>
                  <a:cubicBezTo>
                    <a:pt x="255" y="196"/>
                    <a:pt x="255" y="196"/>
                    <a:pt x="255" y="196"/>
                  </a:cubicBezTo>
                  <a:cubicBezTo>
                    <a:pt x="247" y="191"/>
                    <a:pt x="237" y="183"/>
                    <a:pt x="233" y="178"/>
                  </a:cubicBezTo>
                  <a:cubicBezTo>
                    <a:pt x="228" y="171"/>
                    <a:pt x="236" y="163"/>
                    <a:pt x="246" y="167"/>
                  </a:cubicBezTo>
                  <a:cubicBezTo>
                    <a:pt x="256" y="171"/>
                    <a:pt x="266" y="176"/>
                    <a:pt x="266" y="176"/>
                  </a:cubicBezTo>
                  <a:cubicBezTo>
                    <a:pt x="266" y="176"/>
                    <a:pt x="278" y="178"/>
                    <a:pt x="267" y="166"/>
                  </a:cubicBezTo>
                  <a:cubicBezTo>
                    <a:pt x="256" y="155"/>
                    <a:pt x="247" y="150"/>
                    <a:pt x="245" y="146"/>
                  </a:cubicBezTo>
                  <a:cubicBezTo>
                    <a:pt x="242" y="142"/>
                    <a:pt x="243" y="123"/>
                    <a:pt x="233" y="123"/>
                  </a:cubicBezTo>
                  <a:cubicBezTo>
                    <a:pt x="224" y="123"/>
                    <a:pt x="214" y="123"/>
                    <a:pt x="214" y="123"/>
                  </a:cubicBezTo>
                  <a:cubicBezTo>
                    <a:pt x="214" y="123"/>
                    <a:pt x="215" y="107"/>
                    <a:pt x="214" y="103"/>
                  </a:cubicBezTo>
                  <a:cubicBezTo>
                    <a:pt x="213" y="99"/>
                    <a:pt x="196" y="89"/>
                    <a:pt x="196" y="89"/>
                  </a:cubicBezTo>
                  <a:cubicBezTo>
                    <a:pt x="196" y="89"/>
                    <a:pt x="189" y="78"/>
                    <a:pt x="189" y="68"/>
                  </a:cubicBezTo>
                  <a:cubicBezTo>
                    <a:pt x="189" y="58"/>
                    <a:pt x="169" y="36"/>
                    <a:pt x="151" y="21"/>
                  </a:cubicBezTo>
                  <a:cubicBezTo>
                    <a:pt x="133" y="5"/>
                    <a:pt x="118" y="0"/>
                    <a:pt x="118" y="0"/>
                  </a:cubicBezTo>
                  <a:cubicBezTo>
                    <a:pt x="120" y="3"/>
                    <a:pt x="120" y="3"/>
                    <a:pt x="120" y="3"/>
                  </a:cubicBezTo>
                  <a:lnTo>
                    <a:pt x="105"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3" name="Freeform 10"/>
            <p:cNvSpPr>
              <a:spLocks/>
            </p:cNvSpPr>
            <p:nvPr/>
          </p:nvSpPr>
          <p:spPr bwMode="auto">
            <a:xfrm>
              <a:off x="5868988" y="1184274"/>
              <a:ext cx="2859087" cy="2401887"/>
            </a:xfrm>
            <a:custGeom>
              <a:avLst/>
              <a:gdLst>
                <a:gd name="T0" fmla="*/ 1 w 1151"/>
                <a:gd name="T1" fmla="*/ 704 h 966"/>
                <a:gd name="T2" fmla="*/ 37 w 1151"/>
                <a:gd name="T3" fmla="*/ 755 h 966"/>
                <a:gd name="T4" fmla="*/ 103 w 1151"/>
                <a:gd name="T5" fmla="*/ 760 h 966"/>
                <a:gd name="T6" fmla="*/ 101 w 1151"/>
                <a:gd name="T7" fmla="*/ 823 h 966"/>
                <a:gd name="T8" fmla="*/ 155 w 1151"/>
                <a:gd name="T9" fmla="*/ 875 h 966"/>
                <a:gd name="T10" fmla="*/ 217 w 1151"/>
                <a:gd name="T11" fmla="*/ 856 h 966"/>
                <a:gd name="T12" fmla="*/ 273 w 1151"/>
                <a:gd name="T13" fmla="*/ 883 h 966"/>
                <a:gd name="T14" fmla="*/ 252 w 1151"/>
                <a:gd name="T15" fmla="*/ 956 h 966"/>
                <a:gd name="T16" fmla="*/ 345 w 1151"/>
                <a:gd name="T17" fmla="*/ 946 h 966"/>
                <a:gd name="T18" fmla="*/ 364 w 1151"/>
                <a:gd name="T19" fmla="*/ 887 h 966"/>
                <a:gd name="T20" fmla="*/ 401 w 1151"/>
                <a:gd name="T21" fmla="*/ 880 h 966"/>
                <a:gd name="T22" fmla="*/ 437 w 1151"/>
                <a:gd name="T23" fmla="*/ 957 h 966"/>
                <a:gd name="T24" fmla="*/ 480 w 1151"/>
                <a:gd name="T25" fmla="*/ 960 h 966"/>
                <a:gd name="T26" fmla="*/ 570 w 1151"/>
                <a:gd name="T27" fmla="*/ 860 h 966"/>
                <a:gd name="T28" fmla="*/ 640 w 1151"/>
                <a:gd name="T29" fmla="*/ 814 h 966"/>
                <a:gd name="T30" fmla="*/ 684 w 1151"/>
                <a:gd name="T31" fmla="*/ 811 h 966"/>
                <a:gd name="T32" fmla="*/ 723 w 1151"/>
                <a:gd name="T33" fmla="*/ 781 h 966"/>
                <a:gd name="T34" fmla="*/ 752 w 1151"/>
                <a:gd name="T35" fmla="*/ 690 h 966"/>
                <a:gd name="T36" fmla="*/ 806 w 1151"/>
                <a:gd name="T37" fmla="*/ 700 h 966"/>
                <a:gd name="T38" fmla="*/ 849 w 1151"/>
                <a:gd name="T39" fmla="*/ 665 h 966"/>
                <a:gd name="T40" fmla="*/ 916 w 1151"/>
                <a:gd name="T41" fmla="*/ 705 h 966"/>
                <a:gd name="T42" fmla="*/ 950 w 1151"/>
                <a:gd name="T43" fmla="*/ 727 h 966"/>
                <a:gd name="T44" fmla="*/ 953 w 1151"/>
                <a:gd name="T45" fmla="*/ 666 h 966"/>
                <a:gd name="T46" fmla="*/ 1130 w 1151"/>
                <a:gd name="T47" fmla="*/ 595 h 966"/>
                <a:gd name="T48" fmla="*/ 1110 w 1151"/>
                <a:gd name="T49" fmla="*/ 536 h 966"/>
                <a:gd name="T50" fmla="*/ 1057 w 1151"/>
                <a:gd name="T51" fmla="*/ 521 h 966"/>
                <a:gd name="T52" fmla="*/ 1027 w 1151"/>
                <a:gd name="T53" fmla="*/ 462 h 966"/>
                <a:gd name="T54" fmla="*/ 1075 w 1151"/>
                <a:gd name="T55" fmla="*/ 432 h 966"/>
                <a:gd name="T56" fmla="*/ 1094 w 1151"/>
                <a:gd name="T57" fmla="*/ 382 h 966"/>
                <a:gd name="T58" fmla="*/ 1062 w 1151"/>
                <a:gd name="T59" fmla="*/ 369 h 966"/>
                <a:gd name="T60" fmla="*/ 1096 w 1151"/>
                <a:gd name="T61" fmla="*/ 302 h 966"/>
                <a:gd name="T62" fmla="*/ 1132 w 1151"/>
                <a:gd name="T63" fmla="*/ 164 h 966"/>
                <a:gd name="T64" fmla="*/ 1040 w 1151"/>
                <a:gd name="T65" fmla="*/ 115 h 966"/>
                <a:gd name="T66" fmla="*/ 977 w 1151"/>
                <a:gd name="T67" fmla="*/ 71 h 966"/>
                <a:gd name="T68" fmla="*/ 974 w 1151"/>
                <a:gd name="T69" fmla="*/ 2 h 966"/>
                <a:gd name="T70" fmla="*/ 925 w 1151"/>
                <a:gd name="T71" fmla="*/ 29 h 966"/>
                <a:gd name="T72" fmla="*/ 927 w 1151"/>
                <a:gd name="T73" fmla="*/ 115 h 966"/>
                <a:gd name="T74" fmla="*/ 897 w 1151"/>
                <a:gd name="T75" fmla="*/ 194 h 966"/>
                <a:gd name="T76" fmla="*/ 837 w 1151"/>
                <a:gd name="T77" fmla="*/ 248 h 966"/>
                <a:gd name="T78" fmla="*/ 777 w 1151"/>
                <a:gd name="T79" fmla="*/ 302 h 966"/>
                <a:gd name="T80" fmla="*/ 818 w 1151"/>
                <a:gd name="T81" fmla="*/ 355 h 966"/>
                <a:gd name="T82" fmla="*/ 918 w 1151"/>
                <a:gd name="T83" fmla="*/ 366 h 966"/>
                <a:gd name="T84" fmla="*/ 892 w 1151"/>
                <a:gd name="T85" fmla="*/ 406 h 966"/>
                <a:gd name="T86" fmla="*/ 832 w 1151"/>
                <a:gd name="T87" fmla="*/ 432 h 966"/>
                <a:gd name="T88" fmla="*/ 793 w 1151"/>
                <a:gd name="T89" fmla="*/ 486 h 966"/>
                <a:gd name="T90" fmla="*/ 731 w 1151"/>
                <a:gd name="T91" fmla="*/ 507 h 966"/>
                <a:gd name="T92" fmla="*/ 621 w 1151"/>
                <a:gd name="T93" fmla="*/ 530 h 966"/>
                <a:gd name="T94" fmla="*/ 621 w 1151"/>
                <a:gd name="T95" fmla="*/ 609 h 966"/>
                <a:gd name="T96" fmla="*/ 568 w 1151"/>
                <a:gd name="T97" fmla="*/ 648 h 966"/>
                <a:gd name="T98" fmla="*/ 475 w 1151"/>
                <a:gd name="T99" fmla="*/ 684 h 966"/>
                <a:gd name="T100" fmla="*/ 296 w 1151"/>
                <a:gd name="T101" fmla="*/ 712 h 966"/>
                <a:gd name="T102" fmla="*/ 206 w 1151"/>
                <a:gd name="T103" fmla="*/ 679 h 966"/>
                <a:gd name="T104" fmla="*/ 59 w 1151"/>
                <a:gd name="T105" fmla="*/ 640 h 966"/>
                <a:gd name="T106" fmla="*/ 0 w 1151"/>
                <a:gd name="T107" fmla="*/ 669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1" h="966">
                  <a:moveTo>
                    <a:pt x="0" y="669"/>
                  </a:moveTo>
                  <a:cubicBezTo>
                    <a:pt x="13" y="687"/>
                    <a:pt x="13" y="687"/>
                    <a:pt x="13" y="687"/>
                  </a:cubicBezTo>
                  <a:cubicBezTo>
                    <a:pt x="1" y="704"/>
                    <a:pt x="1" y="704"/>
                    <a:pt x="1" y="704"/>
                  </a:cubicBezTo>
                  <a:cubicBezTo>
                    <a:pt x="12" y="732"/>
                    <a:pt x="12" y="732"/>
                    <a:pt x="12" y="732"/>
                  </a:cubicBezTo>
                  <a:cubicBezTo>
                    <a:pt x="30" y="755"/>
                    <a:pt x="30" y="755"/>
                    <a:pt x="30" y="755"/>
                  </a:cubicBezTo>
                  <a:cubicBezTo>
                    <a:pt x="31" y="756"/>
                    <a:pt x="34" y="758"/>
                    <a:pt x="37" y="755"/>
                  </a:cubicBezTo>
                  <a:cubicBezTo>
                    <a:pt x="44" y="748"/>
                    <a:pt x="75" y="739"/>
                    <a:pt x="86" y="743"/>
                  </a:cubicBezTo>
                  <a:cubicBezTo>
                    <a:pt x="88" y="744"/>
                    <a:pt x="90" y="744"/>
                    <a:pt x="92" y="744"/>
                  </a:cubicBezTo>
                  <a:cubicBezTo>
                    <a:pt x="100" y="745"/>
                    <a:pt x="103" y="748"/>
                    <a:pt x="103" y="760"/>
                  </a:cubicBezTo>
                  <a:cubicBezTo>
                    <a:pt x="103" y="772"/>
                    <a:pt x="94" y="785"/>
                    <a:pt x="87" y="795"/>
                  </a:cubicBezTo>
                  <a:cubicBezTo>
                    <a:pt x="85" y="798"/>
                    <a:pt x="82" y="803"/>
                    <a:pt x="81" y="804"/>
                  </a:cubicBezTo>
                  <a:cubicBezTo>
                    <a:pt x="82" y="807"/>
                    <a:pt x="92" y="816"/>
                    <a:pt x="101" y="823"/>
                  </a:cubicBezTo>
                  <a:cubicBezTo>
                    <a:pt x="119" y="833"/>
                    <a:pt x="119" y="833"/>
                    <a:pt x="119" y="833"/>
                  </a:cubicBezTo>
                  <a:cubicBezTo>
                    <a:pt x="130" y="866"/>
                    <a:pt x="130" y="866"/>
                    <a:pt x="130" y="866"/>
                  </a:cubicBezTo>
                  <a:cubicBezTo>
                    <a:pt x="155" y="875"/>
                    <a:pt x="155" y="875"/>
                    <a:pt x="155" y="875"/>
                  </a:cubicBezTo>
                  <a:cubicBezTo>
                    <a:pt x="158" y="869"/>
                    <a:pt x="167" y="857"/>
                    <a:pt x="182" y="852"/>
                  </a:cubicBezTo>
                  <a:cubicBezTo>
                    <a:pt x="195" y="848"/>
                    <a:pt x="204" y="852"/>
                    <a:pt x="210" y="854"/>
                  </a:cubicBezTo>
                  <a:cubicBezTo>
                    <a:pt x="212" y="855"/>
                    <a:pt x="215" y="856"/>
                    <a:pt x="217" y="856"/>
                  </a:cubicBezTo>
                  <a:cubicBezTo>
                    <a:pt x="219" y="856"/>
                    <a:pt x="226" y="853"/>
                    <a:pt x="231" y="850"/>
                  </a:cubicBezTo>
                  <a:cubicBezTo>
                    <a:pt x="244" y="844"/>
                    <a:pt x="259" y="836"/>
                    <a:pt x="266" y="845"/>
                  </a:cubicBezTo>
                  <a:cubicBezTo>
                    <a:pt x="272" y="852"/>
                    <a:pt x="285" y="869"/>
                    <a:pt x="273" y="883"/>
                  </a:cubicBezTo>
                  <a:cubicBezTo>
                    <a:pt x="265" y="893"/>
                    <a:pt x="250" y="907"/>
                    <a:pt x="245" y="911"/>
                  </a:cubicBezTo>
                  <a:cubicBezTo>
                    <a:pt x="245" y="934"/>
                    <a:pt x="245" y="934"/>
                    <a:pt x="245" y="934"/>
                  </a:cubicBezTo>
                  <a:cubicBezTo>
                    <a:pt x="247" y="944"/>
                    <a:pt x="250" y="954"/>
                    <a:pt x="252" y="956"/>
                  </a:cubicBezTo>
                  <a:cubicBezTo>
                    <a:pt x="255" y="956"/>
                    <a:pt x="261" y="957"/>
                    <a:pt x="272" y="960"/>
                  </a:cubicBezTo>
                  <a:cubicBezTo>
                    <a:pt x="283" y="962"/>
                    <a:pt x="297" y="966"/>
                    <a:pt x="308" y="966"/>
                  </a:cubicBezTo>
                  <a:cubicBezTo>
                    <a:pt x="327" y="966"/>
                    <a:pt x="342" y="953"/>
                    <a:pt x="345" y="946"/>
                  </a:cubicBezTo>
                  <a:cubicBezTo>
                    <a:pt x="348" y="937"/>
                    <a:pt x="363" y="889"/>
                    <a:pt x="363" y="889"/>
                  </a:cubicBezTo>
                  <a:cubicBezTo>
                    <a:pt x="363" y="888"/>
                    <a:pt x="363" y="888"/>
                    <a:pt x="363" y="888"/>
                  </a:cubicBezTo>
                  <a:cubicBezTo>
                    <a:pt x="364" y="887"/>
                    <a:pt x="364" y="887"/>
                    <a:pt x="364" y="887"/>
                  </a:cubicBezTo>
                  <a:cubicBezTo>
                    <a:pt x="366" y="884"/>
                    <a:pt x="381" y="865"/>
                    <a:pt x="392" y="867"/>
                  </a:cubicBezTo>
                  <a:cubicBezTo>
                    <a:pt x="395" y="868"/>
                    <a:pt x="399" y="870"/>
                    <a:pt x="401" y="878"/>
                  </a:cubicBezTo>
                  <a:cubicBezTo>
                    <a:pt x="401" y="880"/>
                    <a:pt x="401" y="880"/>
                    <a:pt x="401" y="880"/>
                  </a:cubicBezTo>
                  <a:cubicBezTo>
                    <a:pt x="406" y="901"/>
                    <a:pt x="408" y="908"/>
                    <a:pt x="400" y="920"/>
                  </a:cubicBezTo>
                  <a:cubicBezTo>
                    <a:pt x="399" y="922"/>
                    <a:pt x="400" y="927"/>
                    <a:pt x="405" y="934"/>
                  </a:cubicBezTo>
                  <a:cubicBezTo>
                    <a:pt x="416" y="948"/>
                    <a:pt x="431" y="958"/>
                    <a:pt x="437" y="957"/>
                  </a:cubicBezTo>
                  <a:cubicBezTo>
                    <a:pt x="443" y="955"/>
                    <a:pt x="452" y="957"/>
                    <a:pt x="460" y="959"/>
                  </a:cubicBezTo>
                  <a:cubicBezTo>
                    <a:pt x="467" y="961"/>
                    <a:pt x="477" y="964"/>
                    <a:pt x="479" y="962"/>
                  </a:cubicBezTo>
                  <a:cubicBezTo>
                    <a:pt x="480" y="962"/>
                    <a:pt x="480" y="961"/>
                    <a:pt x="480" y="960"/>
                  </a:cubicBezTo>
                  <a:cubicBezTo>
                    <a:pt x="482" y="944"/>
                    <a:pt x="493" y="929"/>
                    <a:pt x="494" y="928"/>
                  </a:cubicBezTo>
                  <a:cubicBezTo>
                    <a:pt x="526" y="887"/>
                    <a:pt x="526" y="887"/>
                    <a:pt x="526" y="887"/>
                  </a:cubicBezTo>
                  <a:cubicBezTo>
                    <a:pt x="570" y="860"/>
                    <a:pt x="570" y="860"/>
                    <a:pt x="570" y="860"/>
                  </a:cubicBezTo>
                  <a:cubicBezTo>
                    <a:pt x="592" y="860"/>
                    <a:pt x="592" y="860"/>
                    <a:pt x="592" y="860"/>
                  </a:cubicBezTo>
                  <a:cubicBezTo>
                    <a:pt x="592" y="860"/>
                    <a:pt x="607" y="860"/>
                    <a:pt x="619" y="850"/>
                  </a:cubicBezTo>
                  <a:cubicBezTo>
                    <a:pt x="631" y="839"/>
                    <a:pt x="640" y="814"/>
                    <a:pt x="640" y="814"/>
                  </a:cubicBezTo>
                  <a:cubicBezTo>
                    <a:pt x="641" y="811"/>
                    <a:pt x="641" y="811"/>
                    <a:pt x="641" y="811"/>
                  </a:cubicBezTo>
                  <a:cubicBezTo>
                    <a:pt x="644" y="811"/>
                    <a:pt x="644" y="811"/>
                    <a:pt x="644" y="811"/>
                  </a:cubicBezTo>
                  <a:cubicBezTo>
                    <a:pt x="653" y="812"/>
                    <a:pt x="677" y="813"/>
                    <a:pt x="684" y="811"/>
                  </a:cubicBezTo>
                  <a:cubicBezTo>
                    <a:pt x="690" y="810"/>
                    <a:pt x="696" y="810"/>
                    <a:pt x="700" y="811"/>
                  </a:cubicBezTo>
                  <a:cubicBezTo>
                    <a:pt x="700" y="789"/>
                    <a:pt x="700" y="789"/>
                    <a:pt x="700" y="789"/>
                  </a:cubicBezTo>
                  <a:cubicBezTo>
                    <a:pt x="723" y="781"/>
                    <a:pt x="723" y="781"/>
                    <a:pt x="723" y="781"/>
                  </a:cubicBezTo>
                  <a:cubicBezTo>
                    <a:pt x="714" y="739"/>
                    <a:pt x="714" y="739"/>
                    <a:pt x="714" y="739"/>
                  </a:cubicBezTo>
                  <a:cubicBezTo>
                    <a:pt x="715" y="737"/>
                    <a:pt x="715" y="737"/>
                    <a:pt x="715" y="737"/>
                  </a:cubicBezTo>
                  <a:cubicBezTo>
                    <a:pt x="725" y="720"/>
                    <a:pt x="743" y="690"/>
                    <a:pt x="752" y="690"/>
                  </a:cubicBezTo>
                  <a:cubicBezTo>
                    <a:pt x="754" y="690"/>
                    <a:pt x="756" y="691"/>
                    <a:pt x="757" y="692"/>
                  </a:cubicBezTo>
                  <a:cubicBezTo>
                    <a:pt x="761" y="698"/>
                    <a:pt x="766" y="708"/>
                    <a:pt x="769" y="714"/>
                  </a:cubicBezTo>
                  <a:cubicBezTo>
                    <a:pt x="806" y="700"/>
                    <a:pt x="806" y="700"/>
                    <a:pt x="806" y="700"/>
                  </a:cubicBezTo>
                  <a:cubicBezTo>
                    <a:pt x="810" y="698"/>
                    <a:pt x="830" y="689"/>
                    <a:pt x="839" y="695"/>
                  </a:cubicBezTo>
                  <a:cubicBezTo>
                    <a:pt x="842" y="692"/>
                    <a:pt x="846" y="680"/>
                    <a:pt x="848" y="668"/>
                  </a:cubicBezTo>
                  <a:cubicBezTo>
                    <a:pt x="849" y="665"/>
                    <a:pt x="849" y="665"/>
                    <a:pt x="849" y="665"/>
                  </a:cubicBezTo>
                  <a:cubicBezTo>
                    <a:pt x="893" y="655"/>
                    <a:pt x="893" y="655"/>
                    <a:pt x="893" y="655"/>
                  </a:cubicBezTo>
                  <a:cubicBezTo>
                    <a:pt x="908" y="682"/>
                    <a:pt x="908" y="682"/>
                    <a:pt x="908" y="682"/>
                  </a:cubicBezTo>
                  <a:cubicBezTo>
                    <a:pt x="916" y="705"/>
                    <a:pt x="916" y="705"/>
                    <a:pt x="916" y="705"/>
                  </a:cubicBezTo>
                  <a:cubicBezTo>
                    <a:pt x="909" y="711"/>
                    <a:pt x="909" y="711"/>
                    <a:pt x="909" y="711"/>
                  </a:cubicBezTo>
                  <a:cubicBezTo>
                    <a:pt x="923" y="721"/>
                    <a:pt x="923" y="721"/>
                    <a:pt x="923" y="721"/>
                  </a:cubicBezTo>
                  <a:cubicBezTo>
                    <a:pt x="928" y="725"/>
                    <a:pt x="944" y="734"/>
                    <a:pt x="950" y="727"/>
                  </a:cubicBezTo>
                  <a:cubicBezTo>
                    <a:pt x="952" y="724"/>
                    <a:pt x="948" y="712"/>
                    <a:pt x="946" y="703"/>
                  </a:cubicBezTo>
                  <a:cubicBezTo>
                    <a:pt x="942" y="690"/>
                    <a:pt x="938" y="677"/>
                    <a:pt x="943" y="671"/>
                  </a:cubicBezTo>
                  <a:cubicBezTo>
                    <a:pt x="944" y="669"/>
                    <a:pt x="947" y="666"/>
                    <a:pt x="953" y="666"/>
                  </a:cubicBezTo>
                  <a:cubicBezTo>
                    <a:pt x="972" y="666"/>
                    <a:pt x="984" y="685"/>
                    <a:pt x="989" y="694"/>
                  </a:cubicBezTo>
                  <a:cubicBezTo>
                    <a:pt x="1006" y="681"/>
                    <a:pt x="1072" y="633"/>
                    <a:pt x="1114" y="620"/>
                  </a:cubicBezTo>
                  <a:cubicBezTo>
                    <a:pt x="1130" y="595"/>
                    <a:pt x="1130" y="595"/>
                    <a:pt x="1130" y="595"/>
                  </a:cubicBezTo>
                  <a:cubicBezTo>
                    <a:pt x="1114" y="577"/>
                    <a:pt x="1114" y="577"/>
                    <a:pt x="1114" y="577"/>
                  </a:cubicBezTo>
                  <a:cubicBezTo>
                    <a:pt x="1114" y="575"/>
                    <a:pt x="1114" y="575"/>
                    <a:pt x="1114" y="575"/>
                  </a:cubicBezTo>
                  <a:cubicBezTo>
                    <a:pt x="1115" y="562"/>
                    <a:pt x="1115" y="541"/>
                    <a:pt x="1110" y="536"/>
                  </a:cubicBezTo>
                  <a:cubicBezTo>
                    <a:pt x="1109" y="535"/>
                    <a:pt x="1109" y="535"/>
                    <a:pt x="1109" y="535"/>
                  </a:cubicBezTo>
                  <a:cubicBezTo>
                    <a:pt x="1082" y="535"/>
                    <a:pt x="1082" y="535"/>
                    <a:pt x="1082" y="535"/>
                  </a:cubicBezTo>
                  <a:cubicBezTo>
                    <a:pt x="1057" y="521"/>
                    <a:pt x="1057" y="521"/>
                    <a:pt x="1057" y="521"/>
                  </a:cubicBezTo>
                  <a:cubicBezTo>
                    <a:pt x="1049" y="490"/>
                    <a:pt x="1049" y="490"/>
                    <a:pt x="1049" y="490"/>
                  </a:cubicBezTo>
                  <a:cubicBezTo>
                    <a:pt x="1049" y="479"/>
                    <a:pt x="1049" y="479"/>
                    <a:pt x="1049" y="479"/>
                  </a:cubicBezTo>
                  <a:cubicBezTo>
                    <a:pt x="1027" y="462"/>
                    <a:pt x="1027" y="462"/>
                    <a:pt x="1027" y="462"/>
                  </a:cubicBezTo>
                  <a:cubicBezTo>
                    <a:pt x="1029" y="438"/>
                    <a:pt x="1029" y="438"/>
                    <a:pt x="1029" y="438"/>
                  </a:cubicBezTo>
                  <a:cubicBezTo>
                    <a:pt x="1074" y="438"/>
                    <a:pt x="1074" y="438"/>
                    <a:pt x="1074" y="438"/>
                  </a:cubicBezTo>
                  <a:cubicBezTo>
                    <a:pt x="1075" y="432"/>
                    <a:pt x="1075" y="432"/>
                    <a:pt x="1075" y="432"/>
                  </a:cubicBezTo>
                  <a:cubicBezTo>
                    <a:pt x="1081" y="397"/>
                    <a:pt x="1081" y="397"/>
                    <a:pt x="1081" y="397"/>
                  </a:cubicBezTo>
                  <a:cubicBezTo>
                    <a:pt x="1082" y="396"/>
                    <a:pt x="1082" y="396"/>
                    <a:pt x="1082" y="396"/>
                  </a:cubicBezTo>
                  <a:cubicBezTo>
                    <a:pt x="1087" y="391"/>
                    <a:pt x="1092" y="385"/>
                    <a:pt x="1094" y="382"/>
                  </a:cubicBezTo>
                  <a:cubicBezTo>
                    <a:pt x="1094" y="382"/>
                    <a:pt x="1093" y="382"/>
                    <a:pt x="1093" y="382"/>
                  </a:cubicBezTo>
                  <a:cubicBezTo>
                    <a:pt x="1076" y="386"/>
                    <a:pt x="1066" y="375"/>
                    <a:pt x="1062" y="369"/>
                  </a:cubicBezTo>
                  <a:cubicBezTo>
                    <a:pt x="1062" y="369"/>
                    <a:pt x="1062" y="369"/>
                    <a:pt x="1062" y="369"/>
                  </a:cubicBezTo>
                  <a:cubicBezTo>
                    <a:pt x="1046" y="312"/>
                    <a:pt x="1046" y="312"/>
                    <a:pt x="1046" y="312"/>
                  </a:cubicBezTo>
                  <a:cubicBezTo>
                    <a:pt x="1052" y="313"/>
                    <a:pt x="1052" y="313"/>
                    <a:pt x="1052" y="313"/>
                  </a:cubicBezTo>
                  <a:cubicBezTo>
                    <a:pt x="1052" y="313"/>
                    <a:pt x="1086" y="318"/>
                    <a:pt x="1096" y="302"/>
                  </a:cubicBezTo>
                  <a:cubicBezTo>
                    <a:pt x="1105" y="286"/>
                    <a:pt x="1117" y="279"/>
                    <a:pt x="1122" y="277"/>
                  </a:cubicBezTo>
                  <a:cubicBezTo>
                    <a:pt x="1131" y="241"/>
                    <a:pt x="1131" y="241"/>
                    <a:pt x="1131" y="241"/>
                  </a:cubicBezTo>
                  <a:cubicBezTo>
                    <a:pt x="1128" y="231"/>
                    <a:pt x="1117" y="179"/>
                    <a:pt x="1132" y="164"/>
                  </a:cubicBezTo>
                  <a:cubicBezTo>
                    <a:pt x="1141" y="155"/>
                    <a:pt x="1151" y="126"/>
                    <a:pt x="1143" y="112"/>
                  </a:cubicBezTo>
                  <a:cubicBezTo>
                    <a:pt x="1139" y="105"/>
                    <a:pt x="1130" y="102"/>
                    <a:pt x="1117" y="105"/>
                  </a:cubicBezTo>
                  <a:cubicBezTo>
                    <a:pt x="1067" y="117"/>
                    <a:pt x="1041" y="115"/>
                    <a:pt x="1040" y="115"/>
                  </a:cubicBezTo>
                  <a:cubicBezTo>
                    <a:pt x="1038" y="115"/>
                    <a:pt x="1038" y="115"/>
                    <a:pt x="1038" y="115"/>
                  </a:cubicBezTo>
                  <a:cubicBezTo>
                    <a:pt x="1005" y="66"/>
                    <a:pt x="1005" y="66"/>
                    <a:pt x="1005" y="66"/>
                  </a:cubicBezTo>
                  <a:cubicBezTo>
                    <a:pt x="999" y="69"/>
                    <a:pt x="985" y="75"/>
                    <a:pt x="977" y="71"/>
                  </a:cubicBezTo>
                  <a:cubicBezTo>
                    <a:pt x="975" y="69"/>
                    <a:pt x="972" y="67"/>
                    <a:pt x="971" y="61"/>
                  </a:cubicBezTo>
                  <a:cubicBezTo>
                    <a:pt x="970" y="55"/>
                    <a:pt x="972" y="46"/>
                    <a:pt x="973" y="37"/>
                  </a:cubicBezTo>
                  <a:cubicBezTo>
                    <a:pt x="974" y="26"/>
                    <a:pt x="977" y="5"/>
                    <a:pt x="974" y="2"/>
                  </a:cubicBezTo>
                  <a:cubicBezTo>
                    <a:pt x="973" y="2"/>
                    <a:pt x="972" y="2"/>
                    <a:pt x="969" y="4"/>
                  </a:cubicBezTo>
                  <a:cubicBezTo>
                    <a:pt x="967" y="0"/>
                    <a:pt x="967" y="0"/>
                    <a:pt x="967" y="0"/>
                  </a:cubicBezTo>
                  <a:cubicBezTo>
                    <a:pt x="947" y="8"/>
                    <a:pt x="934" y="20"/>
                    <a:pt x="925" y="29"/>
                  </a:cubicBezTo>
                  <a:cubicBezTo>
                    <a:pt x="913" y="42"/>
                    <a:pt x="922" y="44"/>
                    <a:pt x="931" y="51"/>
                  </a:cubicBezTo>
                  <a:cubicBezTo>
                    <a:pt x="939" y="58"/>
                    <a:pt x="955" y="79"/>
                    <a:pt x="948" y="88"/>
                  </a:cubicBezTo>
                  <a:cubicBezTo>
                    <a:pt x="941" y="96"/>
                    <a:pt x="929" y="106"/>
                    <a:pt x="927" y="115"/>
                  </a:cubicBezTo>
                  <a:cubicBezTo>
                    <a:pt x="924" y="125"/>
                    <a:pt x="918" y="138"/>
                    <a:pt x="917" y="142"/>
                  </a:cubicBezTo>
                  <a:cubicBezTo>
                    <a:pt x="915" y="146"/>
                    <a:pt x="902" y="162"/>
                    <a:pt x="902" y="166"/>
                  </a:cubicBezTo>
                  <a:cubicBezTo>
                    <a:pt x="902" y="170"/>
                    <a:pt x="897" y="194"/>
                    <a:pt x="897" y="194"/>
                  </a:cubicBezTo>
                  <a:cubicBezTo>
                    <a:pt x="897" y="194"/>
                    <a:pt x="911" y="202"/>
                    <a:pt x="902" y="206"/>
                  </a:cubicBezTo>
                  <a:cubicBezTo>
                    <a:pt x="892" y="210"/>
                    <a:pt x="876" y="213"/>
                    <a:pt x="872" y="220"/>
                  </a:cubicBezTo>
                  <a:cubicBezTo>
                    <a:pt x="868" y="227"/>
                    <a:pt x="837" y="248"/>
                    <a:pt x="837" y="248"/>
                  </a:cubicBezTo>
                  <a:cubicBezTo>
                    <a:pt x="837" y="248"/>
                    <a:pt x="832" y="242"/>
                    <a:pt x="815" y="240"/>
                  </a:cubicBezTo>
                  <a:cubicBezTo>
                    <a:pt x="798" y="237"/>
                    <a:pt x="805" y="242"/>
                    <a:pt x="797" y="255"/>
                  </a:cubicBezTo>
                  <a:cubicBezTo>
                    <a:pt x="789" y="267"/>
                    <a:pt x="779" y="295"/>
                    <a:pt x="777" y="302"/>
                  </a:cubicBezTo>
                  <a:cubicBezTo>
                    <a:pt x="776" y="309"/>
                    <a:pt x="759" y="325"/>
                    <a:pt x="762" y="333"/>
                  </a:cubicBezTo>
                  <a:cubicBezTo>
                    <a:pt x="765" y="341"/>
                    <a:pt x="783" y="361"/>
                    <a:pt x="790" y="360"/>
                  </a:cubicBezTo>
                  <a:cubicBezTo>
                    <a:pt x="797" y="358"/>
                    <a:pt x="807" y="357"/>
                    <a:pt x="818" y="355"/>
                  </a:cubicBezTo>
                  <a:cubicBezTo>
                    <a:pt x="829" y="354"/>
                    <a:pt x="840" y="369"/>
                    <a:pt x="844" y="360"/>
                  </a:cubicBezTo>
                  <a:cubicBezTo>
                    <a:pt x="849" y="350"/>
                    <a:pt x="844" y="350"/>
                    <a:pt x="867" y="350"/>
                  </a:cubicBezTo>
                  <a:cubicBezTo>
                    <a:pt x="889" y="350"/>
                    <a:pt x="906" y="346"/>
                    <a:pt x="918" y="366"/>
                  </a:cubicBezTo>
                  <a:cubicBezTo>
                    <a:pt x="931" y="387"/>
                    <a:pt x="959" y="400"/>
                    <a:pt x="945" y="407"/>
                  </a:cubicBezTo>
                  <a:cubicBezTo>
                    <a:pt x="931" y="414"/>
                    <a:pt x="936" y="419"/>
                    <a:pt x="921" y="414"/>
                  </a:cubicBezTo>
                  <a:cubicBezTo>
                    <a:pt x="906" y="408"/>
                    <a:pt x="892" y="406"/>
                    <a:pt x="892" y="406"/>
                  </a:cubicBezTo>
                  <a:cubicBezTo>
                    <a:pt x="868" y="414"/>
                    <a:pt x="868" y="414"/>
                    <a:pt x="868" y="414"/>
                  </a:cubicBezTo>
                  <a:cubicBezTo>
                    <a:pt x="868" y="414"/>
                    <a:pt x="849" y="415"/>
                    <a:pt x="847" y="419"/>
                  </a:cubicBezTo>
                  <a:cubicBezTo>
                    <a:pt x="846" y="424"/>
                    <a:pt x="832" y="432"/>
                    <a:pt x="832" y="432"/>
                  </a:cubicBezTo>
                  <a:cubicBezTo>
                    <a:pt x="816" y="438"/>
                    <a:pt x="816" y="438"/>
                    <a:pt x="816" y="438"/>
                  </a:cubicBezTo>
                  <a:cubicBezTo>
                    <a:pt x="816" y="438"/>
                    <a:pt x="797" y="465"/>
                    <a:pt x="797" y="470"/>
                  </a:cubicBezTo>
                  <a:cubicBezTo>
                    <a:pt x="797" y="474"/>
                    <a:pt x="793" y="486"/>
                    <a:pt x="793" y="486"/>
                  </a:cubicBezTo>
                  <a:cubicBezTo>
                    <a:pt x="777" y="489"/>
                    <a:pt x="777" y="489"/>
                    <a:pt x="777" y="489"/>
                  </a:cubicBezTo>
                  <a:cubicBezTo>
                    <a:pt x="757" y="503"/>
                    <a:pt x="757" y="503"/>
                    <a:pt x="757" y="503"/>
                  </a:cubicBezTo>
                  <a:cubicBezTo>
                    <a:pt x="731" y="507"/>
                    <a:pt x="731" y="507"/>
                    <a:pt x="731" y="507"/>
                  </a:cubicBezTo>
                  <a:cubicBezTo>
                    <a:pt x="697" y="537"/>
                    <a:pt x="697" y="537"/>
                    <a:pt x="697" y="537"/>
                  </a:cubicBezTo>
                  <a:cubicBezTo>
                    <a:pt x="652" y="537"/>
                    <a:pt x="652" y="537"/>
                    <a:pt x="652" y="537"/>
                  </a:cubicBezTo>
                  <a:cubicBezTo>
                    <a:pt x="652" y="537"/>
                    <a:pt x="630" y="524"/>
                    <a:pt x="621" y="530"/>
                  </a:cubicBezTo>
                  <a:cubicBezTo>
                    <a:pt x="613" y="535"/>
                    <a:pt x="602" y="559"/>
                    <a:pt x="602" y="564"/>
                  </a:cubicBezTo>
                  <a:cubicBezTo>
                    <a:pt x="602" y="570"/>
                    <a:pt x="613" y="583"/>
                    <a:pt x="616" y="587"/>
                  </a:cubicBezTo>
                  <a:cubicBezTo>
                    <a:pt x="618" y="591"/>
                    <a:pt x="621" y="609"/>
                    <a:pt x="621" y="609"/>
                  </a:cubicBezTo>
                  <a:cubicBezTo>
                    <a:pt x="621" y="609"/>
                    <a:pt x="613" y="623"/>
                    <a:pt x="609" y="623"/>
                  </a:cubicBezTo>
                  <a:cubicBezTo>
                    <a:pt x="605" y="623"/>
                    <a:pt x="588" y="630"/>
                    <a:pt x="588" y="630"/>
                  </a:cubicBezTo>
                  <a:cubicBezTo>
                    <a:pt x="588" y="630"/>
                    <a:pt x="571" y="640"/>
                    <a:pt x="568" y="648"/>
                  </a:cubicBezTo>
                  <a:cubicBezTo>
                    <a:pt x="564" y="657"/>
                    <a:pt x="561" y="665"/>
                    <a:pt x="547" y="669"/>
                  </a:cubicBezTo>
                  <a:cubicBezTo>
                    <a:pt x="533" y="673"/>
                    <a:pt x="545" y="663"/>
                    <a:pt x="533" y="673"/>
                  </a:cubicBezTo>
                  <a:cubicBezTo>
                    <a:pt x="522" y="683"/>
                    <a:pt x="493" y="683"/>
                    <a:pt x="475" y="684"/>
                  </a:cubicBezTo>
                  <a:cubicBezTo>
                    <a:pt x="457" y="686"/>
                    <a:pt x="401" y="691"/>
                    <a:pt x="383" y="697"/>
                  </a:cubicBezTo>
                  <a:cubicBezTo>
                    <a:pt x="365" y="703"/>
                    <a:pt x="348" y="726"/>
                    <a:pt x="323" y="723"/>
                  </a:cubicBezTo>
                  <a:cubicBezTo>
                    <a:pt x="298" y="721"/>
                    <a:pt x="316" y="714"/>
                    <a:pt x="296" y="712"/>
                  </a:cubicBezTo>
                  <a:cubicBezTo>
                    <a:pt x="277" y="711"/>
                    <a:pt x="273" y="718"/>
                    <a:pt x="259" y="711"/>
                  </a:cubicBezTo>
                  <a:cubicBezTo>
                    <a:pt x="245" y="704"/>
                    <a:pt x="242" y="700"/>
                    <a:pt x="234" y="693"/>
                  </a:cubicBezTo>
                  <a:cubicBezTo>
                    <a:pt x="225" y="686"/>
                    <a:pt x="225" y="679"/>
                    <a:pt x="206" y="679"/>
                  </a:cubicBezTo>
                  <a:cubicBezTo>
                    <a:pt x="186" y="679"/>
                    <a:pt x="174" y="662"/>
                    <a:pt x="174" y="662"/>
                  </a:cubicBezTo>
                  <a:cubicBezTo>
                    <a:pt x="174" y="662"/>
                    <a:pt x="164" y="644"/>
                    <a:pt x="123" y="644"/>
                  </a:cubicBezTo>
                  <a:cubicBezTo>
                    <a:pt x="83" y="644"/>
                    <a:pt x="77" y="647"/>
                    <a:pt x="59" y="640"/>
                  </a:cubicBezTo>
                  <a:cubicBezTo>
                    <a:pt x="41" y="633"/>
                    <a:pt x="22" y="626"/>
                    <a:pt x="5" y="624"/>
                  </a:cubicBezTo>
                  <a:cubicBezTo>
                    <a:pt x="4" y="624"/>
                    <a:pt x="2" y="624"/>
                    <a:pt x="0" y="624"/>
                  </a:cubicBezTo>
                  <a:lnTo>
                    <a:pt x="0" y="66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4" name="Freeform 11"/>
            <p:cNvSpPr>
              <a:spLocks/>
            </p:cNvSpPr>
            <p:nvPr/>
          </p:nvSpPr>
          <p:spPr bwMode="auto">
            <a:xfrm>
              <a:off x="7842251" y="3998912"/>
              <a:ext cx="622300" cy="730250"/>
            </a:xfrm>
            <a:custGeom>
              <a:avLst/>
              <a:gdLst>
                <a:gd name="T0" fmla="*/ 47 w 251"/>
                <a:gd name="T1" fmla="*/ 171 h 294"/>
                <a:gd name="T2" fmla="*/ 42 w 251"/>
                <a:gd name="T3" fmla="*/ 168 h 294"/>
                <a:gd name="T4" fmla="*/ 35 w 251"/>
                <a:gd name="T5" fmla="*/ 195 h 294"/>
                <a:gd name="T6" fmla="*/ 58 w 251"/>
                <a:gd name="T7" fmla="*/ 200 h 294"/>
                <a:gd name="T8" fmla="*/ 75 w 251"/>
                <a:gd name="T9" fmla="*/ 222 h 294"/>
                <a:gd name="T10" fmla="*/ 54 w 251"/>
                <a:gd name="T11" fmla="*/ 231 h 294"/>
                <a:gd name="T12" fmla="*/ 58 w 251"/>
                <a:gd name="T13" fmla="*/ 236 h 294"/>
                <a:gd name="T14" fmla="*/ 77 w 251"/>
                <a:gd name="T15" fmla="*/ 275 h 294"/>
                <a:gd name="T16" fmla="*/ 91 w 251"/>
                <a:gd name="T17" fmla="*/ 270 h 294"/>
                <a:gd name="T18" fmla="*/ 115 w 251"/>
                <a:gd name="T19" fmla="*/ 275 h 294"/>
                <a:gd name="T20" fmla="*/ 140 w 251"/>
                <a:gd name="T21" fmla="*/ 275 h 294"/>
                <a:gd name="T22" fmla="*/ 172 w 251"/>
                <a:gd name="T23" fmla="*/ 288 h 294"/>
                <a:gd name="T24" fmla="*/ 180 w 251"/>
                <a:gd name="T25" fmla="*/ 294 h 294"/>
                <a:gd name="T26" fmla="*/ 212 w 251"/>
                <a:gd name="T27" fmla="*/ 261 h 294"/>
                <a:gd name="T28" fmla="*/ 213 w 251"/>
                <a:gd name="T29" fmla="*/ 243 h 294"/>
                <a:gd name="T30" fmla="*/ 242 w 251"/>
                <a:gd name="T31" fmla="*/ 239 h 294"/>
                <a:gd name="T32" fmla="*/ 238 w 251"/>
                <a:gd name="T33" fmla="*/ 235 h 294"/>
                <a:gd name="T34" fmla="*/ 251 w 251"/>
                <a:gd name="T35" fmla="*/ 196 h 294"/>
                <a:gd name="T36" fmla="*/ 222 w 251"/>
                <a:gd name="T37" fmla="*/ 196 h 294"/>
                <a:gd name="T38" fmla="*/ 200 w 251"/>
                <a:gd name="T39" fmla="*/ 183 h 294"/>
                <a:gd name="T40" fmla="*/ 197 w 251"/>
                <a:gd name="T41" fmla="*/ 175 h 294"/>
                <a:gd name="T42" fmla="*/ 175 w 251"/>
                <a:gd name="T43" fmla="*/ 151 h 294"/>
                <a:gd name="T44" fmla="*/ 180 w 251"/>
                <a:gd name="T45" fmla="*/ 133 h 294"/>
                <a:gd name="T46" fmla="*/ 196 w 251"/>
                <a:gd name="T47" fmla="*/ 119 h 294"/>
                <a:gd name="T48" fmla="*/ 203 w 251"/>
                <a:gd name="T49" fmla="*/ 111 h 294"/>
                <a:gd name="T50" fmla="*/ 200 w 251"/>
                <a:gd name="T51" fmla="*/ 107 h 294"/>
                <a:gd name="T52" fmla="*/ 196 w 251"/>
                <a:gd name="T53" fmla="*/ 109 h 294"/>
                <a:gd name="T54" fmla="*/ 177 w 251"/>
                <a:gd name="T55" fmla="*/ 109 h 294"/>
                <a:gd name="T56" fmla="*/ 150 w 251"/>
                <a:gd name="T57" fmla="*/ 46 h 294"/>
                <a:gd name="T58" fmla="*/ 89 w 251"/>
                <a:gd name="T59" fmla="*/ 20 h 294"/>
                <a:gd name="T60" fmla="*/ 71 w 251"/>
                <a:gd name="T61" fmla="*/ 4 h 294"/>
                <a:gd name="T62" fmla="*/ 78 w 251"/>
                <a:gd name="T63" fmla="*/ 16 h 294"/>
                <a:gd name="T64" fmla="*/ 75 w 251"/>
                <a:gd name="T65" fmla="*/ 49 h 294"/>
                <a:gd name="T66" fmla="*/ 45 w 251"/>
                <a:gd name="T67" fmla="*/ 42 h 294"/>
                <a:gd name="T68" fmla="*/ 40 w 251"/>
                <a:gd name="T69" fmla="*/ 58 h 294"/>
                <a:gd name="T70" fmla="*/ 35 w 251"/>
                <a:gd name="T71" fmla="*/ 82 h 294"/>
                <a:gd name="T72" fmla="*/ 22 w 251"/>
                <a:gd name="T73" fmla="*/ 97 h 294"/>
                <a:gd name="T74" fmla="*/ 0 w 251"/>
                <a:gd name="T75" fmla="*/ 101 h 294"/>
                <a:gd name="T76" fmla="*/ 37 w 251"/>
                <a:gd name="T77" fmla="*/ 124 h 294"/>
                <a:gd name="T78" fmla="*/ 66 w 251"/>
                <a:gd name="T79" fmla="*/ 146 h 294"/>
                <a:gd name="T80" fmla="*/ 61 w 251"/>
                <a:gd name="T81" fmla="*/ 17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1" h="294">
                  <a:moveTo>
                    <a:pt x="61" y="175"/>
                  </a:moveTo>
                  <a:cubicBezTo>
                    <a:pt x="56" y="176"/>
                    <a:pt x="51" y="173"/>
                    <a:pt x="47" y="171"/>
                  </a:cubicBezTo>
                  <a:cubicBezTo>
                    <a:pt x="45" y="170"/>
                    <a:pt x="43" y="168"/>
                    <a:pt x="42" y="168"/>
                  </a:cubicBezTo>
                  <a:cubicBezTo>
                    <a:pt x="42" y="168"/>
                    <a:pt x="42" y="168"/>
                    <a:pt x="42" y="168"/>
                  </a:cubicBezTo>
                  <a:cubicBezTo>
                    <a:pt x="42" y="168"/>
                    <a:pt x="41" y="169"/>
                    <a:pt x="41" y="172"/>
                  </a:cubicBezTo>
                  <a:cubicBezTo>
                    <a:pt x="39" y="181"/>
                    <a:pt x="37" y="190"/>
                    <a:pt x="35" y="195"/>
                  </a:cubicBezTo>
                  <a:cubicBezTo>
                    <a:pt x="40" y="194"/>
                    <a:pt x="47" y="194"/>
                    <a:pt x="51" y="197"/>
                  </a:cubicBezTo>
                  <a:cubicBezTo>
                    <a:pt x="52" y="198"/>
                    <a:pt x="55" y="199"/>
                    <a:pt x="58" y="200"/>
                  </a:cubicBezTo>
                  <a:cubicBezTo>
                    <a:pt x="69" y="205"/>
                    <a:pt x="77" y="209"/>
                    <a:pt x="78" y="215"/>
                  </a:cubicBezTo>
                  <a:cubicBezTo>
                    <a:pt x="78" y="216"/>
                    <a:pt x="78" y="219"/>
                    <a:pt x="75" y="222"/>
                  </a:cubicBezTo>
                  <a:cubicBezTo>
                    <a:pt x="71" y="225"/>
                    <a:pt x="66" y="227"/>
                    <a:pt x="62" y="228"/>
                  </a:cubicBezTo>
                  <a:cubicBezTo>
                    <a:pt x="59" y="229"/>
                    <a:pt x="55" y="230"/>
                    <a:pt x="54" y="231"/>
                  </a:cubicBezTo>
                  <a:cubicBezTo>
                    <a:pt x="54" y="232"/>
                    <a:pt x="55" y="232"/>
                    <a:pt x="56" y="233"/>
                  </a:cubicBezTo>
                  <a:cubicBezTo>
                    <a:pt x="58" y="236"/>
                    <a:pt x="58" y="236"/>
                    <a:pt x="58" y="236"/>
                  </a:cubicBezTo>
                  <a:cubicBezTo>
                    <a:pt x="69" y="249"/>
                    <a:pt x="76" y="257"/>
                    <a:pt x="76" y="263"/>
                  </a:cubicBezTo>
                  <a:cubicBezTo>
                    <a:pt x="77" y="266"/>
                    <a:pt x="77" y="271"/>
                    <a:pt x="77" y="275"/>
                  </a:cubicBezTo>
                  <a:cubicBezTo>
                    <a:pt x="84" y="272"/>
                    <a:pt x="90" y="270"/>
                    <a:pt x="90" y="270"/>
                  </a:cubicBezTo>
                  <a:cubicBezTo>
                    <a:pt x="91" y="270"/>
                    <a:pt x="91" y="270"/>
                    <a:pt x="91" y="270"/>
                  </a:cubicBezTo>
                  <a:cubicBezTo>
                    <a:pt x="106" y="268"/>
                    <a:pt x="106" y="268"/>
                    <a:pt x="106" y="268"/>
                  </a:cubicBezTo>
                  <a:cubicBezTo>
                    <a:pt x="115" y="275"/>
                    <a:pt x="115" y="275"/>
                    <a:pt x="115" y="275"/>
                  </a:cubicBezTo>
                  <a:cubicBezTo>
                    <a:pt x="118" y="271"/>
                    <a:pt x="118" y="271"/>
                    <a:pt x="118" y="271"/>
                  </a:cubicBezTo>
                  <a:cubicBezTo>
                    <a:pt x="124" y="265"/>
                    <a:pt x="132" y="270"/>
                    <a:pt x="140" y="275"/>
                  </a:cubicBezTo>
                  <a:cubicBezTo>
                    <a:pt x="145" y="278"/>
                    <a:pt x="150" y="281"/>
                    <a:pt x="155" y="282"/>
                  </a:cubicBezTo>
                  <a:cubicBezTo>
                    <a:pt x="165" y="283"/>
                    <a:pt x="169" y="286"/>
                    <a:pt x="172" y="288"/>
                  </a:cubicBezTo>
                  <a:cubicBezTo>
                    <a:pt x="174" y="289"/>
                    <a:pt x="175" y="290"/>
                    <a:pt x="177" y="292"/>
                  </a:cubicBezTo>
                  <a:cubicBezTo>
                    <a:pt x="179" y="292"/>
                    <a:pt x="180" y="293"/>
                    <a:pt x="180" y="294"/>
                  </a:cubicBezTo>
                  <a:cubicBezTo>
                    <a:pt x="200" y="279"/>
                    <a:pt x="200" y="279"/>
                    <a:pt x="200" y="279"/>
                  </a:cubicBezTo>
                  <a:cubicBezTo>
                    <a:pt x="212" y="261"/>
                    <a:pt x="212" y="261"/>
                    <a:pt x="212" y="261"/>
                  </a:cubicBezTo>
                  <a:cubicBezTo>
                    <a:pt x="210" y="251"/>
                    <a:pt x="210" y="251"/>
                    <a:pt x="210" y="251"/>
                  </a:cubicBezTo>
                  <a:cubicBezTo>
                    <a:pt x="210" y="247"/>
                    <a:pt x="211" y="244"/>
                    <a:pt x="213" y="243"/>
                  </a:cubicBezTo>
                  <a:cubicBezTo>
                    <a:pt x="217" y="238"/>
                    <a:pt x="226" y="238"/>
                    <a:pt x="235" y="239"/>
                  </a:cubicBezTo>
                  <a:cubicBezTo>
                    <a:pt x="238" y="239"/>
                    <a:pt x="240" y="239"/>
                    <a:pt x="242" y="239"/>
                  </a:cubicBezTo>
                  <a:cubicBezTo>
                    <a:pt x="241" y="238"/>
                    <a:pt x="241" y="237"/>
                    <a:pt x="240" y="237"/>
                  </a:cubicBezTo>
                  <a:cubicBezTo>
                    <a:pt x="238" y="235"/>
                    <a:pt x="238" y="235"/>
                    <a:pt x="238" y="235"/>
                  </a:cubicBezTo>
                  <a:cubicBezTo>
                    <a:pt x="239" y="232"/>
                    <a:pt x="239" y="232"/>
                    <a:pt x="239" y="232"/>
                  </a:cubicBezTo>
                  <a:cubicBezTo>
                    <a:pt x="239" y="232"/>
                    <a:pt x="246" y="211"/>
                    <a:pt x="251" y="196"/>
                  </a:cubicBezTo>
                  <a:cubicBezTo>
                    <a:pt x="245" y="197"/>
                    <a:pt x="238" y="198"/>
                    <a:pt x="232" y="198"/>
                  </a:cubicBezTo>
                  <a:cubicBezTo>
                    <a:pt x="227" y="198"/>
                    <a:pt x="224" y="198"/>
                    <a:pt x="222" y="196"/>
                  </a:cubicBezTo>
                  <a:cubicBezTo>
                    <a:pt x="220" y="196"/>
                    <a:pt x="218" y="195"/>
                    <a:pt x="216" y="194"/>
                  </a:cubicBezTo>
                  <a:cubicBezTo>
                    <a:pt x="210" y="193"/>
                    <a:pt x="203" y="191"/>
                    <a:pt x="200" y="183"/>
                  </a:cubicBezTo>
                  <a:cubicBezTo>
                    <a:pt x="198" y="180"/>
                    <a:pt x="198" y="177"/>
                    <a:pt x="197" y="175"/>
                  </a:cubicBezTo>
                  <a:cubicBezTo>
                    <a:pt x="197" y="175"/>
                    <a:pt x="197" y="175"/>
                    <a:pt x="197" y="175"/>
                  </a:cubicBezTo>
                  <a:cubicBezTo>
                    <a:pt x="197" y="175"/>
                    <a:pt x="197" y="175"/>
                    <a:pt x="196" y="175"/>
                  </a:cubicBezTo>
                  <a:cubicBezTo>
                    <a:pt x="188" y="173"/>
                    <a:pt x="181" y="171"/>
                    <a:pt x="175" y="151"/>
                  </a:cubicBezTo>
                  <a:cubicBezTo>
                    <a:pt x="173" y="145"/>
                    <a:pt x="172" y="141"/>
                    <a:pt x="174" y="138"/>
                  </a:cubicBezTo>
                  <a:cubicBezTo>
                    <a:pt x="175" y="135"/>
                    <a:pt x="178" y="134"/>
                    <a:pt x="180" y="133"/>
                  </a:cubicBezTo>
                  <a:cubicBezTo>
                    <a:pt x="183" y="132"/>
                    <a:pt x="187" y="131"/>
                    <a:pt x="192" y="127"/>
                  </a:cubicBezTo>
                  <a:cubicBezTo>
                    <a:pt x="197" y="122"/>
                    <a:pt x="196" y="120"/>
                    <a:pt x="196" y="119"/>
                  </a:cubicBezTo>
                  <a:cubicBezTo>
                    <a:pt x="196" y="119"/>
                    <a:pt x="194" y="117"/>
                    <a:pt x="195" y="114"/>
                  </a:cubicBezTo>
                  <a:cubicBezTo>
                    <a:pt x="197" y="112"/>
                    <a:pt x="200" y="111"/>
                    <a:pt x="203" y="111"/>
                  </a:cubicBezTo>
                  <a:cubicBezTo>
                    <a:pt x="210" y="110"/>
                    <a:pt x="212" y="108"/>
                    <a:pt x="210" y="94"/>
                  </a:cubicBezTo>
                  <a:cubicBezTo>
                    <a:pt x="208" y="96"/>
                    <a:pt x="204" y="102"/>
                    <a:pt x="200" y="107"/>
                  </a:cubicBezTo>
                  <a:cubicBezTo>
                    <a:pt x="199" y="110"/>
                    <a:pt x="199" y="110"/>
                    <a:pt x="199" y="110"/>
                  </a:cubicBezTo>
                  <a:cubicBezTo>
                    <a:pt x="196" y="109"/>
                    <a:pt x="196" y="109"/>
                    <a:pt x="196" y="109"/>
                  </a:cubicBezTo>
                  <a:cubicBezTo>
                    <a:pt x="190" y="109"/>
                    <a:pt x="183" y="108"/>
                    <a:pt x="181" y="109"/>
                  </a:cubicBezTo>
                  <a:cubicBezTo>
                    <a:pt x="180" y="110"/>
                    <a:pt x="178" y="110"/>
                    <a:pt x="177" y="109"/>
                  </a:cubicBezTo>
                  <a:cubicBezTo>
                    <a:pt x="171" y="107"/>
                    <a:pt x="153" y="80"/>
                    <a:pt x="151" y="71"/>
                  </a:cubicBezTo>
                  <a:cubicBezTo>
                    <a:pt x="149" y="63"/>
                    <a:pt x="150" y="52"/>
                    <a:pt x="150" y="46"/>
                  </a:cubicBezTo>
                  <a:cubicBezTo>
                    <a:pt x="127" y="35"/>
                    <a:pt x="127" y="35"/>
                    <a:pt x="127" y="35"/>
                  </a:cubicBezTo>
                  <a:cubicBezTo>
                    <a:pt x="123" y="33"/>
                    <a:pt x="95" y="23"/>
                    <a:pt x="89" y="20"/>
                  </a:cubicBezTo>
                  <a:cubicBezTo>
                    <a:pt x="85" y="17"/>
                    <a:pt x="80" y="8"/>
                    <a:pt x="76" y="0"/>
                  </a:cubicBezTo>
                  <a:cubicBezTo>
                    <a:pt x="74" y="1"/>
                    <a:pt x="72" y="3"/>
                    <a:pt x="71" y="4"/>
                  </a:cubicBezTo>
                  <a:cubicBezTo>
                    <a:pt x="71" y="4"/>
                    <a:pt x="72" y="5"/>
                    <a:pt x="72" y="5"/>
                  </a:cubicBezTo>
                  <a:cubicBezTo>
                    <a:pt x="75" y="7"/>
                    <a:pt x="77" y="10"/>
                    <a:pt x="78" y="16"/>
                  </a:cubicBezTo>
                  <a:cubicBezTo>
                    <a:pt x="79" y="19"/>
                    <a:pt x="79" y="19"/>
                    <a:pt x="79" y="19"/>
                  </a:cubicBezTo>
                  <a:cubicBezTo>
                    <a:pt x="81" y="33"/>
                    <a:pt x="83" y="42"/>
                    <a:pt x="75" y="49"/>
                  </a:cubicBezTo>
                  <a:cubicBezTo>
                    <a:pt x="66" y="57"/>
                    <a:pt x="66" y="57"/>
                    <a:pt x="66" y="57"/>
                  </a:cubicBezTo>
                  <a:cubicBezTo>
                    <a:pt x="45" y="42"/>
                    <a:pt x="45" y="42"/>
                    <a:pt x="45" y="42"/>
                  </a:cubicBezTo>
                  <a:cubicBezTo>
                    <a:pt x="41" y="46"/>
                    <a:pt x="38" y="50"/>
                    <a:pt x="38" y="52"/>
                  </a:cubicBezTo>
                  <a:cubicBezTo>
                    <a:pt x="38" y="52"/>
                    <a:pt x="39" y="55"/>
                    <a:pt x="40" y="58"/>
                  </a:cubicBezTo>
                  <a:cubicBezTo>
                    <a:pt x="42" y="64"/>
                    <a:pt x="45" y="72"/>
                    <a:pt x="42" y="77"/>
                  </a:cubicBezTo>
                  <a:cubicBezTo>
                    <a:pt x="41" y="79"/>
                    <a:pt x="39" y="81"/>
                    <a:pt x="35" y="82"/>
                  </a:cubicBezTo>
                  <a:cubicBezTo>
                    <a:pt x="26" y="83"/>
                    <a:pt x="23" y="94"/>
                    <a:pt x="23" y="94"/>
                  </a:cubicBezTo>
                  <a:cubicBezTo>
                    <a:pt x="22" y="97"/>
                    <a:pt x="22" y="97"/>
                    <a:pt x="22" y="97"/>
                  </a:cubicBezTo>
                  <a:cubicBezTo>
                    <a:pt x="19" y="97"/>
                    <a:pt x="19" y="97"/>
                    <a:pt x="19" y="97"/>
                  </a:cubicBezTo>
                  <a:cubicBezTo>
                    <a:pt x="10" y="97"/>
                    <a:pt x="1" y="99"/>
                    <a:pt x="0" y="101"/>
                  </a:cubicBezTo>
                  <a:cubicBezTo>
                    <a:pt x="0" y="101"/>
                    <a:pt x="0" y="101"/>
                    <a:pt x="2" y="103"/>
                  </a:cubicBezTo>
                  <a:cubicBezTo>
                    <a:pt x="11" y="114"/>
                    <a:pt x="34" y="123"/>
                    <a:pt x="37" y="124"/>
                  </a:cubicBezTo>
                  <a:cubicBezTo>
                    <a:pt x="46" y="125"/>
                    <a:pt x="64" y="127"/>
                    <a:pt x="64" y="137"/>
                  </a:cubicBezTo>
                  <a:cubicBezTo>
                    <a:pt x="64" y="139"/>
                    <a:pt x="65" y="143"/>
                    <a:pt x="66" y="146"/>
                  </a:cubicBezTo>
                  <a:cubicBezTo>
                    <a:pt x="68" y="158"/>
                    <a:pt x="70" y="167"/>
                    <a:pt x="66" y="172"/>
                  </a:cubicBezTo>
                  <a:cubicBezTo>
                    <a:pt x="65" y="174"/>
                    <a:pt x="63" y="175"/>
                    <a:pt x="61"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5" name="Freeform 12"/>
            <p:cNvSpPr>
              <a:spLocks/>
            </p:cNvSpPr>
            <p:nvPr/>
          </p:nvSpPr>
          <p:spPr bwMode="auto">
            <a:xfrm>
              <a:off x="5683250" y="4027488"/>
              <a:ext cx="2332038" cy="1211262"/>
            </a:xfrm>
            <a:custGeom>
              <a:avLst/>
              <a:gdLst>
                <a:gd name="T0" fmla="*/ 620 w 939"/>
                <a:gd name="T1" fmla="*/ 90 h 487"/>
                <a:gd name="T2" fmla="*/ 606 w 939"/>
                <a:gd name="T3" fmla="*/ 130 h 487"/>
                <a:gd name="T4" fmla="*/ 642 w 939"/>
                <a:gd name="T5" fmla="*/ 217 h 487"/>
                <a:gd name="T6" fmla="*/ 570 w 939"/>
                <a:gd name="T7" fmla="*/ 246 h 487"/>
                <a:gd name="T8" fmla="*/ 564 w 939"/>
                <a:gd name="T9" fmla="*/ 285 h 487"/>
                <a:gd name="T10" fmla="*/ 567 w 939"/>
                <a:gd name="T11" fmla="*/ 307 h 487"/>
                <a:gd name="T12" fmla="*/ 544 w 939"/>
                <a:gd name="T13" fmla="*/ 259 h 487"/>
                <a:gd name="T14" fmla="*/ 632 w 939"/>
                <a:gd name="T15" fmla="*/ 216 h 487"/>
                <a:gd name="T16" fmla="*/ 552 w 939"/>
                <a:gd name="T17" fmla="*/ 144 h 487"/>
                <a:gd name="T18" fmla="*/ 526 w 939"/>
                <a:gd name="T19" fmla="*/ 213 h 487"/>
                <a:gd name="T20" fmla="*/ 499 w 939"/>
                <a:gd name="T21" fmla="*/ 254 h 487"/>
                <a:gd name="T22" fmla="*/ 430 w 939"/>
                <a:gd name="T23" fmla="*/ 270 h 487"/>
                <a:gd name="T24" fmla="*/ 408 w 939"/>
                <a:gd name="T25" fmla="*/ 264 h 487"/>
                <a:gd name="T26" fmla="*/ 401 w 939"/>
                <a:gd name="T27" fmla="*/ 308 h 487"/>
                <a:gd name="T28" fmla="*/ 408 w 939"/>
                <a:gd name="T29" fmla="*/ 324 h 487"/>
                <a:gd name="T30" fmla="*/ 401 w 939"/>
                <a:gd name="T31" fmla="*/ 275 h 487"/>
                <a:gd name="T32" fmla="*/ 427 w 939"/>
                <a:gd name="T33" fmla="*/ 258 h 487"/>
                <a:gd name="T34" fmla="*/ 460 w 939"/>
                <a:gd name="T35" fmla="*/ 248 h 487"/>
                <a:gd name="T36" fmla="*/ 492 w 939"/>
                <a:gd name="T37" fmla="*/ 222 h 487"/>
                <a:gd name="T38" fmla="*/ 544 w 939"/>
                <a:gd name="T39" fmla="*/ 174 h 487"/>
                <a:gd name="T40" fmla="*/ 473 w 939"/>
                <a:gd name="T41" fmla="*/ 117 h 487"/>
                <a:gd name="T42" fmla="*/ 382 w 939"/>
                <a:gd name="T43" fmla="*/ 107 h 487"/>
                <a:gd name="T44" fmla="*/ 344 w 939"/>
                <a:gd name="T45" fmla="*/ 81 h 487"/>
                <a:gd name="T46" fmla="*/ 288 w 939"/>
                <a:gd name="T47" fmla="*/ 35 h 487"/>
                <a:gd name="T48" fmla="*/ 269 w 939"/>
                <a:gd name="T49" fmla="*/ 0 h 487"/>
                <a:gd name="T50" fmla="*/ 245 w 939"/>
                <a:gd name="T51" fmla="*/ 53 h 487"/>
                <a:gd name="T52" fmla="*/ 206 w 939"/>
                <a:gd name="T53" fmla="*/ 74 h 487"/>
                <a:gd name="T54" fmla="*/ 125 w 939"/>
                <a:gd name="T55" fmla="*/ 77 h 487"/>
                <a:gd name="T56" fmla="*/ 16 w 939"/>
                <a:gd name="T57" fmla="*/ 6 h 487"/>
                <a:gd name="T58" fmla="*/ 8 w 939"/>
                <a:gd name="T59" fmla="*/ 86 h 487"/>
                <a:gd name="T60" fmla="*/ 66 w 939"/>
                <a:gd name="T61" fmla="*/ 164 h 487"/>
                <a:gd name="T62" fmla="*/ 63 w 939"/>
                <a:gd name="T63" fmla="*/ 231 h 487"/>
                <a:gd name="T64" fmla="*/ 59 w 939"/>
                <a:gd name="T65" fmla="*/ 337 h 487"/>
                <a:gd name="T66" fmla="*/ 109 w 939"/>
                <a:gd name="T67" fmla="*/ 360 h 487"/>
                <a:gd name="T68" fmla="*/ 130 w 939"/>
                <a:gd name="T69" fmla="*/ 376 h 487"/>
                <a:gd name="T70" fmla="*/ 194 w 939"/>
                <a:gd name="T71" fmla="*/ 487 h 487"/>
                <a:gd name="T72" fmla="*/ 242 w 939"/>
                <a:gd name="T73" fmla="*/ 413 h 487"/>
                <a:gd name="T74" fmla="*/ 272 w 939"/>
                <a:gd name="T75" fmla="*/ 363 h 487"/>
                <a:gd name="T76" fmla="*/ 319 w 939"/>
                <a:gd name="T77" fmla="*/ 346 h 487"/>
                <a:gd name="T78" fmla="*/ 362 w 939"/>
                <a:gd name="T79" fmla="*/ 379 h 487"/>
                <a:gd name="T80" fmla="*/ 412 w 939"/>
                <a:gd name="T81" fmla="*/ 402 h 487"/>
                <a:gd name="T82" fmla="*/ 412 w 939"/>
                <a:gd name="T83" fmla="*/ 346 h 487"/>
                <a:gd name="T84" fmla="*/ 477 w 939"/>
                <a:gd name="T85" fmla="*/ 340 h 487"/>
                <a:gd name="T86" fmla="*/ 539 w 939"/>
                <a:gd name="T87" fmla="*/ 326 h 487"/>
                <a:gd name="T88" fmla="*/ 592 w 939"/>
                <a:gd name="T89" fmla="*/ 374 h 487"/>
                <a:gd name="T90" fmla="*/ 645 w 939"/>
                <a:gd name="T91" fmla="*/ 290 h 487"/>
                <a:gd name="T92" fmla="*/ 756 w 939"/>
                <a:gd name="T93" fmla="*/ 281 h 487"/>
                <a:gd name="T94" fmla="*/ 825 w 939"/>
                <a:gd name="T95" fmla="*/ 287 h 487"/>
                <a:gd name="T96" fmla="*/ 843 w 939"/>
                <a:gd name="T97" fmla="*/ 321 h 487"/>
                <a:gd name="T98" fmla="*/ 938 w 939"/>
                <a:gd name="T99" fmla="*/ 266 h 487"/>
                <a:gd name="T100" fmla="*/ 916 w 939"/>
                <a:gd name="T101" fmla="*/ 217 h 487"/>
                <a:gd name="T102" fmla="*/ 924 w 939"/>
                <a:gd name="T103" fmla="*/ 196 h 487"/>
                <a:gd name="T104" fmla="*/ 896 w 939"/>
                <a:gd name="T105" fmla="*/ 192 h 487"/>
                <a:gd name="T106" fmla="*/ 812 w 939"/>
                <a:gd name="T107" fmla="*/ 141 h 487"/>
                <a:gd name="T108" fmla="*/ 711 w 939"/>
                <a:gd name="T109" fmla="*/ 12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39" h="487">
                  <a:moveTo>
                    <a:pt x="626" y="83"/>
                  </a:moveTo>
                  <a:cubicBezTo>
                    <a:pt x="623" y="84"/>
                    <a:pt x="620" y="84"/>
                    <a:pt x="617" y="84"/>
                  </a:cubicBezTo>
                  <a:cubicBezTo>
                    <a:pt x="616" y="84"/>
                    <a:pt x="614" y="84"/>
                    <a:pt x="612" y="84"/>
                  </a:cubicBezTo>
                  <a:cubicBezTo>
                    <a:pt x="620" y="90"/>
                    <a:pt x="620" y="90"/>
                    <a:pt x="620" y="90"/>
                  </a:cubicBezTo>
                  <a:cubicBezTo>
                    <a:pt x="636" y="100"/>
                    <a:pt x="636" y="100"/>
                    <a:pt x="636" y="100"/>
                  </a:cubicBezTo>
                  <a:cubicBezTo>
                    <a:pt x="636" y="102"/>
                    <a:pt x="636" y="102"/>
                    <a:pt x="636" y="102"/>
                  </a:cubicBezTo>
                  <a:cubicBezTo>
                    <a:pt x="638" y="113"/>
                    <a:pt x="636" y="115"/>
                    <a:pt x="636" y="116"/>
                  </a:cubicBezTo>
                  <a:cubicBezTo>
                    <a:pt x="635" y="117"/>
                    <a:pt x="634" y="119"/>
                    <a:pt x="606" y="130"/>
                  </a:cubicBezTo>
                  <a:cubicBezTo>
                    <a:pt x="606" y="155"/>
                    <a:pt x="606" y="155"/>
                    <a:pt x="606" y="155"/>
                  </a:cubicBezTo>
                  <a:cubicBezTo>
                    <a:pt x="621" y="159"/>
                    <a:pt x="621" y="159"/>
                    <a:pt x="621" y="159"/>
                  </a:cubicBezTo>
                  <a:cubicBezTo>
                    <a:pt x="621" y="185"/>
                    <a:pt x="621" y="185"/>
                    <a:pt x="621" y="185"/>
                  </a:cubicBezTo>
                  <a:cubicBezTo>
                    <a:pt x="642" y="217"/>
                    <a:pt x="642" y="217"/>
                    <a:pt x="642" y="217"/>
                  </a:cubicBezTo>
                  <a:cubicBezTo>
                    <a:pt x="640" y="219"/>
                    <a:pt x="640" y="219"/>
                    <a:pt x="640" y="219"/>
                  </a:cubicBezTo>
                  <a:cubicBezTo>
                    <a:pt x="638" y="221"/>
                    <a:pt x="617" y="242"/>
                    <a:pt x="605" y="246"/>
                  </a:cubicBezTo>
                  <a:cubicBezTo>
                    <a:pt x="597" y="249"/>
                    <a:pt x="591" y="248"/>
                    <a:pt x="584" y="247"/>
                  </a:cubicBezTo>
                  <a:cubicBezTo>
                    <a:pt x="580" y="247"/>
                    <a:pt x="576" y="246"/>
                    <a:pt x="570" y="246"/>
                  </a:cubicBezTo>
                  <a:cubicBezTo>
                    <a:pt x="560" y="246"/>
                    <a:pt x="553" y="258"/>
                    <a:pt x="552" y="261"/>
                  </a:cubicBezTo>
                  <a:cubicBezTo>
                    <a:pt x="552" y="277"/>
                    <a:pt x="552" y="277"/>
                    <a:pt x="552" y="277"/>
                  </a:cubicBezTo>
                  <a:cubicBezTo>
                    <a:pt x="564" y="284"/>
                    <a:pt x="564" y="284"/>
                    <a:pt x="564" y="284"/>
                  </a:cubicBezTo>
                  <a:cubicBezTo>
                    <a:pt x="564" y="285"/>
                    <a:pt x="564" y="285"/>
                    <a:pt x="564" y="285"/>
                  </a:cubicBezTo>
                  <a:cubicBezTo>
                    <a:pt x="569" y="291"/>
                    <a:pt x="576" y="303"/>
                    <a:pt x="574" y="309"/>
                  </a:cubicBezTo>
                  <a:cubicBezTo>
                    <a:pt x="575" y="311"/>
                    <a:pt x="581" y="317"/>
                    <a:pt x="587" y="320"/>
                  </a:cubicBezTo>
                  <a:cubicBezTo>
                    <a:pt x="583" y="327"/>
                    <a:pt x="583" y="327"/>
                    <a:pt x="583" y="327"/>
                  </a:cubicBezTo>
                  <a:cubicBezTo>
                    <a:pt x="570" y="319"/>
                    <a:pt x="565" y="312"/>
                    <a:pt x="567" y="307"/>
                  </a:cubicBezTo>
                  <a:cubicBezTo>
                    <a:pt x="567" y="305"/>
                    <a:pt x="563" y="297"/>
                    <a:pt x="558" y="290"/>
                  </a:cubicBezTo>
                  <a:cubicBezTo>
                    <a:pt x="544" y="282"/>
                    <a:pt x="544" y="282"/>
                    <a:pt x="544" y="282"/>
                  </a:cubicBezTo>
                  <a:cubicBezTo>
                    <a:pt x="544" y="260"/>
                    <a:pt x="544" y="260"/>
                    <a:pt x="544" y="260"/>
                  </a:cubicBezTo>
                  <a:cubicBezTo>
                    <a:pt x="544" y="259"/>
                    <a:pt x="544" y="259"/>
                    <a:pt x="544" y="259"/>
                  </a:cubicBezTo>
                  <a:cubicBezTo>
                    <a:pt x="545" y="258"/>
                    <a:pt x="553" y="238"/>
                    <a:pt x="570" y="238"/>
                  </a:cubicBezTo>
                  <a:cubicBezTo>
                    <a:pt x="576" y="238"/>
                    <a:pt x="581" y="239"/>
                    <a:pt x="585" y="239"/>
                  </a:cubicBezTo>
                  <a:cubicBezTo>
                    <a:pt x="591" y="240"/>
                    <a:pt x="596" y="240"/>
                    <a:pt x="602" y="238"/>
                  </a:cubicBezTo>
                  <a:cubicBezTo>
                    <a:pt x="610" y="236"/>
                    <a:pt x="625" y="223"/>
                    <a:pt x="632" y="216"/>
                  </a:cubicBezTo>
                  <a:cubicBezTo>
                    <a:pt x="613" y="188"/>
                    <a:pt x="613" y="188"/>
                    <a:pt x="613" y="188"/>
                  </a:cubicBezTo>
                  <a:cubicBezTo>
                    <a:pt x="613" y="165"/>
                    <a:pt x="613" y="165"/>
                    <a:pt x="613" y="165"/>
                  </a:cubicBezTo>
                  <a:cubicBezTo>
                    <a:pt x="591" y="159"/>
                    <a:pt x="591" y="159"/>
                    <a:pt x="591" y="159"/>
                  </a:cubicBezTo>
                  <a:cubicBezTo>
                    <a:pt x="552" y="144"/>
                    <a:pt x="552" y="144"/>
                    <a:pt x="552" y="144"/>
                  </a:cubicBezTo>
                  <a:cubicBezTo>
                    <a:pt x="552" y="176"/>
                    <a:pt x="552" y="176"/>
                    <a:pt x="552" y="176"/>
                  </a:cubicBezTo>
                  <a:cubicBezTo>
                    <a:pt x="542" y="195"/>
                    <a:pt x="542" y="195"/>
                    <a:pt x="542" y="195"/>
                  </a:cubicBezTo>
                  <a:cubicBezTo>
                    <a:pt x="541" y="195"/>
                    <a:pt x="541" y="195"/>
                    <a:pt x="541" y="195"/>
                  </a:cubicBezTo>
                  <a:cubicBezTo>
                    <a:pt x="533" y="202"/>
                    <a:pt x="525" y="211"/>
                    <a:pt x="526" y="213"/>
                  </a:cubicBezTo>
                  <a:cubicBezTo>
                    <a:pt x="526" y="215"/>
                    <a:pt x="526" y="217"/>
                    <a:pt x="524" y="219"/>
                  </a:cubicBezTo>
                  <a:cubicBezTo>
                    <a:pt x="521" y="225"/>
                    <a:pt x="507" y="228"/>
                    <a:pt x="500" y="229"/>
                  </a:cubicBezTo>
                  <a:cubicBezTo>
                    <a:pt x="500" y="253"/>
                    <a:pt x="500" y="253"/>
                    <a:pt x="500" y="253"/>
                  </a:cubicBezTo>
                  <a:cubicBezTo>
                    <a:pt x="499" y="254"/>
                    <a:pt x="499" y="254"/>
                    <a:pt x="499" y="254"/>
                  </a:cubicBezTo>
                  <a:cubicBezTo>
                    <a:pt x="494" y="259"/>
                    <a:pt x="483" y="269"/>
                    <a:pt x="476" y="266"/>
                  </a:cubicBezTo>
                  <a:cubicBezTo>
                    <a:pt x="470" y="263"/>
                    <a:pt x="461" y="257"/>
                    <a:pt x="457" y="255"/>
                  </a:cubicBezTo>
                  <a:cubicBezTo>
                    <a:pt x="454" y="255"/>
                    <a:pt x="440" y="255"/>
                    <a:pt x="436" y="264"/>
                  </a:cubicBezTo>
                  <a:cubicBezTo>
                    <a:pt x="435" y="266"/>
                    <a:pt x="433" y="269"/>
                    <a:pt x="430" y="270"/>
                  </a:cubicBezTo>
                  <a:cubicBezTo>
                    <a:pt x="426" y="270"/>
                    <a:pt x="423" y="267"/>
                    <a:pt x="421" y="263"/>
                  </a:cubicBezTo>
                  <a:cubicBezTo>
                    <a:pt x="418" y="260"/>
                    <a:pt x="415" y="255"/>
                    <a:pt x="411" y="255"/>
                  </a:cubicBezTo>
                  <a:cubicBezTo>
                    <a:pt x="409" y="255"/>
                    <a:pt x="408" y="256"/>
                    <a:pt x="408" y="256"/>
                  </a:cubicBezTo>
                  <a:cubicBezTo>
                    <a:pt x="408" y="257"/>
                    <a:pt x="408" y="261"/>
                    <a:pt x="408" y="264"/>
                  </a:cubicBezTo>
                  <a:cubicBezTo>
                    <a:pt x="409" y="267"/>
                    <a:pt x="409" y="272"/>
                    <a:pt x="409" y="276"/>
                  </a:cubicBezTo>
                  <a:cubicBezTo>
                    <a:pt x="407" y="283"/>
                    <a:pt x="404" y="286"/>
                    <a:pt x="401" y="288"/>
                  </a:cubicBezTo>
                  <a:cubicBezTo>
                    <a:pt x="399" y="290"/>
                    <a:pt x="396" y="293"/>
                    <a:pt x="394" y="299"/>
                  </a:cubicBezTo>
                  <a:cubicBezTo>
                    <a:pt x="392" y="303"/>
                    <a:pt x="393" y="304"/>
                    <a:pt x="401" y="308"/>
                  </a:cubicBezTo>
                  <a:cubicBezTo>
                    <a:pt x="408" y="310"/>
                    <a:pt x="416" y="314"/>
                    <a:pt x="416" y="324"/>
                  </a:cubicBezTo>
                  <a:cubicBezTo>
                    <a:pt x="416" y="335"/>
                    <a:pt x="434" y="340"/>
                    <a:pt x="434" y="340"/>
                  </a:cubicBezTo>
                  <a:cubicBezTo>
                    <a:pt x="432" y="347"/>
                    <a:pt x="432" y="347"/>
                    <a:pt x="432" y="347"/>
                  </a:cubicBezTo>
                  <a:cubicBezTo>
                    <a:pt x="431" y="347"/>
                    <a:pt x="408" y="341"/>
                    <a:pt x="408" y="324"/>
                  </a:cubicBezTo>
                  <a:cubicBezTo>
                    <a:pt x="408" y="320"/>
                    <a:pt x="405" y="318"/>
                    <a:pt x="398" y="315"/>
                  </a:cubicBezTo>
                  <a:cubicBezTo>
                    <a:pt x="392" y="312"/>
                    <a:pt x="382" y="308"/>
                    <a:pt x="386" y="297"/>
                  </a:cubicBezTo>
                  <a:cubicBezTo>
                    <a:pt x="389" y="288"/>
                    <a:pt x="393" y="285"/>
                    <a:pt x="396" y="282"/>
                  </a:cubicBezTo>
                  <a:cubicBezTo>
                    <a:pt x="399" y="280"/>
                    <a:pt x="400" y="279"/>
                    <a:pt x="401" y="275"/>
                  </a:cubicBezTo>
                  <a:cubicBezTo>
                    <a:pt x="401" y="272"/>
                    <a:pt x="401" y="268"/>
                    <a:pt x="400" y="265"/>
                  </a:cubicBezTo>
                  <a:cubicBezTo>
                    <a:pt x="400" y="259"/>
                    <a:pt x="399" y="254"/>
                    <a:pt x="402" y="251"/>
                  </a:cubicBezTo>
                  <a:cubicBezTo>
                    <a:pt x="404" y="249"/>
                    <a:pt x="407" y="247"/>
                    <a:pt x="411" y="247"/>
                  </a:cubicBezTo>
                  <a:cubicBezTo>
                    <a:pt x="419" y="247"/>
                    <a:pt x="424" y="254"/>
                    <a:pt x="427" y="258"/>
                  </a:cubicBezTo>
                  <a:cubicBezTo>
                    <a:pt x="428" y="259"/>
                    <a:pt x="428" y="260"/>
                    <a:pt x="429" y="261"/>
                  </a:cubicBezTo>
                  <a:cubicBezTo>
                    <a:pt x="429" y="261"/>
                    <a:pt x="429" y="260"/>
                    <a:pt x="429" y="260"/>
                  </a:cubicBezTo>
                  <a:cubicBezTo>
                    <a:pt x="436" y="246"/>
                    <a:pt x="458" y="247"/>
                    <a:pt x="459" y="247"/>
                  </a:cubicBezTo>
                  <a:cubicBezTo>
                    <a:pt x="460" y="248"/>
                    <a:pt x="460" y="248"/>
                    <a:pt x="460" y="248"/>
                  </a:cubicBezTo>
                  <a:cubicBezTo>
                    <a:pt x="461" y="248"/>
                    <a:pt x="461" y="248"/>
                    <a:pt x="461" y="248"/>
                  </a:cubicBezTo>
                  <a:cubicBezTo>
                    <a:pt x="461" y="248"/>
                    <a:pt x="473" y="256"/>
                    <a:pt x="479" y="258"/>
                  </a:cubicBezTo>
                  <a:cubicBezTo>
                    <a:pt x="480" y="259"/>
                    <a:pt x="487" y="255"/>
                    <a:pt x="492" y="250"/>
                  </a:cubicBezTo>
                  <a:cubicBezTo>
                    <a:pt x="492" y="222"/>
                    <a:pt x="492" y="222"/>
                    <a:pt x="492" y="222"/>
                  </a:cubicBezTo>
                  <a:cubicBezTo>
                    <a:pt x="495" y="221"/>
                    <a:pt x="495" y="221"/>
                    <a:pt x="495" y="221"/>
                  </a:cubicBezTo>
                  <a:cubicBezTo>
                    <a:pt x="506" y="220"/>
                    <a:pt x="516" y="217"/>
                    <a:pt x="518" y="215"/>
                  </a:cubicBezTo>
                  <a:cubicBezTo>
                    <a:pt x="516" y="206"/>
                    <a:pt x="529" y="195"/>
                    <a:pt x="536" y="189"/>
                  </a:cubicBezTo>
                  <a:cubicBezTo>
                    <a:pt x="544" y="174"/>
                    <a:pt x="544" y="174"/>
                    <a:pt x="544" y="174"/>
                  </a:cubicBezTo>
                  <a:cubicBezTo>
                    <a:pt x="544" y="142"/>
                    <a:pt x="544" y="142"/>
                    <a:pt x="544" y="142"/>
                  </a:cubicBezTo>
                  <a:cubicBezTo>
                    <a:pt x="521" y="142"/>
                    <a:pt x="521" y="142"/>
                    <a:pt x="521" y="142"/>
                  </a:cubicBezTo>
                  <a:cubicBezTo>
                    <a:pt x="520" y="142"/>
                    <a:pt x="520" y="142"/>
                    <a:pt x="520" y="142"/>
                  </a:cubicBezTo>
                  <a:cubicBezTo>
                    <a:pt x="500" y="135"/>
                    <a:pt x="476" y="125"/>
                    <a:pt x="473" y="117"/>
                  </a:cubicBezTo>
                  <a:cubicBezTo>
                    <a:pt x="471" y="115"/>
                    <a:pt x="457" y="113"/>
                    <a:pt x="449" y="112"/>
                  </a:cubicBezTo>
                  <a:cubicBezTo>
                    <a:pt x="439" y="110"/>
                    <a:pt x="429" y="109"/>
                    <a:pt x="423" y="106"/>
                  </a:cubicBezTo>
                  <a:cubicBezTo>
                    <a:pt x="418" y="103"/>
                    <a:pt x="408" y="105"/>
                    <a:pt x="399" y="106"/>
                  </a:cubicBezTo>
                  <a:cubicBezTo>
                    <a:pt x="392" y="107"/>
                    <a:pt x="386" y="108"/>
                    <a:pt x="382" y="107"/>
                  </a:cubicBezTo>
                  <a:cubicBezTo>
                    <a:pt x="380" y="106"/>
                    <a:pt x="375" y="108"/>
                    <a:pt x="371" y="109"/>
                  </a:cubicBezTo>
                  <a:cubicBezTo>
                    <a:pt x="364" y="111"/>
                    <a:pt x="355" y="114"/>
                    <a:pt x="349" y="110"/>
                  </a:cubicBezTo>
                  <a:cubicBezTo>
                    <a:pt x="346" y="109"/>
                    <a:pt x="344" y="106"/>
                    <a:pt x="343" y="102"/>
                  </a:cubicBezTo>
                  <a:cubicBezTo>
                    <a:pt x="341" y="93"/>
                    <a:pt x="343" y="86"/>
                    <a:pt x="344" y="81"/>
                  </a:cubicBezTo>
                  <a:cubicBezTo>
                    <a:pt x="345" y="75"/>
                    <a:pt x="346" y="72"/>
                    <a:pt x="344" y="67"/>
                  </a:cubicBezTo>
                  <a:cubicBezTo>
                    <a:pt x="339" y="57"/>
                    <a:pt x="330" y="52"/>
                    <a:pt x="323" y="49"/>
                  </a:cubicBezTo>
                  <a:cubicBezTo>
                    <a:pt x="316" y="45"/>
                    <a:pt x="291" y="36"/>
                    <a:pt x="291" y="36"/>
                  </a:cubicBezTo>
                  <a:cubicBezTo>
                    <a:pt x="288" y="35"/>
                    <a:pt x="288" y="35"/>
                    <a:pt x="288" y="35"/>
                  </a:cubicBezTo>
                  <a:cubicBezTo>
                    <a:pt x="288" y="32"/>
                    <a:pt x="288" y="32"/>
                    <a:pt x="288" y="32"/>
                  </a:cubicBezTo>
                  <a:cubicBezTo>
                    <a:pt x="289" y="20"/>
                    <a:pt x="286" y="9"/>
                    <a:pt x="283" y="8"/>
                  </a:cubicBezTo>
                  <a:cubicBezTo>
                    <a:pt x="279" y="7"/>
                    <a:pt x="276" y="5"/>
                    <a:pt x="274" y="3"/>
                  </a:cubicBezTo>
                  <a:cubicBezTo>
                    <a:pt x="272" y="2"/>
                    <a:pt x="270" y="0"/>
                    <a:pt x="269" y="0"/>
                  </a:cubicBezTo>
                  <a:cubicBezTo>
                    <a:pt x="269" y="0"/>
                    <a:pt x="268" y="1"/>
                    <a:pt x="265" y="6"/>
                  </a:cubicBezTo>
                  <a:cubicBezTo>
                    <a:pt x="260" y="18"/>
                    <a:pt x="252" y="28"/>
                    <a:pt x="249" y="32"/>
                  </a:cubicBezTo>
                  <a:cubicBezTo>
                    <a:pt x="251" y="35"/>
                    <a:pt x="253" y="39"/>
                    <a:pt x="253" y="44"/>
                  </a:cubicBezTo>
                  <a:cubicBezTo>
                    <a:pt x="252" y="46"/>
                    <a:pt x="251" y="50"/>
                    <a:pt x="245" y="53"/>
                  </a:cubicBezTo>
                  <a:cubicBezTo>
                    <a:pt x="232" y="58"/>
                    <a:pt x="222" y="63"/>
                    <a:pt x="222" y="63"/>
                  </a:cubicBezTo>
                  <a:cubicBezTo>
                    <a:pt x="221" y="64"/>
                    <a:pt x="221" y="64"/>
                    <a:pt x="221" y="64"/>
                  </a:cubicBezTo>
                  <a:cubicBezTo>
                    <a:pt x="206" y="63"/>
                    <a:pt x="206" y="63"/>
                    <a:pt x="206" y="63"/>
                  </a:cubicBezTo>
                  <a:cubicBezTo>
                    <a:pt x="206" y="74"/>
                    <a:pt x="206" y="74"/>
                    <a:pt x="206" y="74"/>
                  </a:cubicBezTo>
                  <a:cubicBezTo>
                    <a:pt x="184" y="83"/>
                    <a:pt x="184" y="83"/>
                    <a:pt x="184" y="83"/>
                  </a:cubicBezTo>
                  <a:cubicBezTo>
                    <a:pt x="164" y="108"/>
                    <a:pt x="164" y="108"/>
                    <a:pt x="164" y="108"/>
                  </a:cubicBezTo>
                  <a:cubicBezTo>
                    <a:pt x="144" y="93"/>
                    <a:pt x="144" y="93"/>
                    <a:pt x="144" y="93"/>
                  </a:cubicBezTo>
                  <a:cubicBezTo>
                    <a:pt x="125" y="77"/>
                    <a:pt x="125" y="77"/>
                    <a:pt x="125" y="77"/>
                  </a:cubicBezTo>
                  <a:cubicBezTo>
                    <a:pt x="121" y="82"/>
                    <a:pt x="114" y="91"/>
                    <a:pt x="105" y="94"/>
                  </a:cubicBezTo>
                  <a:cubicBezTo>
                    <a:pt x="94" y="97"/>
                    <a:pt x="81" y="82"/>
                    <a:pt x="68" y="47"/>
                  </a:cubicBezTo>
                  <a:cubicBezTo>
                    <a:pt x="62" y="32"/>
                    <a:pt x="58" y="20"/>
                    <a:pt x="56" y="15"/>
                  </a:cubicBezTo>
                  <a:cubicBezTo>
                    <a:pt x="46" y="12"/>
                    <a:pt x="23" y="6"/>
                    <a:pt x="16" y="6"/>
                  </a:cubicBezTo>
                  <a:cubicBezTo>
                    <a:pt x="13" y="8"/>
                    <a:pt x="10" y="24"/>
                    <a:pt x="9" y="40"/>
                  </a:cubicBezTo>
                  <a:cubicBezTo>
                    <a:pt x="9" y="41"/>
                    <a:pt x="9" y="41"/>
                    <a:pt x="9" y="41"/>
                  </a:cubicBezTo>
                  <a:cubicBezTo>
                    <a:pt x="0" y="69"/>
                    <a:pt x="0" y="69"/>
                    <a:pt x="0" y="69"/>
                  </a:cubicBezTo>
                  <a:cubicBezTo>
                    <a:pt x="8" y="86"/>
                    <a:pt x="8" y="86"/>
                    <a:pt x="8" y="86"/>
                  </a:cubicBezTo>
                  <a:cubicBezTo>
                    <a:pt x="17" y="86"/>
                    <a:pt x="17" y="86"/>
                    <a:pt x="17" y="86"/>
                  </a:cubicBezTo>
                  <a:cubicBezTo>
                    <a:pt x="30" y="97"/>
                    <a:pt x="30" y="97"/>
                    <a:pt x="30" y="97"/>
                  </a:cubicBezTo>
                  <a:cubicBezTo>
                    <a:pt x="42" y="134"/>
                    <a:pt x="42" y="134"/>
                    <a:pt x="42" y="134"/>
                  </a:cubicBezTo>
                  <a:cubicBezTo>
                    <a:pt x="66" y="164"/>
                    <a:pt x="66" y="164"/>
                    <a:pt x="66" y="164"/>
                  </a:cubicBezTo>
                  <a:cubicBezTo>
                    <a:pt x="60" y="166"/>
                    <a:pt x="60" y="166"/>
                    <a:pt x="60" y="166"/>
                  </a:cubicBezTo>
                  <a:cubicBezTo>
                    <a:pt x="55" y="168"/>
                    <a:pt x="48" y="173"/>
                    <a:pt x="48" y="175"/>
                  </a:cubicBezTo>
                  <a:cubicBezTo>
                    <a:pt x="48" y="180"/>
                    <a:pt x="57" y="211"/>
                    <a:pt x="63" y="230"/>
                  </a:cubicBezTo>
                  <a:cubicBezTo>
                    <a:pt x="63" y="231"/>
                    <a:pt x="63" y="231"/>
                    <a:pt x="63" y="231"/>
                  </a:cubicBezTo>
                  <a:cubicBezTo>
                    <a:pt x="63" y="232"/>
                    <a:pt x="63" y="232"/>
                    <a:pt x="63" y="232"/>
                  </a:cubicBezTo>
                  <a:cubicBezTo>
                    <a:pt x="62" y="238"/>
                    <a:pt x="53" y="294"/>
                    <a:pt x="48" y="305"/>
                  </a:cubicBezTo>
                  <a:cubicBezTo>
                    <a:pt x="46" y="308"/>
                    <a:pt x="44" y="310"/>
                    <a:pt x="43" y="311"/>
                  </a:cubicBezTo>
                  <a:cubicBezTo>
                    <a:pt x="59" y="337"/>
                    <a:pt x="59" y="337"/>
                    <a:pt x="59" y="337"/>
                  </a:cubicBezTo>
                  <a:cubicBezTo>
                    <a:pt x="73" y="320"/>
                    <a:pt x="73" y="320"/>
                    <a:pt x="73" y="320"/>
                  </a:cubicBezTo>
                  <a:cubicBezTo>
                    <a:pt x="76" y="323"/>
                    <a:pt x="76" y="323"/>
                    <a:pt x="76" y="323"/>
                  </a:cubicBezTo>
                  <a:cubicBezTo>
                    <a:pt x="85" y="330"/>
                    <a:pt x="95" y="337"/>
                    <a:pt x="99" y="339"/>
                  </a:cubicBezTo>
                  <a:cubicBezTo>
                    <a:pt x="101" y="339"/>
                    <a:pt x="102" y="342"/>
                    <a:pt x="109" y="360"/>
                  </a:cubicBezTo>
                  <a:cubicBezTo>
                    <a:pt x="110" y="360"/>
                    <a:pt x="110" y="360"/>
                    <a:pt x="110" y="360"/>
                  </a:cubicBezTo>
                  <a:cubicBezTo>
                    <a:pt x="110" y="376"/>
                    <a:pt x="110" y="376"/>
                    <a:pt x="110" y="376"/>
                  </a:cubicBezTo>
                  <a:cubicBezTo>
                    <a:pt x="129" y="376"/>
                    <a:pt x="129" y="376"/>
                    <a:pt x="129" y="376"/>
                  </a:cubicBezTo>
                  <a:cubicBezTo>
                    <a:pt x="130" y="376"/>
                    <a:pt x="130" y="376"/>
                    <a:pt x="130" y="376"/>
                  </a:cubicBezTo>
                  <a:cubicBezTo>
                    <a:pt x="132" y="377"/>
                    <a:pt x="152" y="389"/>
                    <a:pt x="152" y="402"/>
                  </a:cubicBezTo>
                  <a:cubicBezTo>
                    <a:pt x="152" y="409"/>
                    <a:pt x="163" y="430"/>
                    <a:pt x="171" y="443"/>
                  </a:cubicBezTo>
                  <a:cubicBezTo>
                    <a:pt x="175" y="451"/>
                    <a:pt x="178" y="458"/>
                    <a:pt x="180" y="462"/>
                  </a:cubicBezTo>
                  <a:cubicBezTo>
                    <a:pt x="184" y="471"/>
                    <a:pt x="190" y="482"/>
                    <a:pt x="194" y="487"/>
                  </a:cubicBezTo>
                  <a:cubicBezTo>
                    <a:pt x="212" y="474"/>
                    <a:pt x="212" y="474"/>
                    <a:pt x="212" y="474"/>
                  </a:cubicBezTo>
                  <a:cubicBezTo>
                    <a:pt x="228" y="476"/>
                    <a:pt x="228" y="476"/>
                    <a:pt x="228" y="476"/>
                  </a:cubicBezTo>
                  <a:cubicBezTo>
                    <a:pt x="228" y="453"/>
                    <a:pt x="228" y="453"/>
                    <a:pt x="228" y="453"/>
                  </a:cubicBezTo>
                  <a:cubicBezTo>
                    <a:pt x="242" y="413"/>
                    <a:pt x="242" y="413"/>
                    <a:pt x="242" y="413"/>
                  </a:cubicBezTo>
                  <a:cubicBezTo>
                    <a:pt x="244" y="413"/>
                    <a:pt x="244" y="413"/>
                    <a:pt x="244" y="413"/>
                  </a:cubicBezTo>
                  <a:cubicBezTo>
                    <a:pt x="245" y="413"/>
                    <a:pt x="262" y="411"/>
                    <a:pt x="263" y="400"/>
                  </a:cubicBezTo>
                  <a:cubicBezTo>
                    <a:pt x="264" y="397"/>
                    <a:pt x="264" y="394"/>
                    <a:pt x="264" y="390"/>
                  </a:cubicBezTo>
                  <a:cubicBezTo>
                    <a:pt x="266" y="378"/>
                    <a:pt x="267" y="367"/>
                    <a:pt x="272" y="363"/>
                  </a:cubicBezTo>
                  <a:cubicBezTo>
                    <a:pt x="277" y="361"/>
                    <a:pt x="292" y="346"/>
                    <a:pt x="298" y="341"/>
                  </a:cubicBezTo>
                  <a:cubicBezTo>
                    <a:pt x="299" y="340"/>
                    <a:pt x="299" y="340"/>
                    <a:pt x="299" y="340"/>
                  </a:cubicBezTo>
                  <a:cubicBezTo>
                    <a:pt x="324" y="340"/>
                    <a:pt x="324" y="340"/>
                    <a:pt x="324" y="340"/>
                  </a:cubicBezTo>
                  <a:cubicBezTo>
                    <a:pt x="319" y="346"/>
                    <a:pt x="319" y="346"/>
                    <a:pt x="319" y="346"/>
                  </a:cubicBezTo>
                  <a:cubicBezTo>
                    <a:pt x="318" y="347"/>
                    <a:pt x="308" y="359"/>
                    <a:pt x="318" y="369"/>
                  </a:cubicBezTo>
                  <a:cubicBezTo>
                    <a:pt x="328" y="379"/>
                    <a:pt x="335" y="383"/>
                    <a:pt x="338" y="385"/>
                  </a:cubicBezTo>
                  <a:cubicBezTo>
                    <a:pt x="364" y="370"/>
                    <a:pt x="364" y="370"/>
                    <a:pt x="364" y="370"/>
                  </a:cubicBezTo>
                  <a:cubicBezTo>
                    <a:pt x="362" y="379"/>
                    <a:pt x="362" y="379"/>
                    <a:pt x="362" y="379"/>
                  </a:cubicBezTo>
                  <a:cubicBezTo>
                    <a:pt x="359" y="393"/>
                    <a:pt x="358" y="408"/>
                    <a:pt x="361" y="410"/>
                  </a:cubicBezTo>
                  <a:cubicBezTo>
                    <a:pt x="362" y="411"/>
                    <a:pt x="362" y="411"/>
                    <a:pt x="363" y="412"/>
                  </a:cubicBezTo>
                  <a:cubicBezTo>
                    <a:pt x="376" y="402"/>
                    <a:pt x="376" y="402"/>
                    <a:pt x="376" y="402"/>
                  </a:cubicBezTo>
                  <a:cubicBezTo>
                    <a:pt x="412" y="402"/>
                    <a:pt x="412" y="402"/>
                    <a:pt x="412" y="402"/>
                  </a:cubicBezTo>
                  <a:cubicBezTo>
                    <a:pt x="417" y="392"/>
                    <a:pt x="417" y="392"/>
                    <a:pt x="417" y="392"/>
                  </a:cubicBezTo>
                  <a:cubicBezTo>
                    <a:pt x="412" y="386"/>
                    <a:pt x="401" y="374"/>
                    <a:pt x="401" y="365"/>
                  </a:cubicBezTo>
                  <a:cubicBezTo>
                    <a:pt x="400" y="353"/>
                    <a:pt x="410" y="348"/>
                    <a:pt x="410" y="347"/>
                  </a:cubicBezTo>
                  <a:cubicBezTo>
                    <a:pt x="412" y="346"/>
                    <a:pt x="412" y="346"/>
                    <a:pt x="412" y="346"/>
                  </a:cubicBezTo>
                  <a:cubicBezTo>
                    <a:pt x="441" y="357"/>
                    <a:pt x="441" y="357"/>
                    <a:pt x="441" y="357"/>
                  </a:cubicBezTo>
                  <a:cubicBezTo>
                    <a:pt x="457" y="359"/>
                    <a:pt x="457" y="359"/>
                    <a:pt x="457" y="359"/>
                  </a:cubicBezTo>
                  <a:cubicBezTo>
                    <a:pt x="457" y="348"/>
                    <a:pt x="457" y="348"/>
                    <a:pt x="457" y="348"/>
                  </a:cubicBezTo>
                  <a:cubicBezTo>
                    <a:pt x="477" y="340"/>
                    <a:pt x="477" y="340"/>
                    <a:pt x="477" y="340"/>
                  </a:cubicBezTo>
                  <a:cubicBezTo>
                    <a:pt x="477" y="340"/>
                    <a:pt x="484" y="338"/>
                    <a:pt x="491" y="328"/>
                  </a:cubicBezTo>
                  <a:cubicBezTo>
                    <a:pt x="494" y="322"/>
                    <a:pt x="498" y="320"/>
                    <a:pt x="501" y="320"/>
                  </a:cubicBezTo>
                  <a:cubicBezTo>
                    <a:pt x="507" y="319"/>
                    <a:pt x="512" y="323"/>
                    <a:pt x="514" y="326"/>
                  </a:cubicBezTo>
                  <a:cubicBezTo>
                    <a:pt x="539" y="326"/>
                    <a:pt x="539" y="326"/>
                    <a:pt x="539" y="326"/>
                  </a:cubicBezTo>
                  <a:cubicBezTo>
                    <a:pt x="542" y="326"/>
                    <a:pt x="545" y="327"/>
                    <a:pt x="547" y="330"/>
                  </a:cubicBezTo>
                  <a:cubicBezTo>
                    <a:pt x="551" y="336"/>
                    <a:pt x="547" y="348"/>
                    <a:pt x="544" y="354"/>
                  </a:cubicBezTo>
                  <a:cubicBezTo>
                    <a:pt x="572" y="374"/>
                    <a:pt x="572" y="374"/>
                    <a:pt x="572" y="374"/>
                  </a:cubicBezTo>
                  <a:cubicBezTo>
                    <a:pt x="592" y="374"/>
                    <a:pt x="592" y="374"/>
                    <a:pt x="592" y="374"/>
                  </a:cubicBezTo>
                  <a:cubicBezTo>
                    <a:pt x="591" y="370"/>
                    <a:pt x="591" y="365"/>
                    <a:pt x="591" y="360"/>
                  </a:cubicBezTo>
                  <a:cubicBezTo>
                    <a:pt x="590" y="348"/>
                    <a:pt x="590" y="336"/>
                    <a:pt x="590" y="326"/>
                  </a:cubicBezTo>
                  <a:cubicBezTo>
                    <a:pt x="592" y="302"/>
                    <a:pt x="606" y="287"/>
                    <a:pt x="626" y="287"/>
                  </a:cubicBezTo>
                  <a:cubicBezTo>
                    <a:pt x="635" y="287"/>
                    <a:pt x="642" y="288"/>
                    <a:pt x="645" y="290"/>
                  </a:cubicBezTo>
                  <a:cubicBezTo>
                    <a:pt x="646" y="287"/>
                    <a:pt x="646" y="281"/>
                    <a:pt x="644" y="273"/>
                  </a:cubicBezTo>
                  <a:cubicBezTo>
                    <a:pt x="643" y="267"/>
                    <a:pt x="645" y="263"/>
                    <a:pt x="647" y="261"/>
                  </a:cubicBezTo>
                  <a:cubicBezTo>
                    <a:pt x="653" y="255"/>
                    <a:pt x="669" y="257"/>
                    <a:pt x="702" y="268"/>
                  </a:cubicBezTo>
                  <a:cubicBezTo>
                    <a:pt x="728" y="277"/>
                    <a:pt x="754" y="281"/>
                    <a:pt x="756" y="281"/>
                  </a:cubicBezTo>
                  <a:cubicBezTo>
                    <a:pt x="790" y="281"/>
                    <a:pt x="790" y="281"/>
                    <a:pt x="790" y="281"/>
                  </a:cubicBezTo>
                  <a:cubicBezTo>
                    <a:pt x="790" y="298"/>
                    <a:pt x="790" y="298"/>
                    <a:pt x="790" y="298"/>
                  </a:cubicBezTo>
                  <a:cubicBezTo>
                    <a:pt x="801" y="287"/>
                    <a:pt x="801" y="287"/>
                    <a:pt x="801" y="287"/>
                  </a:cubicBezTo>
                  <a:cubicBezTo>
                    <a:pt x="825" y="287"/>
                    <a:pt x="825" y="287"/>
                    <a:pt x="825" y="287"/>
                  </a:cubicBezTo>
                  <a:cubicBezTo>
                    <a:pt x="827" y="322"/>
                    <a:pt x="827" y="322"/>
                    <a:pt x="827" y="322"/>
                  </a:cubicBezTo>
                  <a:cubicBezTo>
                    <a:pt x="837" y="322"/>
                    <a:pt x="837" y="322"/>
                    <a:pt x="837" y="322"/>
                  </a:cubicBezTo>
                  <a:cubicBezTo>
                    <a:pt x="840" y="322"/>
                    <a:pt x="843" y="323"/>
                    <a:pt x="846" y="324"/>
                  </a:cubicBezTo>
                  <a:cubicBezTo>
                    <a:pt x="843" y="321"/>
                    <a:pt x="843" y="321"/>
                    <a:pt x="843" y="321"/>
                  </a:cubicBezTo>
                  <a:cubicBezTo>
                    <a:pt x="873" y="289"/>
                    <a:pt x="873" y="289"/>
                    <a:pt x="873" y="289"/>
                  </a:cubicBezTo>
                  <a:cubicBezTo>
                    <a:pt x="874" y="289"/>
                    <a:pt x="874" y="289"/>
                    <a:pt x="874" y="289"/>
                  </a:cubicBezTo>
                  <a:cubicBezTo>
                    <a:pt x="875" y="288"/>
                    <a:pt x="906" y="276"/>
                    <a:pt x="919" y="272"/>
                  </a:cubicBezTo>
                  <a:cubicBezTo>
                    <a:pt x="924" y="270"/>
                    <a:pt x="931" y="268"/>
                    <a:pt x="938" y="266"/>
                  </a:cubicBezTo>
                  <a:cubicBezTo>
                    <a:pt x="938" y="262"/>
                    <a:pt x="938" y="256"/>
                    <a:pt x="938" y="252"/>
                  </a:cubicBezTo>
                  <a:cubicBezTo>
                    <a:pt x="937" y="248"/>
                    <a:pt x="928" y="237"/>
                    <a:pt x="921" y="229"/>
                  </a:cubicBezTo>
                  <a:cubicBezTo>
                    <a:pt x="919" y="226"/>
                    <a:pt x="919" y="226"/>
                    <a:pt x="919" y="226"/>
                  </a:cubicBezTo>
                  <a:cubicBezTo>
                    <a:pt x="918" y="225"/>
                    <a:pt x="914" y="221"/>
                    <a:pt x="916" y="217"/>
                  </a:cubicBezTo>
                  <a:cubicBezTo>
                    <a:pt x="917" y="212"/>
                    <a:pt x="922" y="211"/>
                    <a:pt x="928" y="209"/>
                  </a:cubicBezTo>
                  <a:cubicBezTo>
                    <a:pt x="932" y="207"/>
                    <a:pt x="936" y="206"/>
                    <a:pt x="939" y="204"/>
                  </a:cubicBezTo>
                  <a:cubicBezTo>
                    <a:pt x="939" y="204"/>
                    <a:pt x="939" y="204"/>
                    <a:pt x="939" y="204"/>
                  </a:cubicBezTo>
                  <a:cubicBezTo>
                    <a:pt x="937" y="201"/>
                    <a:pt x="928" y="197"/>
                    <a:pt x="924" y="196"/>
                  </a:cubicBezTo>
                  <a:cubicBezTo>
                    <a:pt x="920" y="194"/>
                    <a:pt x="917" y="193"/>
                    <a:pt x="916" y="192"/>
                  </a:cubicBezTo>
                  <a:cubicBezTo>
                    <a:pt x="913" y="190"/>
                    <a:pt x="904" y="191"/>
                    <a:pt x="898" y="192"/>
                  </a:cubicBezTo>
                  <a:cubicBezTo>
                    <a:pt x="897" y="192"/>
                    <a:pt x="897" y="192"/>
                    <a:pt x="897" y="192"/>
                  </a:cubicBezTo>
                  <a:cubicBezTo>
                    <a:pt x="896" y="192"/>
                    <a:pt x="896" y="192"/>
                    <a:pt x="896" y="192"/>
                  </a:cubicBezTo>
                  <a:cubicBezTo>
                    <a:pt x="893" y="191"/>
                    <a:pt x="860" y="180"/>
                    <a:pt x="852" y="173"/>
                  </a:cubicBezTo>
                  <a:cubicBezTo>
                    <a:pt x="848" y="168"/>
                    <a:pt x="841" y="166"/>
                    <a:pt x="835" y="164"/>
                  </a:cubicBezTo>
                  <a:cubicBezTo>
                    <a:pt x="833" y="163"/>
                    <a:pt x="831" y="162"/>
                    <a:pt x="829" y="161"/>
                  </a:cubicBezTo>
                  <a:cubicBezTo>
                    <a:pt x="823" y="158"/>
                    <a:pt x="815" y="145"/>
                    <a:pt x="812" y="141"/>
                  </a:cubicBezTo>
                  <a:cubicBezTo>
                    <a:pt x="803" y="131"/>
                    <a:pt x="803" y="131"/>
                    <a:pt x="803" y="131"/>
                  </a:cubicBezTo>
                  <a:cubicBezTo>
                    <a:pt x="797" y="133"/>
                    <a:pt x="778" y="139"/>
                    <a:pt x="755" y="142"/>
                  </a:cubicBezTo>
                  <a:cubicBezTo>
                    <a:pt x="732" y="145"/>
                    <a:pt x="719" y="132"/>
                    <a:pt x="713" y="126"/>
                  </a:cubicBezTo>
                  <a:cubicBezTo>
                    <a:pt x="712" y="125"/>
                    <a:pt x="711" y="124"/>
                    <a:pt x="711" y="123"/>
                  </a:cubicBezTo>
                  <a:cubicBezTo>
                    <a:pt x="708" y="123"/>
                    <a:pt x="703" y="120"/>
                    <a:pt x="685" y="97"/>
                  </a:cubicBezTo>
                  <a:cubicBezTo>
                    <a:pt x="679" y="95"/>
                    <a:pt x="657" y="89"/>
                    <a:pt x="646" y="84"/>
                  </a:cubicBezTo>
                  <a:cubicBezTo>
                    <a:pt x="640" y="80"/>
                    <a:pt x="633" y="82"/>
                    <a:pt x="626" y="8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6" name="Freeform 13"/>
            <p:cNvSpPr>
              <a:spLocks/>
            </p:cNvSpPr>
            <p:nvPr/>
          </p:nvSpPr>
          <p:spPr bwMode="auto">
            <a:xfrm>
              <a:off x="5513389" y="4800600"/>
              <a:ext cx="1165225" cy="1165225"/>
            </a:xfrm>
            <a:custGeom>
              <a:avLst/>
              <a:gdLst>
                <a:gd name="T0" fmla="*/ 445 w 469"/>
                <a:gd name="T1" fmla="*/ 346 h 469"/>
                <a:gd name="T2" fmla="*/ 468 w 469"/>
                <a:gd name="T3" fmla="*/ 318 h 469"/>
                <a:gd name="T4" fmla="*/ 426 w 469"/>
                <a:gd name="T5" fmla="*/ 306 h 469"/>
                <a:gd name="T6" fmla="*/ 393 w 469"/>
                <a:gd name="T7" fmla="*/ 287 h 469"/>
                <a:gd name="T8" fmla="*/ 383 w 469"/>
                <a:gd name="T9" fmla="*/ 230 h 469"/>
                <a:gd name="T10" fmla="*/ 380 w 469"/>
                <a:gd name="T11" fmla="*/ 186 h 469"/>
                <a:gd name="T12" fmla="*/ 379 w 469"/>
                <a:gd name="T13" fmla="*/ 154 h 469"/>
                <a:gd name="T14" fmla="*/ 361 w 469"/>
                <a:gd name="T15" fmla="*/ 164 h 469"/>
                <a:gd name="T16" fmla="*/ 348 w 469"/>
                <a:gd name="T17" fmla="*/ 142 h 469"/>
                <a:gd name="T18" fmla="*/ 334 w 469"/>
                <a:gd name="T19" fmla="*/ 126 h 469"/>
                <a:gd name="T20" fmla="*/ 359 w 469"/>
                <a:gd name="T21" fmla="*/ 110 h 469"/>
                <a:gd name="T22" fmla="*/ 421 w 469"/>
                <a:gd name="T23" fmla="*/ 110 h 469"/>
                <a:gd name="T24" fmla="*/ 421 w 469"/>
                <a:gd name="T25" fmla="*/ 75 h 469"/>
                <a:gd name="T26" fmla="*/ 404 w 469"/>
                <a:gd name="T27" fmla="*/ 82 h 469"/>
                <a:gd name="T28" fmla="*/ 376 w 469"/>
                <a:gd name="T29" fmla="*/ 37 h 469"/>
                <a:gd name="T30" fmla="*/ 345 w 469"/>
                <a:gd name="T31" fmla="*/ 59 h 469"/>
                <a:gd name="T32" fmla="*/ 339 w 469"/>
                <a:gd name="T33" fmla="*/ 90 h 469"/>
                <a:gd name="T34" fmla="*/ 304 w 469"/>
                <a:gd name="T35" fmla="*/ 144 h 469"/>
                <a:gd name="T36" fmla="*/ 282 w 469"/>
                <a:gd name="T37" fmla="*/ 171 h 469"/>
                <a:gd name="T38" fmla="*/ 258 w 469"/>
                <a:gd name="T39" fmla="*/ 184 h 469"/>
                <a:gd name="T40" fmla="*/ 231 w 469"/>
                <a:gd name="T41" fmla="*/ 136 h 469"/>
                <a:gd name="T42" fmla="*/ 195 w 469"/>
                <a:gd name="T43" fmla="*/ 73 h 469"/>
                <a:gd name="T44" fmla="*/ 170 w 469"/>
                <a:gd name="T45" fmla="*/ 51 h 469"/>
                <a:gd name="T46" fmla="*/ 142 w 469"/>
                <a:gd name="T47" fmla="*/ 20 h 469"/>
                <a:gd name="T48" fmla="*/ 102 w 469"/>
                <a:gd name="T49" fmla="*/ 1 h 469"/>
                <a:gd name="T50" fmla="*/ 99 w 469"/>
                <a:gd name="T51" fmla="*/ 37 h 469"/>
                <a:gd name="T52" fmla="*/ 63 w 469"/>
                <a:gd name="T53" fmla="*/ 33 h 469"/>
                <a:gd name="T54" fmla="*/ 87 w 469"/>
                <a:gd name="T55" fmla="*/ 88 h 469"/>
                <a:gd name="T56" fmla="*/ 28 w 469"/>
                <a:gd name="T57" fmla="*/ 212 h 469"/>
                <a:gd name="T58" fmla="*/ 13 w 469"/>
                <a:gd name="T59" fmla="*/ 253 h 469"/>
                <a:gd name="T60" fmla="*/ 0 w 469"/>
                <a:gd name="T61" fmla="*/ 281 h 469"/>
                <a:gd name="T62" fmla="*/ 63 w 469"/>
                <a:gd name="T63" fmla="*/ 277 h 469"/>
                <a:gd name="T64" fmla="*/ 63 w 469"/>
                <a:gd name="T65" fmla="*/ 311 h 469"/>
                <a:gd name="T66" fmla="*/ 94 w 469"/>
                <a:gd name="T67" fmla="*/ 341 h 469"/>
                <a:gd name="T68" fmla="*/ 87 w 469"/>
                <a:gd name="T69" fmla="*/ 362 h 469"/>
                <a:gd name="T70" fmla="*/ 77 w 469"/>
                <a:gd name="T71" fmla="*/ 401 h 469"/>
                <a:gd name="T72" fmla="*/ 128 w 469"/>
                <a:gd name="T73" fmla="*/ 437 h 469"/>
                <a:gd name="T74" fmla="*/ 191 w 469"/>
                <a:gd name="T75" fmla="*/ 469 h 469"/>
                <a:gd name="T76" fmla="*/ 225 w 469"/>
                <a:gd name="T77" fmla="*/ 440 h 469"/>
                <a:gd name="T78" fmla="*/ 229 w 469"/>
                <a:gd name="T79" fmla="*/ 396 h 469"/>
                <a:gd name="T80" fmla="*/ 278 w 469"/>
                <a:gd name="T81" fmla="*/ 392 h 469"/>
                <a:gd name="T82" fmla="*/ 329 w 469"/>
                <a:gd name="T83" fmla="*/ 391 h 469"/>
                <a:gd name="T84" fmla="*/ 378 w 469"/>
                <a:gd name="T85" fmla="*/ 385 h 469"/>
                <a:gd name="T86" fmla="*/ 434 w 469"/>
                <a:gd name="T87" fmla="*/ 36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9" h="469">
                  <a:moveTo>
                    <a:pt x="444" y="346"/>
                  </a:moveTo>
                  <a:cubicBezTo>
                    <a:pt x="445" y="346"/>
                    <a:pt x="445" y="346"/>
                    <a:pt x="445" y="346"/>
                  </a:cubicBezTo>
                  <a:cubicBezTo>
                    <a:pt x="454" y="342"/>
                    <a:pt x="466" y="335"/>
                    <a:pt x="468" y="332"/>
                  </a:cubicBezTo>
                  <a:cubicBezTo>
                    <a:pt x="469" y="330"/>
                    <a:pt x="469" y="324"/>
                    <a:pt x="468" y="318"/>
                  </a:cubicBezTo>
                  <a:cubicBezTo>
                    <a:pt x="448" y="318"/>
                    <a:pt x="448" y="318"/>
                    <a:pt x="448" y="318"/>
                  </a:cubicBezTo>
                  <a:cubicBezTo>
                    <a:pt x="426" y="306"/>
                    <a:pt x="426" y="306"/>
                    <a:pt x="426" y="306"/>
                  </a:cubicBezTo>
                  <a:cubicBezTo>
                    <a:pt x="425" y="306"/>
                    <a:pt x="411" y="295"/>
                    <a:pt x="400" y="290"/>
                  </a:cubicBezTo>
                  <a:cubicBezTo>
                    <a:pt x="398" y="288"/>
                    <a:pt x="395" y="288"/>
                    <a:pt x="393" y="287"/>
                  </a:cubicBezTo>
                  <a:cubicBezTo>
                    <a:pt x="385" y="285"/>
                    <a:pt x="380" y="283"/>
                    <a:pt x="380" y="268"/>
                  </a:cubicBezTo>
                  <a:cubicBezTo>
                    <a:pt x="380" y="251"/>
                    <a:pt x="383" y="234"/>
                    <a:pt x="383" y="230"/>
                  </a:cubicBezTo>
                  <a:cubicBezTo>
                    <a:pt x="382" y="225"/>
                    <a:pt x="378" y="201"/>
                    <a:pt x="378" y="195"/>
                  </a:cubicBezTo>
                  <a:cubicBezTo>
                    <a:pt x="378" y="193"/>
                    <a:pt x="379" y="190"/>
                    <a:pt x="380" y="186"/>
                  </a:cubicBezTo>
                  <a:cubicBezTo>
                    <a:pt x="383" y="179"/>
                    <a:pt x="386" y="167"/>
                    <a:pt x="382" y="158"/>
                  </a:cubicBezTo>
                  <a:cubicBezTo>
                    <a:pt x="380" y="155"/>
                    <a:pt x="379" y="154"/>
                    <a:pt x="379" y="154"/>
                  </a:cubicBezTo>
                  <a:cubicBezTo>
                    <a:pt x="378" y="154"/>
                    <a:pt x="375" y="156"/>
                    <a:pt x="374" y="158"/>
                  </a:cubicBezTo>
                  <a:cubicBezTo>
                    <a:pt x="370" y="161"/>
                    <a:pt x="366" y="164"/>
                    <a:pt x="361" y="164"/>
                  </a:cubicBezTo>
                  <a:cubicBezTo>
                    <a:pt x="353" y="164"/>
                    <a:pt x="345" y="157"/>
                    <a:pt x="344" y="151"/>
                  </a:cubicBezTo>
                  <a:cubicBezTo>
                    <a:pt x="343" y="147"/>
                    <a:pt x="344" y="144"/>
                    <a:pt x="348" y="142"/>
                  </a:cubicBezTo>
                  <a:cubicBezTo>
                    <a:pt x="347" y="139"/>
                    <a:pt x="343" y="134"/>
                    <a:pt x="338" y="129"/>
                  </a:cubicBezTo>
                  <a:cubicBezTo>
                    <a:pt x="334" y="126"/>
                    <a:pt x="334" y="126"/>
                    <a:pt x="334" y="126"/>
                  </a:cubicBezTo>
                  <a:cubicBezTo>
                    <a:pt x="339" y="123"/>
                    <a:pt x="339" y="123"/>
                    <a:pt x="339" y="123"/>
                  </a:cubicBezTo>
                  <a:cubicBezTo>
                    <a:pt x="340" y="122"/>
                    <a:pt x="356" y="112"/>
                    <a:pt x="359" y="110"/>
                  </a:cubicBezTo>
                  <a:cubicBezTo>
                    <a:pt x="366" y="107"/>
                    <a:pt x="384" y="111"/>
                    <a:pt x="398" y="115"/>
                  </a:cubicBezTo>
                  <a:cubicBezTo>
                    <a:pt x="407" y="118"/>
                    <a:pt x="416" y="114"/>
                    <a:pt x="421" y="110"/>
                  </a:cubicBezTo>
                  <a:cubicBezTo>
                    <a:pt x="424" y="108"/>
                    <a:pt x="424" y="106"/>
                    <a:pt x="424" y="105"/>
                  </a:cubicBezTo>
                  <a:cubicBezTo>
                    <a:pt x="417" y="100"/>
                    <a:pt x="419" y="85"/>
                    <a:pt x="421" y="75"/>
                  </a:cubicBezTo>
                  <a:cubicBezTo>
                    <a:pt x="406" y="82"/>
                    <a:pt x="406" y="82"/>
                    <a:pt x="406" y="82"/>
                  </a:cubicBezTo>
                  <a:cubicBezTo>
                    <a:pt x="404" y="82"/>
                    <a:pt x="404" y="82"/>
                    <a:pt x="404" y="82"/>
                  </a:cubicBezTo>
                  <a:cubicBezTo>
                    <a:pt x="404" y="82"/>
                    <a:pt x="394" y="78"/>
                    <a:pt x="381" y="64"/>
                  </a:cubicBezTo>
                  <a:cubicBezTo>
                    <a:pt x="372" y="55"/>
                    <a:pt x="373" y="44"/>
                    <a:pt x="376" y="37"/>
                  </a:cubicBezTo>
                  <a:cubicBezTo>
                    <a:pt x="370" y="37"/>
                    <a:pt x="370" y="37"/>
                    <a:pt x="370" y="37"/>
                  </a:cubicBezTo>
                  <a:cubicBezTo>
                    <a:pt x="366" y="41"/>
                    <a:pt x="350" y="56"/>
                    <a:pt x="345" y="59"/>
                  </a:cubicBezTo>
                  <a:cubicBezTo>
                    <a:pt x="342" y="61"/>
                    <a:pt x="341" y="72"/>
                    <a:pt x="340" y="80"/>
                  </a:cubicBezTo>
                  <a:cubicBezTo>
                    <a:pt x="340" y="83"/>
                    <a:pt x="340" y="87"/>
                    <a:pt x="339" y="90"/>
                  </a:cubicBezTo>
                  <a:cubicBezTo>
                    <a:pt x="337" y="104"/>
                    <a:pt x="322" y="108"/>
                    <a:pt x="316" y="109"/>
                  </a:cubicBezTo>
                  <a:cubicBezTo>
                    <a:pt x="304" y="144"/>
                    <a:pt x="304" y="144"/>
                    <a:pt x="304" y="144"/>
                  </a:cubicBezTo>
                  <a:cubicBezTo>
                    <a:pt x="304" y="174"/>
                    <a:pt x="304" y="174"/>
                    <a:pt x="304" y="174"/>
                  </a:cubicBezTo>
                  <a:cubicBezTo>
                    <a:pt x="282" y="171"/>
                    <a:pt x="282" y="171"/>
                    <a:pt x="282" y="171"/>
                  </a:cubicBezTo>
                  <a:cubicBezTo>
                    <a:pt x="260" y="188"/>
                    <a:pt x="260" y="188"/>
                    <a:pt x="260" y="188"/>
                  </a:cubicBezTo>
                  <a:cubicBezTo>
                    <a:pt x="258" y="184"/>
                    <a:pt x="258" y="184"/>
                    <a:pt x="258" y="184"/>
                  </a:cubicBezTo>
                  <a:cubicBezTo>
                    <a:pt x="257" y="184"/>
                    <a:pt x="246" y="167"/>
                    <a:pt x="240" y="154"/>
                  </a:cubicBezTo>
                  <a:cubicBezTo>
                    <a:pt x="239" y="150"/>
                    <a:pt x="235" y="144"/>
                    <a:pt x="231" y="136"/>
                  </a:cubicBezTo>
                  <a:cubicBezTo>
                    <a:pt x="221" y="115"/>
                    <a:pt x="212" y="99"/>
                    <a:pt x="212" y="91"/>
                  </a:cubicBezTo>
                  <a:cubicBezTo>
                    <a:pt x="212" y="85"/>
                    <a:pt x="202" y="77"/>
                    <a:pt x="195" y="73"/>
                  </a:cubicBezTo>
                  <a:cubicBezTo>
                    <a:pt x="170" y="73"/>
                    <a:pt x="170" y="73"/>
                    <a:pt x="170" y="73"/>
                  </a:cubicBezTo>
                  <a:cubicBezTo>
                    <a:pt x="170" y="51"/>
                    <a:pt x="170" y="51"/>
                    <a:pt x="170" y="51"/>
                  </a:cubicBezTo>
                  <a:cubicBezTo>
                    <a:pt x="167" y="45"/>
                    <a:pt x="164" y="38"/>
                    <a:pt x="163" y="36"/>
                  </a:cubicBezTo>
                  <a:cubicBezTo>
                    <a:pt x="160" y="34"/>
                    <a:pt x="154" y="30"/>
                    <a:pt x="142" y="20"/>
                  </a:cubicBezTo>
                  <a:cubicBezTo>
                    <a:pt x="127" y="39"/>
                    <a:pt x="127" y="39"/>
                    <a:pt x="127" y="39"/>
                  </a:cubicBezTo>
                  <a:cubicBezTo>
                    <a:pt x="102" y="1"/>
                    <a:pt x="102" y="1"/>
                    <a:pt x="102" y="1"/>
                  </a:cubicBezTo>
                  <a:cubicBezTo>
                    <a:pt x="101" y="1"/>
                    <a:pt x="100" y="0"/>
                    <a:pt x="99" y="0"/>
                  </a:cubicBezTo>
                  <a:cubicBezTo>
                    <a:pt x="99" y="37"/>
                    <a:pt x="99" y="37"/>
                    <a:pt x="99" y="37"/>
                  </a:cubicBezTo>
                  <a:cubicBezTo>
                    <a:pt x="63" y="37"/>
                    <a:pt x="63" y="37"/>
                    <a:pt x="63" y="37"/>
                  </a:cubicBezTo>
                  <a:cubicBezTo>
                    <a:pt x="63" y="33"/>
                    <a:pt x="63" y="33"/>
                    <a:pt x="63" y="33"/>
                  </a:cubicBezTo>
                  <a:cubicBezTo>
                    <a:pt x="63" y="33"/>
                    <a:pt x="59" y="49"/>
                    <a:pt x="70" y="65"/>
                  </a:cubicBezTo>
                  <a:cubicBezTo>
                    <a:pt x="81" y="80"/>
                    <a:pt x="87" y="84"/>
                    <a:pt x="87" y="88"/>
                  </a:cubicBezTo>
                  <a:cubicBezTo>
                    <a:pt x="87" y="93"/>
                    <a:pt x="94" y="147"/>
                    <a:pt x="78" y="168"/>
                  </a:cubicBezTo>
                  <a:cubicBezTo>
                    <a:pt x="63" y="189"/>
                    <a:pt x="28" y="212"/>
                    <a:pt x="28" y="212"/>
                  </a:cubicBezTo>
                  <a:cubicBezTo>
                    <a:pt x="14" y="242"/>
                    <a:pt x="14" y="242"/>
                    <a:pt x="14" y="242"/>
                  </a:cubicBezTo>
                  <a:cubicBezTo>
                    <a:pt x="13" y="253"/>
                    <a:pt x="13" y="253"/>
                    <a:pt x="13" y="253"/>
                  </a:cubicBezTo>
                  <a:cubicBezTo>
                    <a:pt x="13" y="267"/>
                    <a:pt x="13" y="267"/>
                    <a:pt x="13" y="267"/>
                  </a:cubicBezTo>
                  <a:cubicBezTo>
                    <a:pt x="0" y="281"/>
                    <a:pt x="0" y="281"/>
                    <a:pt x="0" y="281"/>
                  </a:cubicBezTo>
                  <a:cubicBezTo>
                    <a:pt x="31" y="285"/>
                    <a:pt x="31" y="285"/>
                    <a:pt x="31" y="285"/>
                  </a:cubicBezTo>
                  <a:cubicBezTo>
                    <a:pt x="63" y="277"/>
                    <a:pt x="63" y="277"/>
                    <a:pt x="63" y="277"/>
                  </a:cubicBezTo>
                  <a:cubicBezTo>
                    <a:pt x="59" y="289"/>
                    <a:pt x="59" y="289"/>
                    <a:pt x="59" y="289"/>
                  </a:cubicBezTo>
                  <a:cubicBezTo>
                    <a:pt x="63" y="311"/>
                    <a:pt x="63" y="311"/>
                    <a:pt x="63" y="311"/>
                  </a:cubicBezTo>
                  <a:cubicBezTo>
                    <a:pt x="73" y="335"/>
                    <a:pt x="73" y="335"/>
                    <a:pt x="73" y="335"/>
                  </a:cubicBezTo>
                  <a:cubicBezTo>
                    <a:pt x="94" y="341"/>
                    <a:pt x="94" y="341"/>
                    <a:pt x="94" y="341"/>
                  </a:cubicBezTo>
                  <a:cubicBezTo>
                    <a:pt x="103" y="346"/>
                    <a:pt x="103" y="346"/>
                    <a:pt x="103" y="346"/>
                  </a:cubicBezTo>
                  <a:cubicBezTo>
                    <a:pt x="87" y="362"/>
                    <a:pt x="87" y="362"/>
                    <a:pt x="87" y="362"/>
                  </a:cubicBezTo>
                  <a:cubicBezTo>
                    <a:pt x="87" y="362"/>
                    <a:pt x="87" y="370"/>
                    <a:pt x="87" y="378"/>
                  </a:cubicBezTo>
                  <a:cubicBezTo>
                    <a:pt x="87" y="387"/>
                    <a:pt x="77" y="401"/>
                    <a:pt x="77" y="401"/>
                  </a:cubicBezTo>
                  <a:cubicBezTo>
                    <a:pt x="119" y="409"/>
                    <a:pt x="119" y="409"/>
                    <a:pt x="119" y="409"/>
                  </a:cubicBezTo>
                  <a:cubicBezTo>
                    <a:pt x="119" y="409"/>
                    <a:pt x="106" y="427"/>
                    <a:pt x="128" y="437"/>
                  </a:cubicBezTo>
                  <a:cubicBezTo>
                    <a:pt x="151" y="447"/>
                    <a:pt x="169" y="438"/>
                    <a:pt x="180" y="440"/>
                  </a:cubicBezTo>
                  <a:cubicBezTo>
                    <a:pt x="191" y="441"/>
                    <a:pt x="191" y="469"/>
                    <a:pt x="191" y="469"/>
                  </a:cubicBezTo>
                  <a:cubicBezTo>
                    <a:pt x="222" y="469"/>
                    <a:pt x="222" y="469"/>
                    <a:pt x="222" y="469"/>
                  </a:cubicBezTo>
                  <a:cubicBezTo>
                    <a:pt x="225" y="440"/>
                    <a:pt x="225" y="440"/>
                    <a:pt x="225" y="440"/>
                  </a:cubicBezTo>
                  <a:cubicBezTo>
                    <a:pt x="218" y="412"/>
                    <a:pt x="218" y="412"/>
                    <a:pt x="218" y="412"/>
                  </a:cubicBezTo>
                  <a:cubicBezTo>
                    <a:pt x="218" y="412"/>
                    <a:pt x="218" y="396"/>
                    <a:pt x="229" y="396"/>
                  </a:cubicBezTo>
                  <a:cubicBezTo>
                    <a:pt x="240" y="396"/>
                    <a:pt x="262" y="390"/>
                    <a:pt x="262" y="390"/>
                  </a:cubicBezTo>
                  <a:cubicBezTo>
                    <a:pt x="262" y="390"/>
                    <a:pt x="272" y="387"/>
                    <a:pt x="278" y="392"/>
                  </a:cubicBezTo>
                  <a:cubicBezTo>
                    <a:pt x="283" y="398"/>
                    <a:pt x="303" y="402"/>
                    <a:pt x="308" y="398"/>
                  </a:cubicBezTo>
                  <a:cubicBezTo>
                    <a:pt x="314" y="394"/>
                    <a:pt x="318" y="391"/>
                    <a:pt x="329" y="391"/>
                  </a:cubicBezTo>
                  <a:cubicBezTo>
                    <a:pt x="340" y="391"/>
                    <a:pt x="357" y="391"/>
                    <a:pt x="360" y="390"/>
                  </a:cubicBezTo>
                  <a:cubicBezTo>
                    <a:pt x="363" y="388"/>
                    <a:pt x="374" y="388"/>
                    <a:pt x="378" y="385"/>
                  </a:cubicBezTo>
                  <a:cubicBezTo>
                    <a:pt x="382" y="383"/>
                    <a:pt x="378" y="369"/>
                    <a:pt x="407" y="363"/>
                  </a:cubicBezTo>
                  <a:cubicBezTo>
                    <a:pt x="426" y="359"/>
                    <a:pt x="429" y="362"/>
                    <a:pt x="434" y="367"/>
                  </a:cubicBezTo>
                  <a:lnTo>
                    <a:pt x="444" y="3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7" name="Freeform 14"/>
            <p:cNvSpPr>
              <a:spLocks/>
            </p:cNvSpPr>
            <p:nvPr/>
          </p:nvSpPr>
          <p:spPr bwMode="auto">
            <a:xfrm>
              <a:off x="7305676" y="2224087"/>
              <a:ext cx="2168525" cy="2259012"/>
            </a:xfrm>
            <a:custGeom>
              <a:avLst/>
              <a:gdLst>
                <a:gd name="T0" fmla="*/ 793 w 873"/>
                <a:gd name="T1" fmla="*/ 106 h 909"/>
                <a:gd name="T2" fmla="*/ 745 w 873"/>
                <a:gd name="T3" fmla="*/ 96 h 909"/>
                <a:gd name="T4" fmla="*/ 703 w 873"/>
                <a:gd name="T5" fmla="*/ 70 h 909"/>
                <a:gd name="T6" fmla="*/ 668 w 873"/>
                <a:gd name="T7" fmla="*/ 55 h 909"/>
                <a:gd name="T8" fmla="*/ 546 w 873"/>
                <a:gd name="T9" fmla="*/ 26 h 909"/>
                <a:gd name="T10" fmla="*/ 502 w 873"/>
                <a:gd name="T11" fmla="*/ 28 h 909"/>
                <a:gd name="T12" fmla="*/ 479 w 873"/>
                <a:gd name="T13" fmla="*/ 72 h 909"/>
                <a:gd name="T14" fmla="*/ 538 w 873"/>
                <a:gd name="T15" fmla="*/ 112 h 909"/>
                <a:gd name="T16" fmla="*/ 574 w 873"/>
                <a:gd name="T17" fmla="*/ 154 h 909"/>
                <a:gd name="T18" fmla="*/ 630 w 873"/>
                <a:gd name="T19" fmla="*/ 231 h 909"/>
                <a:gd name="T20" fmla="*/ 667 w 873"/>
                <a:gd name="T21" fmla="*/ 297 h 909"/>
                <a:gd name="T22" fmla="*/ 623 w 873"/>
                <a:gd name="T23" fmla="*/ 226 h 909"/>
                <a:gd name="T24" fmla="*/ 572 w 873"/>
                <a:gd name="T25" fmla="*/ 162 h 909"/>
                <a:gd name="T26" fmla="*/ 539 w 873"/>
                <a:gd name="T27" fmla="*/ 209 h 909"/>
                <a:gd name="T28" fmla="*/ 375 w 873"/>
                <a:gd name="T29" fmla="*/ 256 h 909"/>
                <a:gd name="T30" fmla="*/ 341 w 873"/>
                <a:gd name="T31" fmla="*/ 310 h 909"/>
                <a:gd name="T32" fmla="*/ 311 w 873"/>
                <a:gd name="T33" fmla="*/ 246 h 909"/>
                <a:gd name="T34" fmla="*/ 231 w 873"/>
                <a:gd name="T35" fmla="*/ 289 h 909"/>
                <a:gd name="T36" fmla="*/ 174 w 873"/>
                <a:gd name="T37" fmla="*/ 280 h 909"/>
                <a:gd name="T38" fmla="*/ 159 w 873"/>
                <a:gd name="T39" fmla="*/ 358 h 909"/>
                <a:gd name="T40" fmla="*/ 182 w 873"/>
                <a:gd name="T41" fmla="*/ 437 h 909"/>
                <a:gd name="T42" fmla="*/ 158 w 873"/>
                <a:gd name="T43" fmla="*/ 516 h 909"/>
                <a:gd name="T44" fmla="*/ 150 w 873"/>
                <a:gd name="T45" fmla="*/ 589 h 909"/>
                <a:gd name="T46" fmla="*/ 146 w 873"/>
                <a:gd name="T47" fmla="*/ 661 h 909"/>
                <a:gd name="T48" fmla="*/ 24 w 873"/>
                <a:gd name="T49" fmla="*/ 726 h 909"/>
                <a:gd name="T50" fmla="*/ 29 w 873"/>
                <a:gd name="T51" fmla="*/ 790 h 909"/>
                <a:gd name="T52" fmla="*/ 101 w 873"/>
                <a:gd name="T53" fmla="*/ 860 h 909"/>
                <a:gd name="T54" fmla="*/ 180 w 873"/>
                <a:gd name="T55" fmla="*/ 880 h 909"/>
                <a:gd name="T56" fmla="*/ 249 w 873"/>
                <a:gd name="T57" fmla="*/ 884 h 909"/>
                <a:gd name="T58" fmla="*/ 274 w 873"/>
                <a:gd name="T59" fmla="*/ 862 h 909"/>
                <a:gd name="T60" fmla="*/ 212 w 873"/>
                <a:gd name="T61" fmla="*/ 822 h 909"/>
                <a:gd name="T62" fmla="*/ 251 w 873"/>
                <a:gd name="T63" fmla="*/ 787 h 909"/>
                <a:gd name="T64" fmla="*/ 261 w 873"/>
                <a:gd name="T65" fmla="*/ 746 h 909"/>
                <a:gd name="T66" fmla="*/ 286 w 873"/>
                <a:gd name="T67" fmla="*/ 731 h 909"/>
                <a:gd name="T68" fmla="*/ 274 w 873"/>
                <a:gd name="T69" fmla="*/ 725 h 909"/>
                <a:gd name="T70" fmla="*/ 286 w 873"/>
                <a:gd name="T71" fmla="*/ 703 h 909"/>
                <a:gd name="T72" fmla="*/ 232 w 873"/>
                <a:gd name="T73" fmla="*/ 704 h 909"/>
                <a:gd name="T74" fmla="*/ 204 w 873"/>
                <a:gd name="T75" fmla="*/ 675 h 909"/>
                <a:gd name="T76" fmla="*/ 250 w 873"/>
                <a:gd name="T77" fmla="*/ 644 h 909"/>
                <a:gd name="T78" fmla="*/ 228 w 873"/>
                <a:gd name="T79" fmla="*/ 611 h 909"/>
                <a:gd name="T80" fmla="*/ 324 w 873"/>
                <a:gd name="T81" fmla="*/ 513 h 909"/>
                <a:gd name="T82" fmla="*/ 324 w 873"/>
                <a:gd name="T83" fmla="*/ 481 h 909"/>
                <a:gd name="T84" fmla="*/ 280 w 873"/>
                <a:gd name="T85" fmla="*/ 469 h 909"/>
                <a:gd name="T86" fmla="*/ 284 w 873"/>
                <a:gd name="T87" fmla="*/ 434 h 909"/>
                <a:gd name="T88" fmla="*/ 237 w 873"/>
                <a:gd name="T89" fmla="*/ 434 h 909"/>
                <a:gd name="T90" fmla="*/ 208 w 873"/>
                <a:gd name="T91" fmla="*/ 408 h 909"/>
                <a:gd name="T92" fmla="*/ 230 w 873"/>
                <a:gd name="T93" fmla="*/ 387 h 909"/>
                <a:gd name="T94" fmla="*/ 269 w 873"/>
                <a:gd name="T95" fmla="*/ 334 h 909"/>
                <a:gd name="T96" fmla="*/ 306 w 873"/>
                <a:gd name="T97" fmla="*/ 345 h 909"/>
                <a:gd name="T98" fmla="*/ 310 w 873"/>
                <a:gd name="T99" fmla="*/ 373 h 909"/>
                <a:gd name="T100" fmla="*/ 329 w 873"/>
                <a:gd name="T101" fmla="*/ 396 h 909"/>
                <a:gd name="T102" fmla="*/ 338 w 873"/>
                <a:gd name="T103" fmla="*/ 436 h 909"/>
                <a:gd name="T104" fmla="*/ 316 w 873"/>
                <a:gd name="T105" fmla="*/ 383 h 909"/>
                <a:gd name="T106" fmla="*/ 291 w 873"/>
                <a:gd name="T107" fmla="*/ 431 h 909"/>
                <a:gd name="T108" fmla="*/ 286 w 873"/>
                <a:gd name="T109" fmla="*/ 463 h 909"/>
                <a:gd name="T110" fmla="*/ 396 w 873"/>
                <a:gd name="T111" fmla="*/ 418 h 909"/>
                <a:gd name="T112" fmla="*/ 462 w 873"/>
                <a:gd name="T113" fmla="*/ 319 h 909"/>
                <a:gd name="T114" fmla="*/ 489 w 873"/>
                <a:gd name="T115" fmla="*/ 418 h 909"/>
                <a:gd name="T116" fmla="*/ 626 w 873"/>
                <a:gd name="T117" fmla="*/ 343 h 909"/>
                <a:gd name="T118" fmla="*/ 771 w 873"/>
                <a:gd name="T119" fmla="*/ 229 h 909"/>
                <a:gd name="T120" fmla="*/ 835 w 873"/>
                <a:gd name="T121" fmla="*/ 151 h 909"/>
                <a:gd name="T122" fmla="*/ 873 w 873"/>
                <a:gd name="T123" fmla="*/ 110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3" h="909">
                  <a:moveTo>
                    <a:pt x="830" y="90"/>
                  </a:moveTo>
                  <a:cubicBezTo>
                    <a:pt x="817" y="100"/>
                    <a:pt x="817" y="100"/>
                    <a:pt x="817" y="100"/>
                  </a:cubicBezTo>
                  <a:cubicBezTo>
                    <a:pt x="803" y="90"/>
                    <a:pt x="803" y="90"/>
                    <a:pt x="803" y="90"/>
                  </a:cubicBezTo>
                  <a:cubicBezTo>
                    <a:pt x="801" y="91"/>
                    <a:pt x="795" y="95"/>
                    <a:pt x="793" y="106"/>
                  </a:cubicBezTo>
                  <a:cubicBezTo>
                    <a:pt x="790" y="124"/>
                    <a:pt x="771" y="128"/>
                    <a:pt x="761" y="128"/>
                  </a:cubicBezTo>
                  <a:cubicBezTo>
                    <a:pt x="758" y="128"/>
                    <a:pt x="758" y="128"/>
                    <a:pt x="758" y="128"/>
                  </a:cubicBezTo>
                  <a:cubicBezTo>
                    <a:pt x="749" y="90"/>
                    <a:pt x="749" y="90"/>
                    <a:pt x="749" y="90"/>
                  </a:cubicBezTo>
                  <a:cubicBezTo>
                    <a:pt x="748" y="92"/>
                    <a:pt x="746" y="94"/>
                    <a:pt x="745" y="96"/>
                  </a:cubicBezTo>
                  <a:cubicBezTo>
                    <a:pt x="742" y="98"/>
                    <a:pt x="738" y="101"/>
                    <a:pt x="731" y="99"/>
                  </a:cubicBezTo>
                  <a:cubicBezTo>
                    <a:pt x="708" y="94"/>
                    <a:pt x="704" y="81"/>
                    <a:pt x="704" y="81"/>
                  </a:cubicBezTo>
                  <a:cubicBezTo>
                    <a:pt x="703" y="80"/>
                    <a:pt x="703" y="80"/>
                    <a:pt x="703" y="80"/>
                  </a:cubicBezTo>
                  <a:cubicBezTo>
                    <a:pt x="703" y="70"/>
                    <a:pt x="703" y="70"/>
                    <a:pt x="703" y="70"/>
                  </a:cubicBezTo>
                  <a:cubicBezTo>
                    <a:pt x="688" y="70"/>
                    <a:pt x="688" y="70"/>
                    <a:pt x="688" y="70"/>
                  </a:cubicBezTo>
                  <a:cubicBezTo>
                    <a:pt x="687" y="67"/>
                    <a:pt x="687" y="67"/>
                    <a:pt x="687" y="67"/>
                  </a:cubicBezTo>
                  <a:cubicBezTo>
                    <a:pt x="687" y="67"/>
                    <a:pt x="684" y="58"/>
                    <a:pt x="676" y="53"/>
                  </a:cubicBezTo>
                  <a:cubicBezTo>
                    <a:pt x="673" y="52"/>
                    <a:pt x="672" y="52"/>
                    <a:pt x="668" y="55"/>
                  </a:cubicBezTo>
                  <a:cubicBezTo>
                    <a:pt x="664" y="58"/>
                    <a:pt x="658" y="62"/>
                    <a:pt x="649" y="61"/>
                  </a:cubicBezTo>
                  <a:cubicBezTo>
                    <a:pt x="636" y="59"/>
                    <a:pt x="620" y="44"/>
                    <a:pt x="615" y="39"/>
                  </a:cubicBezTo>
                  <a:cubicBezTo>
                    <a:pt x="571" y="49"/>
                    <a:pt x="571" y="49"/>
                    <a:pt x="571" y="49"/>
                  </a:cubicBezTo>
                  <a:cubicBezTo>
                    <a:pt x="546" y="26"/>
                    <a:pt x="546" y="26"/>
                    <a:pt x="546" y="26"/>
                  </a:cubicBezTo>
                  <a:cubicBezTo>
                    <a:pt x="536" y="0"/>
                    <a:pt x="536" y="0"/>
                    <a:pt x="536" y="0"/>
                  </a:cubicBezTo>
                  <a:cubicBezTo>
                    <a:pt x="508" y="0"/>
                    <a:pt x="508" y="0"/>
                    <a:pt x="508" y="0"/>
                  </a:cubicBezTo>
                  <a:cubicBezTo>
                    <a:pt x="505" y="15"/>
                    <a:pt x="505" y="15"/>
                    <a:pt x="505" y="15"/>
                  </a:cubicBezTo>
                  <a:cubicBezTo>
                    <a:pt x="502" y="28"/>
                    <a:pt x="502" y="28"/>
                    <a:pt x="502" y="28"/>
                  </a:cubicBezTo>
                  <a:cubicBezTo>
                    <a:pt x="458" y="28"/>
                    <a:pt x="458" y="28"/>
                    <a:pt x="458" y="28"/>
                  </a:cubicBezTo>
                  <a:cubicBezTo>
                    <a:pt x="457" y="41"/>
                    <a:pt x="457" y="41"/>
                    <a:pt x="457" y="41"/>
                  </a:cubicBezTo>
                  <a:cubicBezTo>
                    <a:pt x="479" y="57"/>
                    <a:pt x="479" y="57"/>
                    <a:pt x="479" y="57"/>
                  </a:cubicBezTo>
                  <a:cubicBezTo>
                    <a:pt x="479" y="72"/>
                    <a:pt x="479" y="72"/>
                    <a:pt x="479" y="72"/>
                  </a:cubicBezTo>
                  <a:cubicBezTo>
                    <a:pt x="486" y="97"/>
                    <a:pt x="486" y="97"/>
                    <a:pt x="486" y="97"/>
                  </a:cubicBezTo>
                  <a:cubicBezTo>
                    <a:pt x="506" y="109"/>
                    <a:pt x="506" y="109"/>
                    <a:pt x="506" y="109"/>
                  </a:cubicBezTo>
                  <a:cubicBezTo>
                    <a:pt x="531" y="109"/>
                    <a:pt x="531" y="109"/>
                    <a:pt x="531" y="109"/>
                  </a:cubicBezTo>
                  <a:cubicBezTo>
                    <a:pt x="534" y="109"/>
                    <a:pt x="536" y="110"/>
                    <a:pt x="538" y="112"/>
                  </a:cubicBezTo>
                  <a:cubicBezTo>
                    <a:pt x="546" y="121"/>
                    <a:pt x="545" y="148"/>
                    <a:pt x="544" y="156"/>
                  </a:cubicBezTo>
                  <a:cubicBezTo>
                    <a:pt x="551" y="163"/>
                    <a:pt x="551" y="163"/>
                    <a:pt x="551" y="163"/>
                  </a:cubicBezTo>
                  <a:cubicBezTo>
                    <a:pt x="572" y="153"/>
                    <a:pt x="572" y="153"/>
                    <a:pt x="572" y="153"/>
                  </a:cubicBezTo>
                  <a:cubicBezTo>
                    <a:pt x="574" y="154"/>
                    <a:pt x="574" y="154"/>
                    <a:pt x="574" y="154"/>
                  </a:cubicBezTo>
                  <a:cubicBezTo>
                    <a:pt x="583" y="159"/>
                    <a:pt x="603" y="173"/>
                    <a:pt x="605" y="181"/>
                  </a:cubicBezTo>
                  <a:cubicBezTo>
                    <a:pt x="606" y="183"/>
                    <a:pt x="612" y="187"/>
                    <a:pt x="615" y="191"/>
                  </a:cubicBezTo>
                  <a:cubicBezTo>
                    <a:pt x="625" y="199"/>
                    <a:pt x="635" y="207"/>
                    <a:pt x="635" y="217"/>
                  </a:cubicBezTo>
                  <a:cubicBezTo>
                    <a:pt x="635" y="223"/>
                    <a:pt x="632" y="227"/>
                    <a:pt x="630" y="231"/>
                  </a:cubicBezTo>
                  <a:cubicBezTo>
                    <a:pt x="626" y="236"/>
                    <a:pt x="625" y="238"/>
                    <a:pt x="634" y="246"/>
                  </a:cubicBezTo>
                  <a:cubicBezTo>
                    <a:pt x="651" y="260"/>
                    <a:pt x="664" y="263"/>
                    <a:pt x="664" y="263"/>
                  </a:cubicBezTo>
                  <a:cubicBezTo>
                    <a:pt x="667" y="264"/>
                    <a:pt x="667" y="264"/>
                    <a:pt x="667" y="264"/>
                  </a:cubicBezTo>
                  <a:cubicBezTo>
                    <a:pt x="667" y="297"/>
                    <a:pt x="667" y="297"/>
                    <a:pt x="667" y="297"/>
                  </a:cubicBezTo>
                  <a:cubicBezTo>
                    <a:pt x="659" y="297"/>
                    <a:pt x="659" y="297"/>
                    <a:pt x="659" y="297"/>
                  </a:cubicBezTo>
                  <a:cubicBezTo>
                    <a:pt x="659" y="270"/>
                    <a:pt x="659" y="270"/>
                    <a:pt x="659" y="270"/>
                  </a:cubicBezTo>
                  <a:cubicBezTo>
                    <a:pt x="654" y="268"/>
                    <a:pt x="643" y="263"/>
                    <a:pt x="629" y="252"/>
                  </a:cubicBezTo>
                  <a:cubicBezTo>
                    <a:pt x="615" y="241"/>
                    <a:pt x="618" y="233"/>
                    <a:pt x="623" y="226"/>
                  </a:cubicBezTo>
                  <a:cubicBezTo>
                    <a:pt x="625" y="223"/>
                    <a:pt x="627" y="221"/>
                    <a:pt x="627" y="217"/>
                  </a:cubicBezTo>
                  <a:cubicBezTo>
                    <a:pt x="627" y="211"/>
                    <a:pt x="617" y="203"/>
                    <a:pt x="610" y="197"/>
                  </a:cubicBezTo>
                  <a:cubicBezTo>
                    <a:pt x="603" y="191"/>
                    <a:pt x="599" y="187"/>
                    <a:pt x="598" y="183"/>
                  </a:cubicBezTo>
                  <a:cubicBezTo>
                    <a:pt x="597" y="180"/>
                    <a:pt x="585" y="170"/>
                    <a:pt x="572" y="162"/>
                  </a:cubicBezTo>
                  <a:cubicBezTo>
                    <a:pt x="556" y="169"/>
                    <a:pt x="556" y="169"/>
                    <a:pt x="556" y="169"/>
                  </a:cubicBezTo>
                  <a:cubicBezTo>
                    <a:pt x="562" y="176"/>
                    <a:pt x="562" y="176"/>
                    <a:pt x="562" y="176"/>
                  </a:cubicBezTo>
                  <a:cubicBezTo>
                    <a:pt x="541" y="208"/>
                    <a:pt x="541" y="208"/>
                    <a:pt x="541" y="208"/>
                  </a:cubicBezTo>
                  <a:cubicBezTo>
                    <a:pt x="539" y="209"/>
                    <a:pt x="539" y="209"/>
                    <a:pt x="539" y="209"/>
                  </a:cubicBezTo>
                  <a:cubicBezTo>
                    <a:pt x="494" y="222"/>
                    <a:pt x="413" y="285"/>
                    <a:pt x="412" y="285"/>
                  </a:cubicBezTo>
                  <a:cubicBezTo>
                    <a:pt x="408" y="288"/>
                    <a:pt x="408" y="288"/>
                    <a:pt x="408" y="288"/>
                  </a:cubicBezTo>
                  <a:cubicBezTo>
                    <a:pt x="406" y="284"/>
                    <a:pt x="406" y="284"/>
                    <a:pt x="406" y="284"/>
                  </a:cubicBezTo>
                  <a:cubicBezTo>
                    <a:pt x="406" y="283"/>
                    <a:pt x="394" y="256"/>
                    <a:pt x="375" y="256"/>
                  </a:cubicBezTo>
                  <a:cubicBezTo>
                    <a:pt x="372" y="256"/>
                    <a:pt x="372" y="257"/>
                    <a:pt x="371" y="257"/>
                  </a:cubicBezTo>
                  <a:cubicBezTo>
                    <a:pt x="369" y="261"/>
                    <a:pt x="373" y="273"/>
                    <a:pt x="375" y="283"/>
                  </a:cubicBezTo>
                  <a:cubicBezTo>
                    <a:pt x="379" y="296"/>
                    <a:pt x="383" y="308"/>
                    <a:pt x="378" y="314"/>
                  </a:cubicBezTo>
                  <a:cubicBezTo>
                    <a:pt x="366" y="328"/>
                    <a:pt x="342" y="310"/>
                    <a:pt x="341" y="310"/>
                  </a:cubicBezTo>
                  <a:cubicBezTo>
                    <a:pt x="318" y="294"/>
                    <a:pt x="318" y="294"/>
                    <a:pt x="318" y="294"/>
                  </a:cubicBezTo>
                  <a:cubicBezTo>
                    <a:pt x="329" y="285"/>
                    <a:pt x="329" y="285"/>
                    <a:pt x="329" y="285"/>
                  </a:cubicBezTo>
                  <a:cubicBezTo>
                    <a:pt x="323" y="267"/>
                    <a:pt x="323" y="267"/>
                    <a:pt x="323" y="267"/>
                  </a:cubicBezTo>
                  <a:cubicBezTo>
                    <a:pt x="311" y="246"/>
                    <a:pt x="311" y="246"/>
                    <a:pt x="311" y="246"/>
                  </a:cubicBezTo>
                  <a:cubicBezTo>
                    <a:pt x="278" y="254"/>
                    <a:pt x="278" y="254"/>
                    <a:pt x="278" y="254"/>
                  </a:cubicBezTo>
                  <a:cubicBezTo>
                    <a:pt x="275" y="265"/>
                    <a:pt x="270" y="282"/>
                    <a:pt x="263" y="284"/>
                  </a:cubicBezTo>
                  <a:cubicBezTo>
                    <a:pt x="261" y="285"/>
                    <a:pt x="259" y="285"/>
                    <a:pt x="257" y="283"/>
                  </a:cubicBezTo>
                  <a:cubicBezTo>
                    <a:pt x="254" y="281"/>
                    <a:pt x="241" y="285"/>
                    <a:pt x="231" y="289"/>
                  </a:cubicBezTo>
                  <a:cubicBezTo>
                    <a:pt x="231" y="290"/>
                    <a:pt x="231" y="290"/>
                    <a:pt x="231" y="290"/>
                  </a:cubicBezTo>
                  <a:cubicBezTo>
                    <a:pt x="187" y="306"/>
                    <a:pt x="187" y="306"/>
                    <a:pt x="187" y="306"/>
                  </a:cubicBezTo>
                  <a:cubicBezTo>
                    <a:pt x="185" y="302"/>
                    <a:pt x="185" y="302"/>
                    <a:pt x="185" y="302"/>
                  </a:cubicBezTo>
                  <a:cubicBezTo>
                    <a:pt x="185" y="302"/>
                    <a:pt x="179" y="288"/>
                    <a:pt x="174" y="280"/>
                  </a:cubicBezTo>
                  <a:cubicBezTo>
                    <a:pt x="168" y="284"/>
                    <a:pt x="155" y="304"/>
                    <a:pt x="145" y="322"/>
                  </a:cubicBezTo>
                  <a:cubicBezTo>
                    <a:pt x="153" y="360"/>
                    <a:pt x="153" y="360"/>
                    <a:pt x="153" y="360"/>
                  </a:cubicBezTo>
                  <a:cubicBezTo>
                    <a:pt x="158" y="358"/>
                    <a:pt x="158" y="358"/>
                    <a:pt x="158" y="358"/>
                  </a:cubicBezTo>
                  <a:cubicBezTo>
                    <a:pt x="159" y="358"/>
                    <a:pt x="159" y="358"/>
                    <a:pt x="159" y="358"/>
                  </a:cubicBezTo>
                  <a:cubicBezTo>
                    <a:pt x="160" y="358"/>
                    <a:pt x="162" y="358"/>
                    <a:pt x="164" y="361"/>
                  </a:cubicBezTo>
                  <a:cubicBezTo>
                    <a:pt x="169" y="366"/>
                    <a:pt x="171" y="378"/>
                    <a:pt x="170" y="398"/>
                  </a:cubicBezTo>
                  <a:cubicBezTo>
                    <a:pt x="170" y="404"/>
                    <a:pt x="170" y="408"/>
                    <a:pt x="169" y="412"/>
                  </a:cubicBezTo>
                  <a:cubicBezTo>
                    <a:pt x="175" y="417"/>
                    <a:pt x="183" y="427"/>
                    <a:pt x="182" y="437"/>
                  </a:cubicBezTo>
                  <a:cubicBezTo>
                    <a:pt x="180" y="451"/>
                    <a:pt x="172" y="458"/>
                    <a:pt x="168" y="462"/>
                  </a:cubicBezTo>
                  <a:cubicBezTo>
                    <a:pt x="167" y="462"/>
                    <a:pt x="166" y="463"/>
                    <a:pt x="166" y="463"/>
                  </a:cubicBezTo>
                  <a:cubicBezTo>
                    <a:pt x="162" y="467"/>
                    <a:pt x="149" y="476"/>
                    <a:pt x="144" y="479"/>
                  </a:cubicBezTo>
                  <a:cubicBezTo>
                    <a:pt x="145" y="485"/>
                    <a:pt x="147" y="503"/>
                    <a:pt x="158" y="516"/>
                  </a:cubicBezTo>
                  <a:cubicBezTo>
                    <a:pt x="170" y="529"/>
                    <a:pt x="168" y="536"/>
                    <a:pt x="163" y="545"/>
                  </a:cubicBezTo>
                  <a:cubicBezTo>
                    <a:pt x="161" y="547"/>
                    <a:pt x="160" y="550"/>
                    <a:pt x="159" y="553"/>
                  </a:cubicBezTo>
                  <a:cubicBezTo>
                    <a:pt x="158" y="558"/>
                    <a:pt x="156" y="563"/>
                    <a:pt x="155" y="568"/>
                  </a:cubicBezTo>
                  <a:cubicBezTo>
                    <a:pt x="154" y="576"/>
                    <a:pt x="152" y="583"/>
                    <a:pt x="150" y="589"/>
                  </a:cubicBezTo>
                  <a:cubicBezTo>
                    <a:pt x="147" y="594"/>
                    <a:pt x="155" y="606"/>
                    <a:pt x="158" y="612"/>
                  </a:cubicBezTo>
                  <a:cubicBezTo>
                    <a:pt x="160" y="613"/>
                    <a:pt x="160" y="613"/>
                    <a:pt x="160" y="613"/>
                  </a:cubicBezTo>
                  <a:cubicBezTo>
                    <a:pt x="159" y="615"/>
                    <a:pt x="159" y="615"/>
                    <a:pt x="159" y="615"/>
                  </a:cubicBezTo>
                  <a:cubicBezTo>
                    <a:pt x="159" y="616"/>
                    <a:pt x="153" y="646"/>
                    <a:pt x="146" y="661"/>
                  </a:cubicBezTo>
                  <a:cubicBezTo>
                    <a:pt x="138" y="677"/>
                    <a:pt x="120" y="683"/>
                    <a:pt x="103" y="688"/>
                  </a:cubicBezTo>
                  <a:cubicBezTo>
                    <a:pt x="96" y="690"/>
                    <a:pt x="96" y="690"/>
                    <a:pt x="96" y="690"/>
                  </a:cubicBezTo>
                  <a:cubicBezTo>
                    <a:pt x="81" y="695"/>
                    <a:pt x="78" y="697"/>
                    <a:pt x="78" y="700"/>
                  </a:cubicBezTo>
                  <a:cubicBezTo>
                    <a:pt x="79" y="707"/>
                    <a:pt x="73" y="716"/>
                    <a:pt x="24" y="726"/>
                  </a:cubicBezTo>
                  <a:cubicBezTo>
                    <a:pt x="11" y="729"/>
                    <a:pt x="5" y="731"/>
                    <a:pt x="0" y="732"/>
                  </a:cubicBezTo>
                  <a:cubicBezTo>
                    <a:pt x="0" y="732"/>
                    <a:pt x="0" y="732"/>
                    <a:pt x="0" y="732"/>
                  </a:cubicBezTo>
                  <a:cubicBezTo>
                    <a:pt x="18" y="768"/>
                    <a:pt x="18" y="768"/>
                    <a:pt x="18" y="768"/>
                  </a:cubicBezTo>
                  <a:cubicBezTo>
                    <a:pt x="29" y="790"/>
                    <a:pt x="29" y="790"/>
                    <a:pt x="29" y="790"/>
                  </a:cubicBezTo>
                  <a:cubicBezTo>
                    <a:pt x="38" y="818"/>
                    <a:pt x="38" y="818"/>
                    <a:pt x="38" y="818"/>
                  </a:cubicBezTo>
                  <a:cubicBezTo>
                    <a:pt x="46" y="828"/>
                    <a:pt x="56" y="840"/>
                    <a:pt x="59" y="842"/>
                  </a:cubicBezTo>
                  <a:cubicBezTo>
                    <a:pt x="62" y="842"/>
                    <a:pt x="63" y="844"/>
                    <a:pt x="66" y="846"/>
                  </a:cubicBezTo>
                  <a:cubicBezTo>
                    <a:pt x="72" y="852"/>
                    <a:pt x="82" y="863"/>
                    <a:pt x="101" y="860"/>
                  </a:cubicBezTo>
                  <a:cubicBezTo>
                    <a:pt x="128" y="856"/>
                    <a:pt x="150" y="849"/>
                    <a:pt x="150" y="849"/>
                  </a:cubicBezTo>
                  <a:cubicBezTo>
                    <a:pt x="153" y="848"/>
                    <a:pt x="153" y="848"/>
                    <a:pt x="153" y="848"/>
                  </a:cubicBezTo>
                  <a:cubicBezTo>
                    <a:pt x="166" y="862"/>
                    <a:pt x="166" y="862"/>
                    <a:pt x="166" y="862"/>
                  </a:cubicBezTo>
                  <a:cubicBezTo>
                    <a:pt x="170" y="870"/>
                    <a:pt x="177" y="879"/>
                    <a:pt x="180" y="880"/>
                  </a:cubicBezTo>
                  <a:cubicBezTo>
                    <a:pt x="181" y="881"/>
                    <a:pt x="183" y="881"/>
                    <a:pt x="185" y="882"/>
                  </a:cubicBezTo>
                  <a:cubicBezTo>
                    <a:pt x="191" y="884"/>
                    <a:pt x="199" y="887"/>
                    <a:pt x="205" y="893"/>
                  </a:cubicBezTo>
                  <a:cubicBezTo>
                    <a:pt x="209" y="897"/>
                    <a:pt x="229" y="905"/>
                    <a:pt x="242" y="909"/>
                  </a:cubicBezTo>
                  <a:cubicBezTo>
                    <a:pt x="244" y="905"/>
                    <a:pt x="247" y="895"/>
                    <a:pt x="249" y="884"/>
                  </a:cubicBezTo>
                  <a:cubicBezTo>
                    <a:pt x="249" y="883"/>
                    <a:pt x="250" y="877"/>
                    <a:pt x="254" y="875"/>
                  </a:cubicBezTo>
                  <a:cubicBezTo>
                    <a:pt x="258" y="873"/>
                    <a:pt x="263" y="875"/>
                    <a:pt x="267" y="878"/>
                  </a:cubicBezTo>
                  <a:cubicBezTo>
                    <a:pt x="270" y="880"/>
                    <a:pt x="273" y="881"/>
                    <a:pt x="276" y="881"/>
                  </a:cubicBezTo>
                  <a:cubicBezTo>
                    <a:pt x="278" y="879"/>
                    <a:pt x="275" y="867"/>
                    <a:pt x="274" y="862"/>
                  </a:cubicBezTo>
                  <a:cubicBezTo>
                    <a:pt x="273" y="857"/>
                    <a:pt x="272" y="854"/>
                    <a:pt x="272" y="851"/>
                  </a:cubicBezTo>
                  <a:cubicBezTo>
                    <a:pt x="271" y="849"/>
                    <a:pt x="262" y="846"/>
                    <a:pt x="252" y="846"/>
                  </a:cubicBezTo>
                  <a:cubicBezTo>
                    <a:pt x="251" y="846"/>
                    <a:pt x="251" y="846"/>
                    <a:pt x="251" y="846"/>
                  </a:cubicBezTo>
                  <a:cubicBezTo>
                    <a:pt x="250" y="845"/>
                    <a:pt x="223" y="836"/>
                    <a:pt x="212" y="822"/>
                  </a:cubicBezTo>
                  <a:cubicBezTo>
                    <a:pt x="208" y="817"/>
                    <a:pt x="208" y="813"/>
                    <a:pt x="209" y="811"/>
                  </a:cubicBezTo>
                  <a:cubicBezTo>
                    <a:pt x="212" y="804"/>
                    <a:pt x="225" y="803"/>
                    <a:pt x="232" y="803"/>
                  </a:cubicBezTo>
                  <a:cubicBezTo>
                    <a:pt x="234" y="798"/>
                    <a:pt x="239" y="789"/>
                    <a:pt x="249" y="788"/>
                  </a:cubicBezTo>
                  <a:cubicBezTo>
                    <a:pt x="250" y="787"/>
                    <a:pt x="251" y="787"/>
                    <a:pt x="251" y="787"/>
                  </a:cubicBezTo>
                  <a:cubicBezTo>
                    <a:pt x="252" y="785"/>
                    <a:pt x="250" y="778"/>
                    <a:pt x="248" y="774"/>
                  </a:cubicBezTo>
                  <a:cubicBezTo>
                    <a:pt x="247" y="771"/>
                    <a:pt x="246" y="768"/>
                    <a:pt x="246" y="766"/>
                  </a:cubicBezTo>
                  <a:cubicBezTo>
                    <a:pt x="246" y="759"/>
                    <a:pt x="256" y="750"/>
                    <a:pt x="259" y="748"/>
                  </a:cubicBezTo>
                  <a:cubicBezTo>
                    <a:pt x="261" y="746"/>
                    <a:pt x="261" y="746"/>
                    <a:pt x="261" y="746"/>
                  </a:cubicBezTo>
                  <a:cubicBezTo>
                    <a:pt x="282" y="760"/>
                    <a:pt x="282" y="760"/>
                    <a:pt x="282" y="760"/>
                  </a:cubicBezTo>
                  <a:cubicBezTo>
                    <a:pt x="286" y="757"/>
                    <a:pt x="286" y="757"/>
                    <a:pt x="286" y="757"/>
                  </a:cubicBezTo>
                  <a:cubicBezTo>
                    <a:pt x="290" y="753"/>
                    <a:pt x="289" y="747"/>
                    <a:pt x="287" y="735"/>
                  </a:cubicBezTo>
                  <a:cubicBezTo>
                    <a:pt x="286" y="731"/>
                    <a:pt x="286" y="731"/>
                    <a:pt x="286" y="731"/>
                  </a:cubicBezTo>
                  <a:cubicBezTo>
                    <a:pt x="286" y="727"/>
                    <a:pt x="284" y="726"/>
                    <a:pt x="284" y="726"/>
                  </a:cubicBezTo>
                  <a:cubicBezTo>
                    <a:pt x="284" y="725"/>
                    <a:pt x="282" y="726"/>
                    <a:pt x="281" y="726"/>
                  </a:cubicBezTo>
                  <a:cubicBezTo>
                    <a:pt x="280" y="727"/>
                    <a:pt x="278" y="727"/>
                    <a:pt x="276" y="726"/>
                  </a:cubicBezTo>
                  <a:cubicBezTo>
                    <a:pt x="274" y="725"/>
                    <a:pt x="274" y="725"/>
                    <a:pt x="274" y="725"/>
                  </a:cubicBezTo>
                  <a:cubicBezTo>
                    <a:pt x="274" y="722"/>
                    <a:pt x="274" y="722"/>
                    <a:pt x="274" y="722"/>
                  </a:cubicBezTo>
                  <a:cubicBezTo>
                    <a:pt x="274" y="721"/>
                    <a:pt x="274" y="718"/>
                    <a:pt x="288" y="707"/>
                  </a:cubicBezTo>
                  <a:cubicBezTo>
                    <a:pt x="288" y="708"/>
                    <a:pt x="288" y="708"/>
                    <a:pt x="288" y="708"/>
                  </a:cubicBezTo>
                  <a:cubicBezTo>
                    <a:pt x="288" y="706"/>
                    <a:pt x="287" y="704"/>
                    <a:pt x="286" y="703"/>
                  </a:cubicBezTo>
                  <a:cubicBezTo>
                    <a:pt x="279" y="705"/>
                    <a:pt x="274" y="719"/>
                    <a:pt x="272" y="723"/>
                  </a:cubicBezTo>
                  <a:cubicBezTo>
                    <a:pt x="271" y="727"/>
                    <a:pt x="271" y="727"/>
                    <a:pt x="271" y="727"/>
                  </a:cubicBezTo>
                  <a:cubicBezTo>
                    <a:pt x="268" y="726"/>
                    <a:pt x="268" y="726"/>
                    <a:pt x="268" y="726"/>
                  </a:cubicBezTo>
                  <a:cubicBezTo>
                    <a:pt x="266" y="726"/>
                    <a:pt x="242" y="721"/>
                    <a:pt x="232" y="704"/>
                  </a:cubicBezTo>
                  <a:cubicBezTo>
                    <a:pt x="228" y="698"/>
                    <a:pt x="225" y="697"/>
                    <a:pt x="220" y="696"/>
                  </a:cubicBezTo>
                  <a:cubicBezTo>
                    <a:pt x="216" y="695"/>
                    <a:pt x="211" y="694"/>
                    <a:pt x="205" y="689"/>
                  </a:cubicBezTo>
                  <a:cubicBezTo>
                    <a:pt x="199" y="684"/>
                    <a:pt x="197" y="682"/>
                    <a:pt x="198" y="679"/>
                  </a:cubicBezTo>
                  <a:cubicBezTo>
                    <a:pt x="199" y="676"/>
                    <a:pt x="202" y="676"/>
                    <a:pt x="204" y="675"/>
                  </a:cubicBezTo>
                  <a:cubicBezTo>
                    <a:pt x="208" y="674"/>
                    <a:pt x="215" y="673"/>
                    <a:pt x="224" y="664"/>
                  </a:cubicBezTo>
                  <a:cubicBezTo>
                    <a:pt x="239" y="649"/>
                    <a:pt x="241" y="648"/>
                    <a:pt x="245" y="646"/>
                  </a:cubicBezTo>
                  <a:cubicBezTo>
                    <a:pt x="246" y="646"/>
                    <a:pt x="247" y="645"/>
                    <a:pt x="248" y="645"/>
                  </a:cubicBezTo>
                  <a:cubicBezTo>
                    <a:pt x="250" y="644"/>
                    <a:pt x="250" y="644"/>
                    <a:pt x="250" y="644"/>
                  </a:cubicBezTo>
                  <a:cubicBezTo>
                    <a:pt x="250" y="644"/>
                    <a:pt x="249" y="643"/>
                    <a:pt x="249" y="643"/>
                  </a:cubicBezTo>
                  <a:cubicBezTo>
                    <a:pt x="249" y="643"/>
                    <a:pt x="240" y="635"/>
                    <a:pt x="230" y="630"/>
                  </a:cubicBezTo>
                  <a:cubicBezTo>
                    <a:pt x="224" y="627"/>
                    <a:pt x="223" y="623"/>
                    <a:pt x="223" y="621"/>
                  </a:cubicBezTo>
                  <a:cubicBezTo>
                    <a:pt x="222" y="616"/>
                    <a:pt x="226" y="612"/>
                    <a:pt x="228" y="611"/>
                  </a:cubicBezTo>
                  <a:cubicBezTo>
                    <a:pt x="253" y="549"/>
                    <a:pt x="253" y="549"/>
                    <a:pt x="253" y="549"/>
                  </a:cubicBezTo>
                  <a:cubicBezTo>
                    <a:pt x="254" y="548"/>
                    <a:pt x="254" y="548"/>
                    <a:pt x="254" y="548"/>
                  </a:cubicBezTo>
                  <a:cubicBezTo>
                    <a:pt x="266" y="543"/>
                    <a:pt x="298" y="529"/>
                    <a:pt x="303" y="524"/>
                  </a:cubicBezTo>
                  <a:cubicBezTo>
                    <a:pt x="310" y="519"/>
                    <a:pt x="321" y="514"/>
                    <a:pt x="324" y="513"/>
                  </a:cubicBezTo>
                  <a:cubicBezTo>
                    <a:pt x="332" y="505"/>
                    <a:pt x="332" y="505"/>
                    <a:pt x="332" y="505"/>
                  </a:cubicBezTo>
                  <a:cubicBezTo>
                    <a:pt x="335" y="508"/>
                    <a:pt x="335" y="508"/>
                    <a:pt x="335" y="508"/>
                  </a:cubicBezTo>
                  <a:cubicBezTo>
                    <a:pt x="333" y="502"/>
                    <a:pt x="329" y="498"/>
                    <a:pt x="326" y="489"/>
                  </a:cubicBezTo>
                  <a:cubicBezTo>
                    <a:pt x="324" y="481"/>
                    <a:pt x="332" y="495"/>
                    <a:pt x="324" y="481"/>
                  </a:cubicBezTo>
                  <a:cubicBezTo>
                    <a:pt x="322" y="479"/>
                    <a:pt x="321" y="477"/>
                    <a:pt x="320" y="475"/>
                  </a:cubicBezTo>
                  <a:cubicBezTo>
                    <a:pt x="320" y="479"/>
                    <a:pt x="320" y="479"/>
                    <a:pt x="320" y="479"/>
                  </a:cubicBezTo>
                  <a:cubicBezTo>
                    <a:pt x="320" y="479"/>
                    <a:pt x="320" y="479"/>
                    <a:pt x="318" y="479"/>
                  </a:cubicBezTo>
                  <a:cubicBezTo>
                    <a:pt x="312" y="479"/>
                    <a:pt x="291" y="478"/>
                    <a:pt x="280" y="469"/>
                  </a:cubicBezTo>
                  <a:cubicBezTo>
                    <a:pt x="275" y="464"/>
                    <a:pt x="274" y="463"/>
                    <a:pt x="274" y="460"/>
                  </a:cubicBezTo>
                  <a:cubicBezTo>
                    <a:pt x="275" y="458"/>
                    <a:pt x="277" y="457"/>
                    <a:pt x="278" y="456"/>
                  </a:cubicBezTo>
                  <a:cubicBezTo>
                    <a:pt x="280" y="456"/>
                    <a:pt x="282" y="455"/>
                    <a:pt x="284" y="449"/>
                  </a:cubicBezTo>
                  <a:cubicBezTo>
                    <a:pt x="286" y="443"/>
                    <a:pt x="285" y="438"/>
                    <a:pt x="284" y="434"/>
                  </a:cubicBezTo>
                  <a:cubicBezTo>
                    <a:pt x="281" y="436"/>
                    <a:pt x="279" y="437"/>
                    <a:pt x="276" y="438"/>
                  </a:cubicBezTo>
                  <a:cubicBezTo>
                    <a:pt x="272" y="439"/>
                    <a:pt x="268" y="440"/>
                    <a:pt x="263" y="440"/>
                  </a:cubicBezTo>
                  <a:cubicBezTo>
                    <a:pt x="263" y="440"/>
                    <a:pt x="263" y="440"/>
                    <a:pt x="263" y="440"/>
                  </a:cubicBezTo>
                  <a:cubicBezTo>
                    <a:pt x="254" y="440"/>
                    <a:pt x="246" y="437"/>
                    <a:pt x="237" y="434"/>
                  </a:cubicBezTo>
                  <a:cubicBezTo>
                    <a:pt x="233" y="433"/>
                    <a:pt x="228" y="432"/>
                    <a:pt x="224" y="431"/>
                  </a:cubicBezTo>
                  <a:cubicBezTo>
                    <a:pt x="211" y="428"/>
                    <a:pt x="208" y="422"/>
                    <a:pt x="209" y="416"/>
                  </a:cubicBezTo>
                  <a:cubicBezTo>
                    <a:pt x="209" y="415"/>
                    <a:pt x="209" y="414"/>
                    <a:pt x="209" y="414"/>
                  </a:cubicBezTo>
                  <a:cubicBezTo>
                    <a:pt x="208" y="412"/>
                    <a:pt x="207" y="410"/>
                    <a:pt x="208" y="408"/>
                  </a:cubicBezTo>
                  <a:cubicBezTo>
                    <a:pt x="211" y="401"/>
                    <a:pt x="225" y="395"/>
                    <a:pt x="234" y="393"/>
                  </a:cubicBezTo>
                  <a:cubicBezTo>
                    <a:pt x="234" y="393"/>
                    <a:pt x="235" y="393"/>
                    <a:pt x="235" y="393"/>
                  </a:cubicBezTo>
                  <a:cubicBezTo>
                    <a:pt x="235" y="392"/>
                    <a:pt x="233" y="389"/>
                    <a:pt x="231" y="388"/>
                  </a:cubicBezTo>
                  <a:cubicBezTo>
                    <a:pt x="230" y="387"/>
                    <a:pt x="230" y="387"/>
                    <a:pt x="230" y="387"/>
                  </a:cubicBezTo>
                  <a:cubicBezTo>
                    <a:pt x="230" y="360"/>
                    <a:pt x="230" y="360"/>
                    <a:pt x="230" y="360"/>
                  </a:cubicBezTo>
                  <a:cubicBezTo>
                    <a:pt x="232" y="358"/>
                    <a:pt x="232" y="358"/>
                    <a:pt x="232" y="358"/>
                  </a:cubicBezTo>
                  <a:cubicBezTo>
                    <a:pt x="232" y="358"/>
                    <a:pt x="248" y="343"/>
                    <a:pt x="255" y="337"/>
                  </a:cubicBezTo>
                  <a:cubicBezTo>
                    <a:pt x="258" y="335"/>
                    <a:pt x="263" y="334"/>
                    <a:pt x="269" y="334"/>
                  </a:cubicBezTo>
                  <a:cubicBezTo>
                    <a:pt x="278" y="334"/>
                    <a:pt x="289" y="336"/>
                    <a:pt x="289" y="336"/>
                  </a:cubicBezTo>
                  <a:cubicBezTo>
                    <a:pt x="291" y="337"/>
                    <a:pt x="291" y="337"/>
                    <a:pt x="291" y="337"/>
                  </a:cubicBezTo>
                  <a:cubicBezTo>
                    <a:pt x="292" y="338"/>
                    <a:pt x="292" y="338"/>
                    <a:pt x="292" y="338"/>
                  </a:cubicBezTo>
                  <a:cubicBezTo>
                    <a:pt x="292" y="338"/>
                    <a:pt x="298" y="345"/>
                    <a:pt x="306" y="345"/>
                  </a:cubicBezTo>
                  <a:cubicBezTo>
                    <a:pt x="311" y="345"/>
                    <a:pt x="315" y="346"/>
                    <a:pt x="317" y="349"/>
                  </a:cubicBezTo>
                  <a:cubicBezTo>
                    <a:pt x="318" y="351"/>
                    <a:pt x="318" y="354"/>
                    <a:pt x="317" y="356"/>
                  </a:cubicBezTo>
                  <a:cubicBezTo>
                    <a:pt x="317" y="356"/>
                    <a:pt x="317" y="356"/>
                    <a:pt x="317" y="356"/>
                  </a:cubicBezTo>
                  <a:cubicBezTo>
                    <a:pt x="314" y="361"/>
                    <a:pt x="310" y="370"/>
                    <a:pt x="310" y="373"/>
                  </a:cubicBezTo>
                  <a:cubicBezTo>
                    <a:pt x="310" y="375"/>
                    <a:pt x="310" y="376"/>
                    <a:pt x="310" y="377"/>
                  </a:cubicBezTo>
                  <a:cubicBezTo>
                    <a:pt x="311" y="377"/>
                    <a:pt x="311" y="376"/>
                    <a:pt x="312" y="376"/>
                  </a:cubicBezTo>
                  <a:cubicBezTo>
                    <a:pt x="314" y="374"/>
                    <a:pt x="317" y="374"/>
                    <a:pt x="319" y="375"/>
                  </a:cubicBezTo>
                  <a:cubicBezTo>
                    <a:pt x="326" y="378"/>
                    <a:pt x="328" y="390"/>
                    <a:pt x="329" y="396"/>
                  </a:cubicBezTo>
                  <a:cubicBezTo>
                    <a:pt x="336" y="412"/>
                    <a:pt x="336" y="412"/>
                    <a:pt x="336" y="412"/>
                  </a:cubicBezTo>
                  <a:cubicBezTo>
                    <a:pt x="346" y="412"/>
                    <a:pt x="346" y="412"/>
                    <a:pt x="346" y="412"/>
                  </a:cubicBezTo>
                  <a:cubicBezTo>
                    <a:pt x="346" y="436"/>
                    <a:pt x="346" y="436"/>
                    <a:pt x="346" y="436"/>
                  </a:cubicBezTo>
                  <a:cubicBezTo>
                    <a:pt x="338" y="436"/>
                    <a:pt x="338" y="436"/>
                    <a:pt x="338" y="436"/>
                  </a:cubicBezTo>
                  <a:cubicBezTo>
                    <a:pt x="338" y="420"/>
                    <a:pt x="338" y="420"/>
                    <a:pt x="338" y="420"/>
                  </a:cubicBezTo>
                  <a:cubicBezTo>
                    <a:pt x="331" y="420"/>
                    <a:pt x="331" y="420"/>
                    <a:pt x="331" y="420"/>
                  </a:cubicBezTo>
                  <a:cubicBezTo>
                    <a:pt x="321" y="398"/>
                    <a:pt x="321" y="398"/>
                    <a:pt x="321" y="398"/>
                  </a:cubicBezTo>
                  <a:cubicBezTo>
                    <a:pt x="320" y="391"/>
                    <a:pt x="318" y="384"/>
                    <a:pt x="316" y="383"/>
                  </a:cubicBezTo>
                  <a:cubicBezTo>
                    <a:pt x="314" y="384"/>
                    <a:pt x="312" y="385"/>
                    <a:pt x="310" y="385"/>
                  </a:cubicBezTo>
                  <a:cubicBezTo>
                    <a:pt x="304" y="420"/>
                    <a:pt x="304" y="420"/>
                    <a:pt x="304" y="420"/>
                  </a:cubicBezTo>
                  <a:cubicBezTo>
                    <a:pt x="303" y="421"/>
                    <a:pt x="303" y="421"/>
                    <a:pt x="303" y="421"/>
                  </a:cubicBezTo>
                  <a:cubicBezTo>
                    <a:pt x="303" y="421"/>
                    <a:pt x="299" y="426"/>
                    <a:pt x="291" y="431"/>
                  </a:cubicBezTo>
                  <a:cubicBezTo>
                    <a:pt x="291" y="431"/>
                    <a:pt x="291" y="432"/>
                    <a:pt x="291" y="432"/>
                  </a:cubicBezTo>
                  <a:cubicBezTo>
                    <a:pt x="292" y="437"/>
                    <a:pt x="294" y="443"/>
                    <a:pt x="291" y="452"/>
                  </a:cubicBezTo>
                  <a:cubicBezTo>
                    <a:pt x="290" y="457"/>
                    <a:pt x="287" y="460"/>
                    <a:pt x="285" y="462"/>
                  </a:cubicBezTo>
                  <a:cubicBezTo>
                    <a:pt x="285" y="462"/>
                    <a:pt x="285" y="462"/>
                    <a:pt x="286" y="463"/>
                  </a:cubicBezTo>
                  <a:cubicBezTo>
                    <a:pt x="293" y="469"/>
                    <a:pt x="311" y="471"/>
                    <a:pt x="319" y="471"/>
                  </a:cubicBezTo>
                  <a:cubicBezTo>
                    <a:pt x="312" y="453"/>
                    <a:pt x="309" y="427"/>
                    <a:pt x="332" y="438"/>
                  </a:cubicBezTo>
                  <a:cubicBezTo>
                    <a:pt x="360" y="452"/>
                    <a:pt x="356" y="434"/>
                    <a:pt x="381" y="435"/>
                  </a:cubicBezTo>
                  <a:cubicBezTo>
                    <a:pt x="406" y="437"/>
                    <a:pt x="396" y="423"/>
                    <a:pt x="396" y="418"/>
                  </a:cubicBezTo>
                  <a:cubicBezTo>
                    <a:pt x="396" y="414"/>
                    <a:pt x="397" y="400"/>
                    <a:pt x="402" y="397"/>
                  </a:cubicBezTo>
                  <a:cubicBezTo>
                    <a:pt x="406" y="395"/>
                    <a:pt x="425" y="377"/>
                    <a:pt x="429" y="374"/>
                  </a:cubicBezTo>
                  <a:cubicBezTo>
                    <a:pt x="434" y="371"/>
                    <a:pt x="443" y="363"/>
                    <a:pt x="448" y="354"/>
                  </a:cubicBezTo>
                  <a:cubicBezTo>
                    <a:pt x="452" y="346"/>
                    <a:pt x="452" y="319"/>
                    <a:pt x="462" y="319"/>
                  </a:cubicBezTo>
                  <a:cubicBezTo>
                    <a:pt x="471" y="319"/>
                    <a:pt x="492" y="307"/>
                    <a:pt x="498" y="319"/>
                  </a:cubicBezTo>
                  <a:cubicBezTo>
                    <a:pt x="503" y="332"/>
                    <a:pt x="519" y="339"/>
                    <a:pt x="510" y="351"/>
                  </a:cubicBezTo>
                  <a:cubicBezTo>
                    <a:pt x="502" y="364"/>
                    <a:pt x="487" y="389"/>
                    <a:pt x="481" y="399"/>
                  </a:cubicBezTo>
                  <a:cubicBezTo>
                    <a:pt x="476" y="409"/>
                    <a:pt x="488" y="413"/>
                    <a:pt x="489" y="418"/>
                  </a:cubicBezTo>
                  <a:cubicBezTo>
                    <a:pt x="491" y="424"/>
                    <a:pt x="478" y="418"/>
                    <a:pt x="477" y="432"/>
                  </a:cubicBezTo>
                  <a:cubicBezTo>
                    <a:pt x="476" y="446"/>
                    <a:pt x="484" y="457"/>
                    <a:pt x="491" y="450"/>
                  </a:cubicBezTo>
                  <a:cubicBezTo>
                    <a:pt x="498" y="443"/>
                    <a:pt x="548" y="382"/>
                    <a:pt x="566" y="378"/>
                  </a:cubicBezTo>
                  <a:cubicBezTo>
                    <a:pt x="584" y="374"/>
                    <a:pt x="604" y="374"/>
                    <a:pt x="626" y="343"/>
                  </a:cubicBezTo>
                  <a:cubicBezTo>
                    <a:pt x="648" y="312"/>
                    <a:pt x="683" y="291"/>
                    <a:pt x="686" y="285"/>
                  </a:cubicBezTo>
                  <a:cubicBezTo>
                    <a:pt x="689" y="278"/>
                    <a:pt x="699" y="233"/>
                    <a:pt x="711" y="243"/>
                  </a:cubicBezTo>
                  <a:cubicBezTo>
                    <a:pt x="724" y="252"/>
                    <a:pt x="750" y="254"/>
                    <a:pt x="757" y="252"/>
                  </a:cubicBezTo>
                  <a:cubicBezTo>
                    <a:pt x="764" y="251"/>
                    <a:pt x="782" y="244"/>
                    <a:pt x="771" y="229"/>
                  </a:cubicBezTo>
                  <a:cubicBezTo>
                    <a:pt x="760" y="213"/>
                    <a:pt x="767" y="209"/>
                    <a:pt x="775" y="206"/>
                  </a:cubicBezTo>
                  <a:cubicBezTo>
                    <a:pt x="782" y="204"/>
                    <a:pt x="798" y="195"/>
                    <a:pt x="806" y="191"/>
                  </a:cubicBezTo>
                  <a:cubicBezTo>
                    <a:pt x="814" y="187"/>
                    <a:pt x="821" y="188"/>
                    <a:pt x="821" y="177"/>
                  </a:cubicBezTo>
                  <a:cubicBezTo>
                    <a:pt x="821" y="166"/>
                    <a:pt x="827" y="135"/>
                    <a:pt x="835" y="151"/>
                  </a:cubicBezTo>
                  <a:cubicBezTo>
                    <a:pt x="844" y="166"/>
                    <a:pt x="860" y="179"/>
                    <a:pt x="860" y="162"/>
                  </a:cubicBezTo>
                  <a:cubicBezTo>
                    <a:pt x="860" y="145"/>
                    <a:pt x="860" y="140"/>
                    <a:pt x="860" y="140"/>
                  </a:cubicBezTo>
                  <a:cubicBezTo>
                    <a:pt x="873" y="140"/>
                    <a:pt x="873" y="140"/>
                    <a:pt x="873" y="140"/>
                  </a:cubicBezTo>
                  <a:cubicBezTo>
                    <a:pt x="873" y="110"/>
                    <a:pt x="873" y="110"/>
                    <a:pt x="873" y="110"/>
                  </a:cubicBezTo>
                  <a:cubicBezTo>
                    <a:pt x="853" y="110"/>
                    <a:pt x="853" y="110"/>
                    <a:pt x="853" y="110"/>
                  </a:cubicBezTo>
                  <a:lnTo>
                    <a:pt x="83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8" name="Freeform 15"/>
            <p:cNvSpPr>
              <a:spLocks/>
            </p:cNvSpPr>
            <p:nvPr/>
          </p:nvSpPr>
          <p:spPr bwMode="auto">
            <a:xfrm>
              <a:off x="7842251" y="3073400"/>
              <a:ext cx="233363" cy="223837"/>
            </a:xfrm>
            <a:custGeom>
              <a:avLst/>
              <a:gdLst>
                <a:gd name="T0" fmla="*/ 69 w 94"/>
                <a:gd name="T1" fmla="*/ 61 h 90"/>
                <a:gd name="T2" fmla="*/ 69 w 94"/>
                <a:gd name="T3" fmla="*/ 43 h 90"/>
                <a:gd name="T4" fmla="*/ 84 w 94"/>
                <a:gd name="T5" fmla="*/ 37 h 90"/>
                <a:gd name="T6" fmla="*/ 86 w 94"/>
                <a:gd name="T7" fmla="*/ 36 h 90"/>
                <a:gd name="T8" fmla="*/ 86 w 94"/>
                <a:gd name="T9" fmla="*/ 32 h 90"/>
                <a:gd name="T10" fmla="*/ 94 w 94"/>
                <a:gd name="T11" fmla="*/ 11 h 90"/>
                <a:gd name="T12" fmla="*/ 90 w 94"/>
                <a:gd name="T13" fmla="*/ 11 h 90"/>
                <a:gd name="T14" fmla="*/ 70 w 94"/>
                <a:gd name="T15" fmla="*/ 2 h 90"/>
                <a:gd name="T16" fmla="*/ 53 w 94"/>
                <a:gd name="T17" fmla="*/ 0 h 90"/>
                <a:gd name="T18" fmla="*/ 44 w 94"/>
                <a:gd name="T19" fmla="*/ 1 h 90"/>
                <a:gd name="T20" fmla="*/ 22 w 94"/>
                <a:gd name="T21" fmla="*/ 21 h 90"/>
                <a:gd name="T22" fmla="*/ 22 w 94"/>
                <a:gd name="T23" fmla="*/ 41 h 90"/>
                <a:gd name="T24" fmla="*/ 27 w 94"/>
                <a:gd name="T25" fmla="*/ 54 h 90"/>
                <a:gd name="T26" fmla="*/ 19 w 94"/>
                <a:gd name="T27" fmla="*/ 59 h 90"/>
                <a:gd name="T28" fmla="*/ 0 w 94"/>
                <a:gd name="T29" fmla="*/ 68 h 90"/>
                <a:gd name="T30" fmla="*/ 1 w 94"/>
                <a:gd name="T31" fmla="*/ 75 h 90"/>
                <a:gd name="T32" fmla="*/ 9 w 94"/>
                <a:gd name="T33" fmla="*/ 81 h 90"/>
                <a:gd name="T34" fmla="*/ 23 w 94"/>
                <a:gd name="T35" fmla="*/ 85 h 90"/>
                <a:gd name="T36" fmla="*/ 47 w 94"/>
                <a:gd name="T37" fmla="*/ 90 h 90"/>
                <a:gd name="T38" fmla="*/ 47 w 94"/>
                <a:gd name="T39" fmla="*/ 90 h 90"/>
                <a:gd name="T40" fmla="*/ 57 w 94"/>
                <a:gd name="T41" fmla="*/ 88 h 90"/>
                <a:gd name="T42" fmla="*/ 67 w 94"/>
                <a:gd name="T43" fmla="*/ 84 h 90"/>
                <a:gd name="T44" fmla="*/ 69 w 94"/>
                <a:gd name="T45" fmla="*/ 78 h 90"/>
                <a:gd name="T46" fmla="*/ 69 w 94"/>
                <a:gd name="T47" fmla="*/ 6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 h="90">
                  <a:moveTo>
                    <a:pt x="69" y="61"/>
                  </a:moveTo>
                  <a:cubicBezTo>
                    <a:pt x="68" y="54"/>
                    <a:pt x="66" y="47"/>
                    <a:pt x="69" y="43"/>
                  </a:cubicBezTo>
                  <a:cubicBezTo>
                    <a:pt x="72" y="37"/>
                    <a:pt x="79" y="37"/>
                    <a:pt x="84" y="37"/>
                  </a:cubicBezTo>
                  <a:cubicBezTo>
                    <a:pt x="85" y="37"/>
                    <a:pt x="85" y="37"/>
                    <a:pt x="86" y="36"/>
                  </a:cubicBezTo>
                  <a:cubicBezTo>
                    <a:pt x="86" y="35"/>
                    <a:pt x="86" y="34"/>
                    <a:pt x="86" y="32"/>
                  </a:cubicBezTo>
                  <a:cubicBezTo>
                    <a:pt x="85" y="25"/>
                    <a:pt x="91" y="15"/>
                    <a:pt x="94" y="11"/>
                  </a:cubicBezTo>
                  <a:cubicBezTo>
                    <a:pt x="93" y="11"/>
                    <a:pt x="92" y="11"/>
                    <a:pt x="90" y="11"/>
                  </a:cubicBezTo>
                  <a:cubicBezTo>
                    <a:pt x="80" y="11"/>
                    <a:pt x="73" y="4"/>
                    <a:pt x="70" y="2"/>
                  </a:cubicBezTo>
                  <a:cubicBezTo>
                    <a:pt x="68" y="1"/>
                    <a:pt x="60" y="0"/>
                    <a:pt x="53" y="0"/>
                  </a:cubicBezTo>
                  <a:cubicBezTo>
                    <a:pt x="47" y="0"/>
                    <a:pt x="45" y="1"/>
                    <a:pt x="44" y="1"/>
                  </a:cubicBezTo>
                  <a:cubicBezTo>
                    <a:pt x="39" y="6"/>
                    <a:pt x="26" y="17"/>
                    <a:pt x="22" y="21"/>
                  </a:cubicBezTo>
                  <a:cubicBezTo>
                    <a:pt x="22" y="41"/>
                    <a:pt x="22" y="41"/>
                    <a:pt x="22" y="41"/>
                  </a:cubicBezTo>
                  <a:cubicBezTo>
                    <a:pt x="25" y="44"/>
                    <a:pt x="28" y="49"/>
                    <a:pt x="27" y="54"/>
                  </a:cubicBezTo>
                  <a:cubicBezTo>
                    <a:pt x="26" y="56"/>
                    <a:pt x="24" y="59"/>
                    <a:pt x="19" y="59"/>
                  </a:cubicBezTo>
                  <a:cubicBezTo>
                    <a:pt x="11" y="60"/>
                    <a:pt x="2" y="65"/>
                    <a:pt x="0" y="68"/>
                  </a:cubicBezTo>
                  <a:cubicBezTo>
                    <a:pt x="2" y="70"/>
                    <a:pt x="1" y="73"/>
                    <a:pt x="1" y="75"/>
                  </a:cubicBezTo>
                  <a:cubicBezTo>
                    <a:pt x="1" y="77"/>
                    <a:pt x="1" y="79"/>
                    <a:pt x="9" y="81"/>
                  </a:cubicBezTo>
                  <a:cubicBezTo>
                    <a:pt x="14" y="82"/>
                    <a:pt x="19" y="83"/>
                    <a:pt x="23" y="85"/>
                  </a:cubicBezTo>
                  <a:cubicBezTo>
                    <a:pt x="32" y="87"/>
                    <a:pt x="39" y="90"/>
                    <a:pt x="47" y="90"/>
                  </a:cubicBezTo>
                  <a:cubicBezTo>
                    <a:pt x="47" y="90"/>
                    <a:pt x="47" y="90"/>
                    <a:pt x="47" y="90"/>
                  </a:cubicBezTo>
                  <a:cubicBezTo>
                    <a:pt x="51" y="90"/>
                    <a:pt x="54" y="89"/>
                    <a:pt x="57" y="88"/>
                  </a:cubicBezTo>
                  <a:cubicBezTo>
                    <a:pt x="61" y="87"/>
                    <a:pt x="64" y="85"/>
                    <a:pt x="67" y="84"/>
                  </a:cubicBezTo>
                  <a:cubicBezTo>
                    <a:pt x="67" y="82"/>
                    <a:pt x="68" y="80"/>
                    <a:pt x="69" y="78"/>
                  </a:cubicBezTo>
                  <a:cubicBezTo>
                    <a:pt x="71" y="75"/>
                    <a:pt x="70" y="68"/>
                    <a:pt x="6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19" name="Freeform 16"/>
            <p:cNvSpPr>
              <a:spLocks/>
            </p:cNvSpPr>
            <p:nvPr/>
          </p:nvSpPr>
          <p:spPr bwMode="auto">
            <a:xfrm>
              <a:off x="8027989" y="3186113"/>
              <a:ext cx="26988" cy="76200"/>
            </a:xfrm>
            <a:custGeom>
              <a:avLst/>
              <a:gdLst>
                <a:gd name="T0" fmla="*/ 5 w 11"/>
                <a:gd name="T1" fmla="*/ 29 h 31"/>
                <a:gd name="T2" fmla="*/ 11 w 11"/>
                <a:gd name="T3" fmla="*/ 0 h 31"/>
                <a:gd name="T4" fmla="*/ 10 w 11"/>
                <a:gd name="T5" fmla="*/ 0 h 31"/>
                <a:gd name="T6" fmla="*/ 1 w 11"/>
                <a:gd name="T7" fmla="*/ 2 h 31"/>
                <a:gd name="T8" fmla="*/ 2 w 11"/>
                <a:gd name="T9" fmla="*/ 15 h 31"/>
                <a:gd name="T10" fmla="*/ 3 w 11"/>
                <a:gd name="T11" fmla="*/ 31 h 31"/>
                <a:gd name="T12" fmla="*/ 5 w 11"/>
                <a:gd name="T13" fmla="*/ 29 h 31"/>
              </a:gdLst>
              <a:ahLst/>
              <a:cxnLst>
                <a:cxn ang="0">
                  <a:pos x="T0" y="T1"/>
                </a:cxn>
                <a:cxn ang="0">
                  <a:pos x="T2" y="T3"/>
                </a:cxn>
                <a:cxn ang="0">
                  <a:pos x="T4" y="T5"/>
                </a:cxn>
                <a:cxn ang="0">
                  <a:pos x="T6" y="T7"/>
                </a:cxn>
                <a:cxn ang="0">
                  <a:pos x="T8" y="T9"/>
                </a:cxn>
                <a:cxn ang="0">
                  <a:pos x="T10" y="T11"/>
                </a:cxn>
                <a:cxn ang="0">
                  <a:pos x="T12" y="T13"/>
                </a:cxn>
              </a:cxnLst>
              <a:rect l="0" t="0" r="r" b="b"/>
              <a:pathLst>
                <a:path w="11" h="31">
                  <a:moveTo>
                    <a:pt x="5" y="29"/>
                  </a:moveTo>
                  <a:cubicBezTo>
                    <a:pt x="11" y="0"/>
                    <a:pt x="11" y="0"/>
                    <a:pt x="11" y="0"/>
                  </a:cubicBezTo>
                  <a:cubicBezTo>
                    <a:pt x="10" y="0"/>
                    <a:pt x="10" y="0"/>
                    <a:pt x="10" y="0"/>
                  </a:cubicBezTo>
                  <a:cubicBezTo>
                    <a:pt x="6" y="0"/>
                    <a:pt x="2" y="0"/>
                    <a:pt x="1" y="2"/>
                  </a:cubicBezTo>
                  <a:cubicBezTo>
                    <a:pt x="0" y="4"/>
                    <a:pt x="1" y="10"/>
                    <a:pt x="2" y="15"/>
                  </a:cubicBezTo>
                  <a:cubicBezTo>
                    <a:pt x="3" y="21"/>
                    <a:pt x="4" y="26"/>
                    <a:pt x="3" y="31"/>
                  </a:cubicBezTo>
                  <a:cubicBezTo>
                    <a:pt x="4" y="31"/>
                    <a:pt x="5" y="30"/>
                    <a:pt x="5"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0" name="Freeform 17"/>
            <p:cNvSpPr>
              <a:spLocks/>
            </p:cNvSpPr>
            <p:nvPr/>
          </p:nvSpPr>
          <p:spPr bwMode="auto">
            <a:xfrm>
              <a:off x="8299450" y="1144587"/>
              <a:ext cx="1409700" cy="1377950"/>
            </a:xfrm>
            <a:custGeom>
              <a:avLst/>
              <a:gdLst>
                <a:gd name="T0" fmla="*/ 527 w 568"/>
                <a:gd name="T1" fmla="*/ 222 h 554"/>
                <a:gd name="T2" fmla="*/ 469 w 568"/>
                <a:gd name="T3" fmla="*/ 278 h 554"/>
                <a:gd name="T4" fmla="*/ 403 w 568"/>
                <a:gd name="T5" fmla="*/ 288 h 554"/>
                <a:gd name="T6" fmla="*/ 395 w 568"/>
                <a:gd name="T7" fmla="*/ 249 h 554"/>
                <a:gd name="T8" fmla="*/ 349 w 568"/>
                <a:gd name="T9" fmla="*/ 226 h 554"/>
                <a:gd name="T10" fmla="*/ 292 w 568"/>
                <a:gd name="T11" fmla="*/ 211 h 554"/>
                <a:gd name="T12" fmla="*/ 241 w 568"/>
                <a:gd name="T13" fmla="*/ 172 h 554"/>
                <a:gd name="T14" fmla="*/ 17 w 568"/>
                <a:gd name="T15" fmla="*/ 9 h 554"/>
                <a:gd name="T16" fmla="*/ 3 w 568"/>
                <a:gd name="T17" fmla="*/ 54 h 554"/>
                <a:gd name="T18" fmla="*/ 3 w 568"/>
                <a:gd name="T19" fmla="*/ 79 h 554"/>
                <a:gd name="T20" fmla="*/ 30 w 568"/>
                <a:gd name="T21" fmla="*/ 71 h 554"/>
                <a:gd name="T22" fmla="*/ 137 w 568"/>
                <a:gd name="T23" fmla="*/ 114 h 554"/>
                <a:gd name="T24" fmla="*/ 160 w 568"/>
                <a:gd name="T25" fmla="*/ 185 h 554"/>
                <a:gd name="T26" fmla="*/ 161 w 568"/>
                <a:gd name="T27" fmla="*/ 257 h 554"/>
                <a:gd name="T28" fmla="*/ 149 w 568"/>
                <a:gd name="T29" fmla="*/ 300 h 554"/>
                <a:gd name="T30" fmla="*/ 79 w 568"/>
                <a:gd name="T31" fmla="*/ 338 h 554"/>
                <a:gd name="T32" fmla="*/ 113 w 568"/>
                <a:gd name="T33" fmla="*/ 391 h 554"/>
                <a:gd name="T34" fmla="*/ 110 w 568"/>
                <a:gd name="T35" fmla="*/ 417 h 554"/>
                <a:gd name="T36" fmla="*/ 141 w 568"/>
                <a:gd name="T37" fmla="*/ 426 h 554"/>
                <a:gd name="T38" fmla="*/ 173 w 568"/>
                <a:gd name="T39" fmla="*/ 474 h 554"/>
                <a:gd name="T40" fmla="*/ 219 w 568"/>
                <a:gd name="T41" fmla="*/ 466 h 554"/>
                <a:gd name="T42" fmla="*/ 264 w 568"/>
                <a:gd name="T43" fmla="*/ 483 h 554"/>
                <a:gd name="T44" fmla="*/ 293 w 568"/>
                <a:gd name="T45" fmla="*/ 496 h 554"/>
                <a:gd name="T46" fmla="*/ 311 w 568"/>
                <a:gd name="T47" fmla="*/ 513 h 554"/>
                <a:gd name="T48" fmla="*/ 339 w 568"/>
                <a:gd name="T49" fmla="*/ 524 h 554"/>
                <a:gd name="T50" fmla="*/ 350 w 568"/>
                <a:gd name="T51" fmla="*/ 499 h 554"/>
                <a:gd name="T52" fmla="*/ 385 w 568"/>
                <a:gd name="T53" fmla="*/ 539 h 554"/>
                <a:gd name="T54" fmla="*/ 405 w 568"/>
                <a:gd name="T55" fmla="*/ 515 h 554"/>
                <a:gd name="T56" fmla="*/ 430 w 568"/>
                <a:gd name="T57" fmla="*/ 514 h 554"/>
                <a:gd name="T58" fmla="*/ 473 w 568"/>
                <a:gd name="T59" fmla="*/ 536 h 554"/>
                <a:gd name="T60" fmla="*/ 456 w 568"/>
                <a:gd name="T61" fmla="*/ 454 h 554"/>
                <a:gd name="T62" fmla="*/ 529 w 568"/>
                <a:gd name="T63" fmla="*/ 396 h 554"/>
                <a:gd name="T64" fmla="*/ 543 w 568"/>
                <a:gd name="T65" fmla="*/ 282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8" h="554">
                  <a:moveTo>
                    <a:pt x="557" y="254"/>
                  </a:moveTo>
                  <a:cubicBezTo>
                    <a:pt x="545" y="246"/>
                    <a:pt x="548" y="203"/>
                    <a:pt x="527" y="222"/>
                  </a:cubicBezTo>
                  <a:cubicBezTo>
                    <a:pt x="506" y="242"/>
                    <a:pt x="473" y="261"/>
                    <a:pt x="473" y="261"/>
                  </a:cubicBezTo>
                  <a:cubicBezTo>
                    <a:pt x="469" y="278"/>
                    <a:pt x="469" y="278"/>
                    <a:pt x="469" y="278"/>
                  </a:cubicBezTo>
                  <a:cubicBezTo>
                    <a:pt x="469" y="278"/>
                    <a:pt x="437" y="285"/>
                    <a:pt x="425" y="288"/>
                  </a:cubicBezTo>
                  <a:cubicBezTo>
                    <a:pt x="414" y="290"/>
                    <a:pt x="403" y="288"/>
                    <a:pt x="403" y="288"/>
                  </a:cubicBezTo>
                  <a:cubicBezTo>
                    <a:pt x="395" y="274"/>
                    <a:pt x="395" y="274"/>
                    <a:pt x="395" y="274"/>
                  </a:cubicBezTo>
                  <a:cubicBezTo>
                    <a:pt x="395" y="274"/>
                    <a:pt x="399" y="250"/>
                    <a:pt x="395" y="249"/>
                  </a:cubicBezTo>
                  <a:cubicBezTo>
                    <a:pt x="391" y="247"/>
                    <a:pt x="385" y="233"/>
                    <a:pt x="375" y="233"/>
                  </a:cubicBezTo>
                  <a:cubicBezTo>
                    <a:pt x="366" y="233"/>
                    <a:pt x="356" y="233"/>
                    <a:pt x="349" y="226"/>
                  </a:cubicBezTo>
                  <a:cubicBezTo>
                    <a:pt x="342" y="219"/>
                    <a:pt x="336" y="211"/>
                    <a:pt x="324" y="211"/>
                  </a:cubicBezTo>
                  <a:cubicBezTo>
                    <a:pt x="311" y="211"/>
                    <a:pt x="306" y="218"/>
                    <a:pt x="292" y="211"/>
                  </a:cubicBezTo>
                  <a:cubicBezTo>
                    <a:pt x="278" y="204"/>
                    <a:pt x="261" y="211"/>
                    <a:pt x="261" y="211"/>
                  </a:cubicBezTo>
                  <a:cubicBezTo>
                    <a:pt x="241" y="172"/>
                    <a:pt x="241" y="172"/>
                    <a:pt x="241" y="172"/>
                  </a:cubicBezTo>
                  <a:cubicBezTo>
                    <a:pt x="241" y="172"/>
                    <a:pt x="194" y="17"/>
                    <a:pt x="119" y="9"/>
                  </a:cubicBezTo>
                  <a:cubicBezTo>
                    <a:pt x="43" y="0"/>
                    <a:pt x="55" y="3"/>
                    <a:pt x="17" y="9"/>
                  </a:cubicBezTo>
                  <a:cubicBezTo>
                    <a:pt x="11" y="10"/>
                    <a:pt x="6" y="11"/>
                    <a:pt x="1" y="12"/>
                  </a:cubicBezTo>
                  <a:cubicBezTo>
                    <a:pt x="7" y="18"/>
                    <a:pt x="6" y="32"/>
                    <a:pt x="3" y="54"/>
                  </a:cubicBezTo>
                  <a:cubicBezTo>
                    <a:pt x="2" y="63"/>
                    <a:pt x="0" y="72"/>
                    <a:pt x="1" y="76"/>
                  </a:cubicBezTo>
                  <a:cubicBezTo>
                    <a:pt x="1" y="79"/>
                    <a:pt x="2" y="79"/>
                    <a:pt x="3" y="79"/>
                  </a:cubicBezTo>
                  <a:cubicBezTo>
                    <a:pt x="7" y="82"/>
                    <a:pt x="19" y="77"/>
                    <a:pt x="27" y="73"/>
                  </a:cubicBezTo>
                  <a:cubicBezTo>
                    <a:pt x="30" y="71"/>
                    <a:pt x="30" y="71"/>
                    <a:pt x="30" y="71"/>
                  </a:cubicBezTo>
                  <a:cubicBezTo>
                    <a:pt x="64" y="123"/>
                    <a:pt x="64" y="123"/>
                    <a:pt x="64" y="123"/>
                  </a:cubicBezTo>
                  <a:cubicBezTo>
                    <a:pt x="71" y="123"/>
                    <a:pt x="96" y="123"/>
                    <a:pt x="137" y="114"/>
                  </a:cubicBezTo>
                  <a:cubicBezTo>
                    <a:pt x="159" y="109"/>
                    <a:pt x="168" y="117"/>
                    <a:pt x="172" y="124"/>
                  </a:cubicBezTo>
                  <a:cubicBezTo>
                    <a:pt x="182" y="143"/>
                    <a:pt x="170" y="175"/>
                    <a:pt x="160" y="185"/>
                  </a:cubicBezTo>
                  <a:cubicBezTo>
                    <a:pt x="150" y="195"/>
                    <a:pt x="155" y="234"/>
                    <a:pt x="161" y="256"/>
                  </a:cubicBezTo>
                  <a:cubicBezTo>
                    <a:pt x="161" y="257"/>
                    <a:pt x="161" y="257"/>
                    <a:pt x="161" y="257"/>
                  </a:cubicBezTo>
                  <a:cubicBezTo>
                    <a:pt x="151" y="299"/>
                    <a:pt x="151" y="299"/>
                    <a:pt x="151" y="299"/>
                  </a:cubicBezTo>
                  <a:cubicBezTo>
                    <a:pt x="149" y="300"/>
                    <a:pt x="149" y="300"/>
                    <a:pt x="149" y="300"/>
                  </a:cubicBezTo>
                  <a:cubicBezTo>
                    <a:pt x="149" y="300"/>
                    <a:pt x="135" y="305"/>
                    <a:pt x="125" y="322"/>
                  </a:cubicBezTo>
                  <a:cubicBezTo>
                    <a:pt x="115" y="338"/>
                    <a:pt x="90" y="339"/>
                    <a:pt x="79" y="338"/>
                  </a:cubicBezTo>
                  <a:cubicBezTo>
                    <a:pt x="92" y="382"/>
                    <a:pt x="92" y="382"/>
                    <a:pt x="92" y="382"/>
                  </a:cubicBezTo>
                  <a:cubicBezTo>
                    <a:pt x="93" y="384"/>
                    <a:pt x="99" y="393"/>
                    <a:pt x="113" y="391"/>
                  </a:cubicBezTo>
                  <a:cubicBezTo>
                    <a:pt x="115" y="390"/>
                    <a:pt x="122" y="389"/>
                    <a:pt x="124" y="394"/>
                  </a:cubicBezTo>
                  <a:cubicBezTo>
                    <a:pt x="126" y="398"/>
                    <a:pt x="122" y="406"/>
                    <a:pt x="110" y="417"/>
                  </a:cubicBezTo>
                  <a:cubicBezTo>
                    <a:pt x="109" y="426"/>
                    <a:pt x="109" y="426"/>
                    <a:pt x="109" y="426"/>
                  </a:cubicBezTo>
                  <a:cubicBezTo>
                    <a:pt x="141" y="426"/>
                    <a:pt x="141" y="426"/>
                    <a:pt x="141" y="426"/>
                  </a:cubicBezTo>
                  <a:cubicBezTo>
                    <a:pt x="153" y="455"/>
                    <a:pt x="153" y="455"/>
                    <a:pt x="153" y="455"/>
                  </a:cubicBezTo>
                  <a:cubicBezTo>
                    <a:pt x="173" y="474"/>
                    <a:pt x="173" y="474"/>
                    <a:pt x="173" y="474"/>
                  </a:cubicBezTo>
                  <a:cubicBezTo>
                    <a:pt x="218" y="465"/>
                    <a:pt x="218" y="465"/>
                    <a:pt x="218" y="465"/>
                  </a:cubicBezTo>
                  <a:cubicBezTo>
                    <a:pt x="219" y="466"/>
                    <a:pt x="219" y="466"/>
                    <a:pt x="219" y="466"/>
                  </a:cubicBezTo>
                  <a:cubicBezTo>
                    <a:pt x="224" y="472"/>
                    <a:pt x="239" y="486"/>
                    <a:pt x="250" y="487"/>
                  </a:cubicBezTo>
                  <a:cubicBezTo>
                    <a:pt x="256" y="488"/>
                    <a:pt x="260" y="485"/>
                    <a:pt x="264" y="483"/>
                  </a:cubicBezTo>
                  <a:cubicBezTo>
                    <a:pt x="268" y="480"/>
                    <a:pt x="273" y="476"/>
                    <a:pt x="280" y="480"/>
                  </a:cubicBezTo>
                  <a:cubicBezTo>
                    <a:pt x="287" y="485"/>
                    <a:pt x="291" y="492"/>
                    <a:pt x="293" y="496"/>
                  </a:cubicBezTo>
                  <a:cubicBezTo>
                    <a:pt x="311" y="496"/>
                    <a:pt x="311" y="496"/>
                    <a:pt x="311" y="496"/>
                  </a:cubicBezTo>
                  <a:cubicBezTo>
                    <a:pt x="311" y="513"/>
                    <a:pt x="311" y="513"/>
                    <a:pt x="311" y="513"/>
                  </a:cubicBezTo>
                  <a:cubicBezTo>
                    <a:pt x="312" y="515"/>
                    <a:pt x="317" y="522"/>
                    <a:pt x="332" y="525"/>
                  </a:cubicBezTo>
                  <a:cubicBezTo>
                    <a:pt x="337" y="526"/>
                    <a:pt x="338" y="525"/>
                    <a:pt x="339" y="524"/>
                  </a:cubicBezTo>
                  <a:cubicBezTo>
                    <a:pt x="344" y="520"/>
                    <a:pt x="344" y="507"/>
                    <a:pt x="343" y="501"/>
                  </a:cubicBezTo>
                  <a:cubicBezTo>
                    <a:pt x="350" y="499"/>
                    <a:pt x="350" y="499"/>
                    <a:pt x="350" y="499"/>
                  </a:cubicBezTo>
                  <a:cubicBezTo>
                    <a:pt x="364" y="554"/>
                    <a:pt x="364" y="554"/>
                    <a:pt x="364" y="554"/>
                  </a:cubicBezTo>
                  <a:cubicBezTo>
                    <a:pt x="370" y="553"/>
                    <a:pt x="383" y="550"/>
                    <a:pt x="385" y="539"/>
                  </a:cubicBezTo>
                  <a:cubicBezTo>
                    <a:pt x="390" y="518"/>
                    <a:pt x="403" y="515"/>
                    <a:pt x="403" y="515"/>
                  </a:cubicBezTo>
                  <a:cubicBezTo>
                    <a:pt x="405" y="515"/>
                    <a:pt x="405" y="515"/>
                    <a:pt x="405" y="515"/>
                  </a:cubicBezTo>
                  <a:cubicBezTo>
                    <a:pt x="417" y="524"/>
                    <a:pt x="417" y="524"/>
                    <a:pt x="417" y="524"/>
                  </a:cubicBezTo>
                  <a:cubicBezTo>
                    <a:pt x="430" y="514"/>
                    <a:pt x="430" y="514"/>
                    <a:pt x="430" y="514"/>
                  </a:cubicBezTo>
                  <a:cubicBezTo>
                    <a:pt x="456" y="536"/>
                    <a:pt x="456" y="536"/>
                    <a:pt x="456" y="536"/>
                  </a:cubicBezTo>
                  <a:cubicBezTo>
                    <a:pt x="473" y="536"/>
                    <a:pt x="473" y="536"/>
                    <a:pt x="473" y="536"/>
                  </a:cubicBezTo>
                  <a:cubicBezTo>
                    <a:pt x="473" y="511"/>
                    <a:pt x="473" y="511"/>
                    <a:pt x="473" y="511"/>
                  </a:cubicBezTo>
                  <a:cubicBezTo>
                    <a:pt x="473" y="511"/>
                    <a:pt x="441" y="462"/>
                    <a:pt x="456" y="454"/>
                  </a:cubicBezTo>
                  <a:cubicBezTo>
                    <a:pt x="472" y="445"/>
                    <a:pt x="469" y="427"/>
                    <a:pt x="494" y="428"/>
                  </a:cubicBezTo>
                  <a:cubicBezTo>
                    <a:pt x="519" y="430"/>
                    <a:pt x="527" y="427"/>
                    <a:pt x="529" y="396"/>
                  </a:cubicBezTo>
                  <a:cubicBezTo>
                    <a:pt x="530" y="366"/>
                    <a:pt x="543" y="352"/>
                    <a:pt x="543" y="352"/>
                  </a:cubicBezTo>
                  <a:cubicBezTo>
                    <a:pt x="543" y="282"/>
                    <a:pt x="543" y="282"/>
                    <a:pt x="543" y="282"/>
                  </a:cubicBezTo>
                  <a:cubicBezTo>
                    <a:pt x="543" y="282"/>
                    <a:pt x="568" y="263"/>
                    <a:pt x="557" y="2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1" name="Freeform 18"/>
            <p:cNvSpPr>
              <a:spLocks/>
            </p:cNvSpPr>
            <p:nvPr/>
          </p:nvSpPr>
          <p:spPr bwMode="auto">
            <a:xfrm>
              <a:off x="8288338" y="4427538"/>
              <a:ext cx="519113" cy="604837"/>
            </a:xfrm>
            <a:custGeom>
              <a:avLst/>
              <a:gdLst>
                <a:gd name="T0" fmla="*/ 178 w 209"/>
                <a:gd name="T1" fmla="*/ 72 h 243"/>
                <a:gd name="T2" fmla="*/ 129 w 209"/>
                <a:gd name="T3" fmla="*/ 68 h 243"/>
                <a:gd name="T4" fmla="*/ 127 w 209"/>
                <a:gd name="T5" fmla="*/ 57 h 243"/>
                <a:gd name="T6" fmla="*/ 149 w 209"/>
                <a:gd name="T7" fmla="*/ 36 h 243"/>
                <a:gd name="T8" fmla="*/ 165 w 209"/>
                <a:gd name="T9" fmla="*/ 26 h 243"/>
                <a:gd name="T10" fmla="*/ 162 w 209"/>
                <a:gd name="T11" fmla="*/ 3 h 243"/>
                <a:gd name="T12" fmla="*/ 157 w 209"/>
                <a:gd name="T13" fmla="*/ 0 h 243"/>
                <a:gd name="T14" fmla="*/ 140 w 209"/>
                <a:gd name="T15" fmla="*/ 32 h 243"/>
                <a:gd name="T16" fmla="*/ 139 w 209"/>
                <a:gd name="T17" fmla="*/ 32 h 243"/>
                <a:gd name="T18" fmla="*/ 118 w 209"/>
                <a:gd name="T19" fmla="*/ 42 h 243"/>
                <a:gd name="T20" fmla="*/ 88 w 209"/>
                <a:gd name="T21" fmla="*/ 21 h 243"/>
                <a:gd name="T22" fmla="*/ 87 w 209"/>
                <a:gd name="T23" fmla="*/ 21 h 243"/>
                <a:gd name="T24" fmla="*/ 87 w 209"/>
                <a:gd name="T25" fmla="*/ 20 h 243"/>
                <a:gd name="T26" fmla="*/ 83 w 209"/>
                <a:gd name="T27" fmla="*/ 16 h 243"/>
                <a:gd name="T28" fmla="*/ 81 w 209"/>
                <a:gd name="T29" fmla="*/ 20 h 243"/>
                <a:gd name="T30" fmla="*/ 67 w 209"/>
                <a:gd name="T31" fmla="*/ 60 h 243"/>
                <a:gd name="T32" fmla="*/ 71 w 209"/>
                <a:gd name="T33" fmla="*/ 69 h 243"/>
                <a:gd name="T34" fmla="*/ 62 w 209"/>
                <a:gd name="T35" fmla="*/ 74 h 243"/>
                <a:gd name="T36" fmla="*/ 55 w 209"/>
                <a:gd name="T37" fmla="*/ 74 h 243"/>
                <a:gd name="T38" fmla="*/ 39 w 209"/>
                <a:gd name="T39" fmla="*/ 75 h 243"/>
                <a:gd name="T40" fmla="*/ 38 w 209"/>
                <a:gd name="T41" fmla="*/ 77 h 243"/>
                <a:gd name="T42" fmla="*/ 40 w 209"/>
                <a:gd name="T43" fmla="*/ 89 h 243"/>
                <a:gd name="T44" fmla="*/ 26 w 209"/>
                <a:gd name="T45" fmla="*/ 112 h 243"/>
                <a:gd name="T46" fmla="*/ 3 w 209"/>
                <a:gd name="T47" fmla="*/ 130 h 243"/>
                <a:gd name="T48" fmla="*/ 0 w 209"/>
                <a:gd name="T49" fmla="*/ 138 h 243"/>
                <a:gd name="T50" fmla="*/ 27 w 209"/>
                <a:gd name="T51" fmla="*/ 161 h 243"/>
                <a:gd name="T52" fmla="*/ 27 w 209"/>
                <a:gd name="T53" fmla="*/ 190 h 243"/>
                <a:gd name="T54" fmla="*/ 28 w 209"/>
                <a:gd name="T55" fmla="*/ 190 h 243"/>
                <a:gd name="T56" fmla="*/ 49 w 209"/>
                <a:gd name="T57" fmla="*/ 210 h 243"/>
                <a:gd name="T58" fmla="*/ 65 w 209"/>
                <a:gd name="T59" fmla="*/ 239 h 243"/>
                <a:gd name="T60" fmla="*/ 74 w 209"/>
                <a:gd name="T61" fmla="*/ 225 h 243"/>
                <a:gd name="T62" fmla="*/ 75 w 209"/>
                <a:gd name="T63" fmla="*/ 225 h 243"/>
                <a:gd name="T64" fmla="*/ 92 w 209"/>
                <a:gd name="T65" fmla="*/ 220 h 243"/>
                <a:gd name="T66" fmla="*/ 98 w 209"/>
                <a:gd name="T67" fmla="*/ 227 h 243"/>
                <a:gd name="T68" fmla="*/ 109 w 209"/>
                <a:gd name="T69" fmla="*/ 241 h 243"/>
                <a:gd name="T70" fmla="*/ 136 w 209"/>
                <a:gd name="T71" fmla="*/ 239 h 243"/>
                <a:gd name="T72" fmla="*/ 137 w 209"/>
                <a:gd name="T73" fmla="*/ 243 h 243"/>
                <a:gd name="T74" fmla="*/ 157 w 209"/>
                <a:gd name="T75" fmla="*/ 200 h 243"/>
                <a:gd name="T76" fmla="*/ 176 w 209"/>
                <a:gd name="T77" fmla="*/ 176 h 243"/>
                <a:gd name="T78" fmla="*/ 176 w 209"/>
                <a:gd name="T79" fmla="*/ 159 h 243"/>
                <a:gd name="T80" fmla="*/ 176 w 209"/>
                <a:gd name="T81" fmla="*/ 131 h 243"/>
                <a:gd name="T82" fmla="*/ 192 w 209"/>
                <a:gd name="T83" fmla="*/ 118 h 243"/>
                <a:gd name="T84" fmla="*/ 192 w 209"/>
                <a:gd name="T85" fmla="*/ 98 h 243"/>
                <a:gd name="T86" fmla="*/ 205 w 209"/>
                <a:gd name="T87" fmla="*/ 91 h 243"/>
                <a:gd name="T88" fmla="*/ 205 w 209"/>
                <a:gd name="T89" fmla="*/ 59 h 243"/>
                <a:gd name="T90" fmla="*/ 178 w 209"/>
                <a:gd name="T91" fmla="*/ 7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243">
                  <a:moveTo>
                    <a:pt x="178" y="72"/>
                  </a:moveTo>
                  <a:cubicBezTo>
                    <a:pt x="178" y="72"/>
                    <a:pt x="146" y="59"/>
                    <a:pt x="129" y="68"/>
                  </a:cubicBezTo>
                  <a:cubicBezTo>
                    <a:pt x="129" y="68"/>
                    <a:pt x="119" y="67"/>
                    <a:pt x="127" y="57"/>
                  </a:cubicBezTo>
                  <a:cubicBezTo>
                    <a:pt x="135" y="47"/>
                    <a:pt x="141" y="40"/>
                    <a:pt x="149" y="36"/>
                  </a:cubicBezTo>
                  <a:cubicBezTo>
                    <a:pt x="158" y="32"/>
                    <a:pt x="165" y="36"/>
                    <a:pt x="165" y="26"/>
                  </a:cubicBezTo>
                  <a:cubicBezTo>
                    <a:pt x="165" y="17"/>
                    <a:pt x="169" y="5"/>
                    <a:pt x="162" y="3"/>
                  </a:cubicBezTo>
                  <a:cubicBezTo>
                    <a:pt x="160" y="2"/>
                    <a:pt x="159" y="1"/>
                    <a:pt x="157" y="0"/>
                  </a:cubicBezTo>
                  <a:cubicBezTo>
                    <a:pt x="140" y="32"/>
                    <a:pt x="140" y="32"/>
                    <a:pt x="140" y="32"/>
                  </a:cubicBezTo>
                  <a:cubicBezTo>
                    <a:pt x="139" y="32"/>
                    <a:pt x="139" y="32"/>
                    <a:pt x="139" y="32"/>
                  </a:cubicBezTo>
                  <a:cubicBezTo>
                    <a:pt x="136" y="35"/>
                    <a:pt x="124" y="42"/>
                    <a:pt x="118" y="42"/>
                  </a:cubicBezTo>
                  <a:cubicBezTo>
                    <a:pt x="112" y="42"/>
                    <a:pt x="96" y="29"/>
                    <a:pt x="88" y="21"/>
                  </a:cubicBezTo>
                  <a:cubicBezTo>
                    <a:pt x="87" y="21"/>
                    <a:pt x="87" y="21"/>
                    <a:pt x="87" y="21"/>
                  </a:cubicBezTo>
                  <a:cubicBezTo>
                    <a:pt x="87" y="20"/>
                    <a:pt x="87" y="20"/>
                    <a:pt x="87" y="20"/>
                  </a:cubicBezTo>
                  <a:cubicBezTo>
                    <a:pt x="86" y="18"/>
                    <a:pt x="84" y="16"/>
                    <a:pt x="83" y="16"/>
                  </a:cubicBezTo>
                  <a:cubicBezTo>
                    <a:pt x="83" y="16"/>
                    <a:pt x="82" y="17"/>
                    <a:pt x="81" y="20"/>
                  </a:cubicBezTo>
                  <a:cubicBezTo>
                    <a:pt x="76" y="31"/>
                    <a:pt x="69" y="52"/>
                    <a:pt x="67" y="60"/>
                  </a:cubicBezTo>
                  <a:cubicBezTo>
                    <a:pt x="70" y="62"/>
                    <a:pt x="72" y="66"/>
                    <a:pt x="71" y="69"/>
                  </a:cubicBezTo>
                  <a:cubicBezTo>
                    <a:pt x="70" y="72"/>
                    <a:pt x="67" y="74"/>
                    <a:pt x="62" y="74"/>
                  </a:cubicBezTo>
                  <a:cubicBezTo>
                    <a:pt x="60" y="74"/>
                    <a:pt x="57" y="74"/>
                    <a:pt x="55" y="74"/>
                  </a:cubicBezTo>
                  <a:cubicBezTo>
                    <a:pt x="49" y="73"/>
                    <a:pt x="40" y="73"/>
                    <a:pt x="39" y="75"/>
                  </a:cubicBezTo>
                  <a:cubicBezTo>
                    <a:pt x="38" y="75"/>
                    <a:pt x="38" y="76"/>
                    <a:pt x="38" y="77"/>
                  </a:cubicBezTo>
                  <a:cubicBezTo>
                    <a:pt x="40" y="89"/>
                    <a:pt x="40" y="89"/>
                    <a:pt x="40" y="89"/>
                  </a:cubicBezTo>
                  <a:cubicBezTo>
                    <a:pt x="26" y="112"/>
                    <a:pt x="26" y="112"/>
                    <a:pt x="26" y="112"/>
                  </a:cubicBezTo>
                  <a:cubicBezTo>
                    <a:pt x="3" y="130"/>
                    <a:pt x="3" y="130"/>
                    <a:pt x="3" y="130"/>
                  </a:cubicBezTo>
                  <a:cubicBezTo>
                    <a:pt x="2" y="133"/>
                    <a:pt x="1" y="136"/>
                    <a:pt x="0" y="138"/>
                  </a:cubicBezTo>
                  <a:cubicBezTo>
                    <a:pt x="27" y="161"/>
                    <a:pt x="27" y="161"/>
                    <a:pt x="27" y="161"/>
                  </a:cubicBezTo>
                  <a:cubicBezTo>
                    <a:pt x="27" y="190"/>
                    <a:pt x="27" y="190"/>
                    <a:pt x="27" y="190"/>
                  </a:cubicBezTo>
                  <a:cubicBezTo>
                    <a:pt x="27" y="190"/>
                    <a:pt x="27" y="190"/>
                    <a:pt x="28" y="190"/>
                  </a:cubicBezTo>
                  <a:cubicBezTo>
                    <a:pt x="37" y="189"/>
                    <a:pt x="44" y="190"/>
                    <a:pt x="49" y="210"/>
                  </a:cubicBezTo>
                  <a:cubicBezTo>
                    <a:pt x="53" y="225"/>
                    <a:pt x="61" y="235"/>
                    <a:pt x="65" y="239"/>
                  </a:cubicBezTo>
                  <a:cubicBezTo>
                    <a:pt x="74" y="225"/>
                    <a:pt x="74" y="225"/>
                    <a:pt x="74" y="225"/>
                  </a:cubicBezTo>
                  <a:cubicBezTo>
                    <a:pt x="75" y="225"/>
                    <a:pt x="75" y="225"/>
                    <a:pt x="75" y="225"/>
                  </a:cubicBezTo>
                  <a:cubicBezTo>
                    <a:pt x="77" y="224"/>
                    <a:pt x="86" y="217"/>
                    <a:pt x="92" y="220"/>
                  </a:cubicBezTo>
                  <a:cubicBezTo>
                    <a:pt x="94" y="221"/>
                    <a:pt x="97" y="223"/>
                    <a:pt x="98" y="227"/>
                  </a:cubicBezTo>
                  <a:cubicBezTo>
                    <a:pt x="99" y="235"/>
                    <a:pt x="106" y="240"/>
                    <a:pt x="109" y="241"/>
                  </a:cubicBezTo>
                  <a:cubicBezTo>
                    <a:pt x="136" y="239"/>
                    <a:pt x="136" y="239"/>
                    <a:pt x="136" y="239"/>
                  </a:cubicBezTo>
                  <a:cubicBezTo>
                    <a:pt x="137" y="243"/>
                    <a:pt x="137" y="243"/>
                    <a:pt x="137" y="243"/>
                  </a:cubicBezTo>
                  <a:cubicBezTo>
                    <a:pt x="137" y="243"/>
                    <a:pt x="140" y="210"/>
                    <a:pt x="157" y="200"/>
                  </a:cubicBezTo>
                  <a:cubicBezTo>
                    <a:pt x="174" y="191"/>
                    <a:pt x="176" y="176"/>
                    <a:pt x="176" y="176"/>
                  </a:cubicBezTo>
                  <a:cubicBezTo>
                    <a:pt x="176" y="176"/>
                    <a:pt x="174" y="165"/>
                    <a:pt x="176" y="159"/>
                  </a:cubicBezTo>
                  <a:cubicBezTo>
                    <a:pt x="178" y="154"/>
                    <a:pt x="170" y="137"/>
                    <a:pt x="176" y="131"/>
                  </a:cubicBezTo>
                  <a:cubicBezTo>
                    <a:pt x="181" y="126"/>
                    <a:pt x="192" y="118"/>
                    <a:pt x="192" y="118"/>
                  </a:cubicBezTo>
                  <a:cubicBezTo>
                    <a:pt x="192" y="98"/>
                    <a:pt x="192" y="98"/>
                    <a:pt x="192" y="98"/>
                  </a:cubicBezTo>
                  <a:cubicBezTo>
                    <a:pt x="205" y="91"/>
                    <a:pt x="205" y="91"/>
                    <a:pt x="205" y="91"/>
                  </a:cubicBezTo>
                  <a:cubicBezTo>
                    <a:pt x="205" y="91"/>
                    <a:pt x="209" y="64"/>
                    <a:pt x="205" y="59"/>
                  </a:cubicBezTo>
                  <a:cubicBezTo>
                    <a:pt x="202" y="53"/>
                    <a:pt x="185" y="38"/>
                    <a:pt x="178"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2" name="Freeform 19"/>
            <p:cNvSpPr>
              <a:spLocks/>
            </p:cNvSpPr>
            <p:nvPr/>
          </p:nvSpPr>
          <p:spPr bwMode="auto">
            <a:xfrm>
              <a:off x="6483351" y="5265738"/>
              <a:ext cx="1743075" cy="927100"/>
            </a:xfrm>
            <a:custGeom>
              <a:avLst/>
              <a:gdLst>
                <a:gd name="T0" fmla="*/ 669 w 702"/>
                <a:gd name="T1" fmla="*/ 79 h 373"/>
                <a:gd name="T2" fmla="*/ 663 w 702"/>
                <a:gd name="T3" fmla="*/ 78 h 373"/>
                <a:gd name="T4" fmla="*/ 627 w 702"/>
                <a:gd name="T5" fmla="*/ 90 h 373"/>
                <a:gd name="T6" fmla="*/ 594 w 702"/>
                <a:gd name="T7" fmla="*/ 91 h 373"/>
                <a:gd name="T8" fmla="*/ 542 w 702"/>
                <a:gd name="T9" fmla="*/ 100 h 373"/>
                <a:gd name="T10" fmla="*/ 551 w 702"/>
                <a:gd name="T11" fmla="*/ 75 h 373"/>
                <a:gd name="T12" fmla="*/ 523 w 702"/>
                <a:gd name="T13" fmla="*/ 57 h 373"/>
                <a:gd name="T14" fmla="*/ 506 w 702"/>
                <a:gd name="T15" fmla="*/ 55 h 373"/>
                <a:gd name="T16" fmla="*/ 471 w 702"/>
                <a:gd name="T17" fmla="*/ 82 h 373"/>
                <a:gd name="T18" fmla="*/ 465 w 702"/>
                <a:gd name="T19" fmla="*/ 87 h 373"/>
                <a:gd name="T20" fmla="*/ 435 w 702"/>
                <a:gd name="T21" fmla="*/ 67 h 373"/>
                <a:gd name="T22" fmla="*/ 408 w 702"/>
                <a:gd name="T23" fmla="*/ 107 h 373"/>
                <a:gd name="T24" fmla="*/ 373 w 702"/>
                <a:gd name="T25" fmla="*/ 157 h 373"/>
                <a:gd name="T26" fmla="*/ 347 w 702"/>
                <a:gd name="T27" fmla="*/ 219 h 373"/>
                <a:gd name="T28" fmla="*/ 334 w 702"/>
                <a:gd name="T29" fmla="*/ 244 h 373"/>
                <a:gd name="T30" fmla="*/ 295 w 702"/>
                <a:gd name="T31" fmla="*/ 272 h 373"/>
                <a:gd name="T32" fmla="*/ 275 w 702"/>
                <a:gd name="T33" fmla="*/ 278 h 373"/>
                <a:gd name="T34" fmla="*/ 293 w 702"/>
                <a:gd name="T35" fmla="*/ 264 h 373"/>
                <a:gd name="T36" fmla="*/ 333 w 702"/>
                <a:gd name="T37" fmla="*/ 236 h 373"/>
                <a:gd name="T38" fmla="*/ 362 w 702"/>
                <a:gd name="T39" fmla="*/ 196 h 373"/>
                <a:gd name="T40" fmla="*/ 367 w 702"/>
                <a:gd name="T41" fmla="*/ 152 h 373"/>
                <a:gd name="T42" fmla="*/ 399 w 702"/>
                <a:gd name="T43" fmla="*/ 99 h 373"/>
                <a:gd name="T44" fmla="*/ 382 w 702"/>
                <a:gd name="T45" fmla="*/ 99 h 373"/>
                <a:gd name="T46" fmla="*/ 367 w 702"/>
                <a:gd name="T47" fmla="*/ 75 h 373"/>
                <a:gd name="T48" fmla="*/ 356 w 702"/>
                <a:gd name="T49" fmla="*/ 51 h 373"/>
                <a:gd name="T50" fmla="*/ 356 w 702"/>
                <a:gd name="T51" fmla="*/ 1 h 373"/>
                <a:gd name="T52" fmla="*/ 319 w 702"/>
                <a:gd name="T53" fmla="*/ 12 h 373"/>
                <a:gd name="T54" fmla="*/ 315 w 702"/>
                <a:gd name="T55" fmla="*/ 14 h 373"/>
                <a:gd name="T56" fmla="*/ 291 w 702"/>
                <a:gd name="T57" fmla="*/ 27 h 373"/>
                <a:gd name="T58" fmla="*/ 266 w 702"/>
                <a:gd name="T59" fmla="*/ 31 h 373"/>
                <a:gd name="T60" fmla="*/ 202 w 702"/>
                <a:gd name="T61" fmla="*/ 44 h 373"/>
                <a:gd name="T62" fmla="*/ 178 w 702"/>
                <a:gd name="T63" fmla="*/ 68 h 373"/>
                <a:gd name="T64" fmla="*/ 160 w 702"/>
                <a:gd name="T65" fmla="*/ 68 h 373"/>
                <a:gd name="T66" fmla="*/ 124 w 702"/>
                <a:gd name="T67" fmla="*/ 45 h 373"/>
                <a:gd name="T68" fmla="*/ 125 w 702"/>
                <a:gd name="T69" fmla="*/ 64 h 373"/>
                <a:gd name="T70" fmla="*/ 96 w 702"/>
                <a:gd name="T71" fmla="*/ 84 h 373"/>
                <a:gd name="T72" fmla="*/ 72 w 702"/>
                <a:gd name="T73" fmla="*/ 93 h 373"/>
                <a:gd name="T74" fmla="*/ 0 w 702"/>
                <a:gd name="T75" fmla="*/ 91 h 373"/>
                <a:gd name="T76" fmla="*/ 14 w 702"/>
                <a:gd name="T77" fmla="*/ 96 h 373"/>
                <a:gd name="T78" fmla="*/ 60 w 702"/>
                <a:gd name="T79" fmla="*/ 123 h 373"/>
                <a:gd name="T80" fmla="*/ 85 w 702"/>
                <a:gd name="T81" fmla="*/ 126 h 373"/>
                <a:gd name="T82" fmla="*/ 60 w 702"/>
                <a:gd name="T83" fmla="*/ 165 h 373"/>
                <a:gd name="T84" fmla="*/ 48 w 702"/>
                <a:gd name="T85" fmla="*/ 183 h 373"/>
                <a:gd name="T86" fmla="*/ 104 w 702"/>
                <a:gd name="T87" fmla="*/ 197 h 373"/>
                <a:gd name="T88" fmla="*/ 114 w 702"/>
                <a:gd name="T89" fmla="*/ 253 h 373"/>
                <a:gd name="T90" fmla="*/ 185 w 702"/>
                <a:gd name="T91" fmla="*/ 285 h 373"/>
                <a:gd name="T92" fmla="*/ 224 w 702"/>
                <a:gd name="T93" fmla="*/ 276 h 373"/>
                <a:gd name="T94" fmla="*/ 267 w 702"/>
                <a:gd name="T95" fmla="*/ 290 h 373"/>
                <a:gd name="T96" fmla="*/ 316 w 702"/>
                <a:gd name="T97" fmla="*/ 366 h 373"/>
                <a:gd name="T98" fmla="*/ 323 w 702"/>
                <a:gd name="T99" fmla="*/ 334 h 373"/>
                <a:gd name="T100" fmla="*/ 445 w 702"/>
                <a:gd name="T101" fmla="*/ 274 h 373"/>
                <a:gd name="T102" fmla="*/ 509 w 702"/>
                <a:gd name="T103" fmla="*/ 211 h 373"/>
                <a:gd name="T104" fmla="*/ 568 w 702"/>
                <a:gd name="T105" fmla="*/ 210 h 373"/>
                <a:gd name="T106" fmla="*/ 648 w 702"/>
                <a:gd name="T107" fmla="*/ 198 h 373"/>
                <a:gd name="T108" fmla="*/ 702 w 702"/>
                <a:gd name="T109" fmla="*/ 151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2" h="373">
                  <a:moveTo>
                    <a:pt x="698" y="153"/>
                  </a:moveTo>
                  <a:cubicBezTo>
                    <a:pt x="698" y="152"/>
                    <a:pt x="680" y="102"/>
                    <a:pt x="669" y="79"/>
                  </a:cubicBezTo>
                  <a:cubicBezTo>
                    <a:pt x="667" y="75"/>
                    <a:pt x="665" y="73"/>
                    <a:pt x="664" y="72"/>
                  </a:cubicBezTo>
                  <a:cubicBezTo>
                    <a:pt x="664" y="73"/>
                    <a:pt x="663" y="75"/>
                    <a:pt x="663" y="78"/>
                  </a:cubicBezTo>
                  <a:cubicBezTo>
                    <a:pt x="663" y="80"/>
                    <a:pt x="663" y="80"/>
                    <a:pt x="663" y="80"/>
                  </a:cubicBezTo>
                  <a:cubicBezTo>
                    <a:pt x="627" y="90"/>
                    <a:pt x="627" y="90"/>
                    <a:pt x="627" y="90"/>
                  </a:cubicBezTo>
                  <a:cubicBezTo>
                    <a:pt x="625" y="91"/>
                    <a:pt x="613" y="96"/>
                    <a:pt x="605" y="89"/>
                  </a:cubicBezTo>
                  <a:cubicBezTo>
                    <a:pt x="601" y="87"/>
                    <a:pt x="600" y="87"/>
                    <a:pt x="594" y="91"/>
                  </a:cubicBezTo>
                  <a:cubicBezTo>
                    <a:pt x="592" y="93"/>
                    <a:pt x="590" y="94"/>
                    <a:pt x="587" y="95"/>
                  </a:cubicBezTo>
                  <a:cubicBezTo>
                    <a:pt x="573" y="102"/>
                    <a:pt x="556" y="101"/>
                    <a:pt x="542" y="100"/>
                  </a:cubicBezTo>
                  <a:cubicBezTo>
                    <a:pt x="537" y="99"/>
                    <a:pt x="534" y="97"/>
                    <a:pt x="533" y="94"/>
                  </a:cubicBezTo>
                  <a:cubicBezTo>
                    <a:pt x="532" y="89"/>
                    <a:pt x="538" y="82"/>
                    <a:pt x="551" y="75"/>
                  </a:cubicBezTo>
                  <a:cubicBezTo>
                    <a:pt x="551" y="54"/>
                    <a:pt x="551" y="54"/>
                    <a:pt x="551" y="54"/>
                  </a:cubicBezTo>
                  <a:cubicBezTo>
                    <a:pt x="545" y="55"/>
                    <a:pt x="536" y="57"/>
                    <a:pt x="523" y="57"/>
                  </a:cubicBezTo>
                  <a:cubicBezTo>
                    <a:pt x="514" y="57"/>
                    <a:pt x="512" y="57"/>
                    <a:pt x="511" y="56"/>
                  </a:cubicBezTo>
                  <a:cubicBezTo>
                    <a:pt x="510" y="55"/>
                    <a:pt x="509" y="55"/>
                    <a:pt x="506" y="55"/>
                  </a:cubicBezTo>
                  <a:cubicBezTo>
                    <a:pt x="490" y="53"/>
                    <a:pt x="477" y="53"/>
                    <a:pt x="468" y="55"/>
                  </a:cubicBezTo>
                  <a:cubicBezTo>
                    <a:pt x="467" y="56"/>
                    <a:pt x="467" y="69"/>
                    <a:pt x="471" y="82"/>
                  </a:cubicBezTo>
                  <a:cubicBezTo>
                    <a:pt x="475" y="95"/>
                    <a:pt x="475" y="95"/>
                    <a:pt x="475" y="95"/>
                  </a:cubicBezTo>
                  <a:cubicBezTo>
                    <a:pt x="465" y="87"/>
                    <a:pt x="465" y="87"/>
                    <a:pt x="465" y="87"/>
                  </a:cubicBezTo>
                  <a:cubicBezTo>
                    <a:pt x="465" y="87"/>
                    <a:pt x="450" y="75"/>
                    <a:pt x="439" y="67"/>
                  </a:cubicBezTo>
                  <a:cubicBezTo>
                    <a:pt x="437" y="66"/>
                    <a:pt x="436" y="66"/>
                    <a:pt x="435" y="67"/>
                  </a:cubicBezTo>
                  <a:cubicBezTo>
                    <a:pt x="432" y="69"/>
                    <a:pt x="429" y="78"/>
                    <a:pt x="429" y="83"/>
                  </a:cubicBezTo>
                  <a:cubicBezTo>
                    <a:pt x="429" y="91"/>
                    <a:pt x="414" y="103"/>
                    <a:pt x="408" y="107"/>
                  </a:cubicBezTo>
                  <a:cubicBezTo>
                    <a:pt x="409" y="116"/>
                    <a:pt x="410" y="127"/>
                    <a:pt x="405" y="132"/>
                  </a:cubicBezTo>
                  <a:cubicBezTo>
                    <a:pt x="400" y="137"/>
                    <a:pt x="379" y="153"/>
                    <a:pt x="373" y="157"/>
                  </a:cubicBezTo>
                  <a:cubicBezTo>
                    <a:pt x="369" y="200"/>
                    <a:pt x="369" y="200"/>
                    <a:pt x="369" y="200"/>
                  </a:cubicBezTo>
                  <a:cubicBezTo>
                    <a:pt x="347" y="219"/>
                    <a:pt x="347" y="219"/>
                    <a:pt x="347" y="219"/>
                  </a:cubicBezTo>
                  <a:cubicBezTo>
                    <a:pt x="338" y="246"/>
                    <a:pt x="338" y="246"/>
                    <a:pt x="338" y="246"/>
                  </a:cubicBezTo>
                  <a:cubicBezTo>
                    <a:pt x="334" y="244"/>
                    <a:pt x="334" y="244"/>
                    <a:pt x="334" y="244"/>
                  </a:cubicBezTo>
                  <a:cubicBezTo>
                    <a:pt x="333" y="244"/>
                    <a:pt x="324" y="241"/>
                    <a:pt x="319" y="253"/>
                  </a:cubicBezTo>
                  <a:cubicBezTo>
                    <a:pt x="312" y="269"/>
                    <a:pt x="299" y="272"/>
                    <a:pt x="295" y="272"/>
                  </a:cubicBezTo>
                  <a:cubicBezTo>
                    <a:pt x="281" y="284"/>
                    <a:pt x="281" y="284"/>
                    <a:pt x="281" y="284"/>
                  </a:cubicBezTo>
                  <a:cubicBezTo>
                    <a:pt x="275" y="278"/>
                    <a:pt x="275" y="278"/>
                    <a:pt x="275" y="278"/>
                  </a:cubicBezTo>
                  <a:cubicBezTo>
                    <a:pt x="291" y="264"/>
                    <a:pt x="291" y="264"/>
                    <a:pt x="291" y="264"/>
                  </a:cubicBezTo>
                  <a:cubicBezTo>
                    <a:pt x="293" y="264"/>
                    <a:pt x="293" y="264"/>
                    <a:pt x="293" y="264"/>
                  </a:cubicBezTo>
                  <a:cubicBezTo>
                    <a:pt x="293" y="264"/>
                    <a:pt x="305" y="264"/>
                    <a:pt x="312" y="250"/>
                  </a:cubicBezTo>
                  <a:cubicBezTo>
                    <a:pt x="317" y="237"/>
                    <a:pt x="327" y="235"/>
                    <a:pt x="333" y="236"/>
                  </a:cubicBezTo>
                  <a:cubicBezTo>
                    <a:pt x="340" y="214"/>
                    <a:pt x="340" y="214"/>
                    <a:pt x="340" y="214"/>
                  </a:cubicBezTo>
                  <a:cubicBezTo>
                    <a:pt x="362" y="196"/>
                    <a:pt x="362" y="196"/>
                    <a:pt x="362" y="196"/>
                  </a:cubicBezTo>
                  <a:cubicBezTo>
                    <a:pt x="365" y="153"/>
                    <a:pt x="365" y="153"/>
                    <a:pt x="365" y="153"/>
                  </a:cubicBezTo>
                  <a:cubicBezTo>
                    <a:pt x="367" y="152"/>
                    <a:pt x="367" y="152"/>
                    <a:pt x="367" y="152"/>
                  </a:cubicBezTo>
                  <a:cubicBezTo>
                    <a:pt x="374" y="146"/>
                    <a:pt x="395" y="131"/>
                    <a:pt x="400" y="126"/>
                  </a:cubicBezTo>
                  <a:cubicBezTo>
                    <a:pt x="402" y="124"/>
                    <a:pt x="401" y="111"/>
                    <a:pt x="399" y="99"/>
                  </a:cubicBezTo>
                  <a:cubicBezTo>
                    <a:pt x="396" y="96"/>
                    <a:pt x="392" y="92"/>
                    <a:pt x="390" y="92"/>
                  </a:cubicBezTo>
                  <a:cubicBezTo>
                    <a:pt x="388" y="92"/>
                    <a:pt x="384" y="96"/>
                    <a:pt x="382" y="99"/>
                  </a:cubicBezTo>
                  <a:cubicBezTo>
                    <a:pt x="377" y="107"/>
                    <a:pt x="377" y="107"/>
                    <a:pt x="377" y="107"/>
                  </a:cubicBezTo>
                  <a:cubicBezTo>
                    <a:pt x="367" y="75"/>
                    <a:pt x="367" y="75"/>
                    <a:pt x="367" y="75"/>
                  </a:cubicBezTo>
                  <a:cubicBezTo>
                    <a:pt x="341" y="87"/>
                    <a:pt x="341" y="87"/>
                    <a:pt x="341" y="87"/>
                  </a:cubicBezTo>
                  <a:cubicBezTo>
                    <a:pt x="356" y="51"/>
                    <a:pt x="356" y="51"/>
                    <a:pt x="356" y="51"/>
                  </a:cubicBezTo>
                  <a:cubicBezTo>
                    <a:pt x="360" y="42"/>
                    <a:pt x="365" y="26"/>
                    <a:pt x="365" y="21"/>
                  </a:cubicBezTo>
                  <a:cubicBezTo>
                    <a:pt x="365" y="17"/>
                    <a:pt x="360" y="8"/>
                    <a:pt x="356" y="1"/>
                  </a:cubicBezTo>
                  <a:cubicBezTo>
                    <a:pt x="349" y="3"/>
                    <a:pt x="333" y="6"/>
                    <a:pt x="327" y="0"/>
                  </a:cubicBezTo>
                  <a:cubicBezTo>
                    <a:pt x="325" y="1"/>
                    <a:pt x="321" y="6"/>
                    <a:pt x="319" y="12"/>
                  </a:cubicBezTo>
                  <a:cubicBezTo>
                    <a:pt x="318" y="14"/>
                    <a:pt x="318" y="14"/>
                    <a:pt x="318" y="14"/>
                  </a:cubicBezTo>
                  <a:cubicBezTo>
                    <a:pt x="315" y="14"/>
                    <a:pt x="315" y="14"/>
                    <a:pt x="315" y="14"/>
                  </a:cubicBezTo>
                  <a:cubicBezTo>
                    <a:pt x="315" y="14"/>
                    <a:pt x="301" y="14"/>
                    <a:pt x="294" y="3"/>
                  </a:cubicBezTo>
                  <a:cubicBezTo>
                    <a:pt x="293" y="9"/>
                    <a:pt x="292" y="18"/>
                    <a:pt x="291" y="27"/>
                  </a:cubicBezTo>
                  <a:cubicBezTo>
                    <a:pt x="291" y="31"/>
                    <a:pt x="291" y="31"/>
                    <a:pt x="291" y="31"/>
                  </a:cubicBezTo>
                  <a:cubicBezTo>
                    <a:pt x="266" y="31"/>
                    <a:pt x="266" y="31"/>
                    <a:pt x="266" y="31"/>
                  </a:cubicBezTo>
                  <a:cubicBezTo>
                    <a:pt x="255" y="34"/>
                    <a:pt x="239" y="41"/>
                    <a:pt x="236" y="43"/>
                  </a:cubicBezTo>
                  <a:cubicBezTo>
                    <a:pt x="228" y="48"/>
                    <a:pt x="214" y="49"/>
                    <a:pt x="202" y="44"/>
                  </a:cubicBezTo>
                  <a:cubicBezTo>
                    <a:pt x="197" y="42"/>
                    <a:pt x="190" y="53"/>
                    <a:pt x="185" y="59"/>
                  </a:cubicBezTo>
                  <a:cubicBezTo>
                    <a:pt x="182" y="63"/>
                    <a:pt x="180" y="66"/>
                    <a:pt x="178" y="68"/>
                  </a:cubicBezTo>
                  <a:cubicBezTo>
                    <a:pt x="172" y="73"/>
                    <a:pt x="164" y="71"/>
                    <a:pt x="161" y="68"/>
                  </a:cubicBezTo>
                  <a:cubicBezTo>
                    <a:pt x="160" y="68"/>
                    <a:pt x="160" y="68"/>
                    <a:pt x="160" y="68"/>
                  </a:cubicBezTo>
                  <a:cubicBezTo>
                    <a:pt x="160" y="68"/>
                    <a:pt x="144" y="52"/>
                    <a:pt x="128" y="45"/>
                  </a:cubicBezTo>
                  <a:cubicBezTo>
                    <a:pt x="125" y="44"/>
                    <a:pt x="124" y="44"/>
                    <a:pt x="124" y="45"/>
                  </a:cubicBezTo>
                  <a:cubicBezTo>
                    <a:pt x="122" y="46"/>
                    <a:pt x="122" y="55"/>
                    <a:pt x="124" y="61"/>
                  </a:cubicBezTo>
                  <a:cubicBezTo>
                    <a:pt x="125" y="64"/>
                    <a:pt x="125" y="64"/>
                    <a:pt x="125" y="64"/>
                  </a:cubicBezTo>
                  <a:cubicBezTo>
                    <a:pt x="122" y="65"/>
                    <a:pt x="122" y="65"/>
                    <a:pt x="122" y="65"/>
                  </a:cubicBezTo>
                  <a:cubicBezTo>
                    <a:pt x="122" y="66"/>
                    <a:pt x="102" y="80"/>
                    <a:pt x="96" y="84"/>
                  </a:cubicBezTo>
                  <a:cubicBezTo>
                    <a:pt x="95" y="84"/>
                    <a:pt x="93" y="85"/>
                    <a:pt x="92" y="86"/>
                  </a:cubicBezTo>
                  <a:cubicBezTo>
                    <a:pt x="86" y="91"/>
                    <a:pt x="78" y="96"/>
                    <a:pt x="72" y="93"/>
                  </a:cubicBezTo>
                  <a:cubicBezTo>
                    <a:pt x="67" y="90"/>
                    <a:pt x="47" y="79"/>
                    <a:pt x="42" y="76"/>
                  </a:cubicBezTo>
                  <a:cubicBezTo>
                    <a:pt x="0" y="91"/>
                    <a:pt x="0" y="91"/>
                    <a:pt x="0" y="91"/>
                  </a:cubicBezTo>
                  <a:cubicBezTo>
                    <a:pt x="1" y="92"/>
                    <a:pt x="3" y="92"/>
                    <a:pt x="5" y="93"/>
                  </a:cubicBezTo>
                  <a:cubicBezTo>
                    <a:pt x="7" y="93"/>
                    <a:pt x="10" y="94"/>
                    <a:pt x="14" y="96"/>
                  </a:cubicBezTo>
                  <a:cubicBezTo>
                    <a:pt x="25" y="101"/>
                    <a:pt x="38" y="111"/>
                    <a:pt x="40" y="113"/>
                  </a:cubicBezTo>
                  <a:cubicBezTo>
                    <a:pt x="60" y="123"/>
                    <a:pt x="60" y="123"/>
                    <a:pt x="60" y="123"/>
                  </a:cubicBezTo>
                  <a:cubicBezTo>
                    <a:pt x="84" y="123"/>
                    <a:pt x="84" y="123"/>
                    <a:pt x="84" y="123"/>
                  </a:cubicBezTo>
                  <a:cubicBezTo>
                    <a:pt x="85" y="126"/>
                    <a:pt x="85" y="126"/>
                    <a:pt x="85" y="126"/>
                  </a:cubicBezTo>
                  <a:cubicBezTo>
                    <a:pt x="86" y="129"/>
                    <a:pt x="89" y="143"/>
                    <a:pt x="84" y="150"/>
                  </a:cubicBezTo>
                  <a:cubicBezTo>
                    <a:pt x="81" y="155"/>
                    <a:pt x="65" y="163"/>
                    <a:pt x="60" y="165"/>
                  </a:cubicBezTo>
                  <a:cubicBezTo>
                    <a:pt x="51" y="185"/>
                    <a:pt x="51" y="185"/>
                    <a:pt x="51" y="185"/>
                  </a:cubicBezTo>
                  <a:cubicBezTo>
                    <a:pt x="48" y="183"/>
                    <a:pt x="48" y="183"/>
                    <a:pt x="48" y="183"/>
                  </a:cubicBezTo>
                  <a:cubicBezTo>
                    <a:pt x="50" y="185"/>
                    <a:pt x="52" y="187"/>
                    <a:pt x="56" y="189"/>
                  </a:cubicBezTo>
                  <a:cubicBezTo>
                    <a:pt x="74" y="197"/>
                    <a:pt x="101" y="193"/>
                    <a:pt x="104" y="197"/>
                  </a:cubicBezTo>
                  <a:cubicBezTo>
                    <a:pt x="107" y="201"/>
                    <a:pt x="100" y="222"/>
                    <a:pt x="100" y="229"/>
                  </a:cubicBezTo>
                  <a:cubicBezTo>
                    <a:pt x="100" y="236"/>
                    <a:pt x="114" y="253"/>
                    <a:pt x="114" y="253"/>
                  </a:cubicBezTo>
                  <a:cubicBezTo>
                    <a:pt x="114" y="253"/>
                    <a:pt x="118" y="282"/>
                    <a:pt x="147" y="276"/>
                  </a:cubicBezTo>
                  <a:cubicBezTo>
                    <a:pt x="176" y="271"/>
                    <a:pt x="172" y="285"/>
                    <a:pt x="185" y="285"/>
                  </a:cubicBezTo>
                  <a:cubicBezTo>
                    <a:pt x="197" y="285"/>
                    <a:pt x="217" y="283"/>
                    <a:pt x="217" y="283"/>
                  </a:cubicBezTo>
                  <a:cubicBezTo>
                    <a:pt x="224" y="276"/>
                    <a:pt x="224" y="276"/>
                    <a:pt x="224" y="276"/>
                  </a:cubicBezTo>
                  <a:cubicBezTo>
                    <a:pt x="224" y="276"/>
                    <a:pt x="236" y="276"/>
                    <a:pt x="240" y="286"/>
                  </a:cubicBezTo>
                  <a:cubicBezTo>
                    <a:pt x="245" y="296"/>
                    <a:pt x="254" y="290"/>
                    <a:pt x="267" y="290"/>
                  </a:cubicBezTo>
                  <a:cubicBezTo>
                    <a:pt x="279" y="290"/>
                    <a:pt x="292" y="283"/>
                    <a:pt x="284" y="304"/>
                  </a:cubicBezTo>
                  <a:cubicBezTo>
                    <a:pt x="275" y="325"/>
                    <a:pt x="282" y="373"/>
                    <a:pt x="316" y="366"/>
                  </a:cubicBezTo>
                  <a:cubicBezTo>
                    <a:pt x="349" y="359"/>
                    <a:pt x="323" y="354"/>
                    <a:pt x="323" y="354"/>
                  </a:cubicBezTo>
                  <a:cubicBezTo>
                    <a:pt x="323" y="334"/>
                    <a:pt x="323" y="334"/>
                    <a:pt x="323" y="334"/>
                  </a:cubicBezTo>
                  <a:cubicBezTo>
                    <a:pt x="323" y="334"/>
                    <a:pt x="308" y="291"/>
                    <a:pt x="360" y="289"/>
                  </a:cubicBezTo>
                  <a:cubicBezTo>
                    <a:pt x="412" y="287"/>
                    <a:pt x="438" y="283"/>
                    <a:pt x="445" y="274"/>
                  </a:cubicBezTo>
                  <a:cubicBezTo>
                    <a:pt x="453" y="265"/>
                    <a:pt x="451" y="261"/>
                    <a:pt x="473" y="255"/>
                  </a:cubicBezTo>
                  <a:cubicBezTo>
                    <a:pt x="496" y="250"/>
                    <a:pt x="494" y="203"/>
                    <a:pt x="509" y="211"/>
                  </a:cubicBezTo>
                  <a:cubicBezTo>
                    <a:pt x="523" y="218"/>
                    <a:pt x="522" y="248"/>
                    <a:pt x="536" y="239"/>
                  </a:cubicBezTo>
                  <a:cubicBezTo>
                    <a:pt x="551" y="229"/>
                    <a:pt x="557" y="206"/>
                    <a:pt x="568" y="210"/>
                  </a:cubicBezTo>
                  <a:cubicBezTo>
                    <a:pt x="579" y="215"/>
                    <a:pt x="602" y="212"/>
                    <a:pt x="613" y="210"/>
                  </a:cubicBezTo>
                  <a:cubicBezTo>
                    <a:pt x="624" y="207"/>
                    <a:pt x="635" y="205"/>
                    <a:pt x="648" y="198"/>
                  </a:cubicBezTo>
                  <a:cubicBezTo>
                    <a:pt x="661" y="190"/>
                    <a:pt x="678" y="161"/>
                    <a:pt x="685" y="157"/>
                  </a:cubicBezTo>
                  <a:cubicBezTo>
                    <a:pt x="690" y="155"/>
                    <a:pt x="695" y="155"/>
                    <a:pt x="702" y="151"/>
                  </a:cubicBezTo>
                  <a:lnTo>
                    <a:pt x="698" y="15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3" name="Freeform 20"/>
            <p:cNvSpPr>
              <a:spLocks/>
            </p:cNvSpPr>
            <p:nvPr/>
          </p:nvSpPr>
          <p:spPr bwMode="auto">
            <a:xfrm>
              <a:off x="8031163" y="4918075"/>
              <a:ext cx="581025" cy="717550"/>
            </a:xfrm>
            <a:custGeom>
              <a:avLst/>
              <a:gdLst>
                <a:gd name="T0" fmla="*/ 211 w 234"/>
                <a:gd name="T1" fmla="*/ 52 h 289"/>
                <a:gd name="T2" fmla="*/ 210 w 234"/>
                <a:gd name="T3" fmla="*/ 52 h 289"/>
                <a:gd name="T4" fmla="*/ 194 w 234"/>
                <a:gd name="T5" fmla="*/ 32 h 289"/>
                <a:gd name="T6" fmla="*/ 193 w 234"/>
                <a:gd name="T7" fmla="*/ 30 h 289"/>
                <a:gd name="T8" fmla="*/ 184 w 234"/>
                <a:gd name="T9" fmla="*/ 34 h 289"/>
                <a:gd name="T10" fmla="*/ 171 w 234"/>
                <a:gd name="T11" fmla="*/ 54 h 289"/>
                <a:gd name="T12" fmla="*/ 168 w 234"/>
                <a:gd name="T13" fmla="*/ 52 h 289"/>
                <a:gd name="T14" fmla="*/ 146 w 234"/>
                <a:gd name="T15" fmla="*/ 15 h 289"/>
                <a:gd name="T16" fmla="*/ 132 w 234"/>
                <a:gd name="T17" fmla="*/ 1 h 289"/>
                <a:gd name="T18" fmla="*/ 127 w 234"/>
                <a:gd name="T19" fmla="*/ 2 h 289"/>
                <a:gd name="T20" fmla="*/ 112 w 234"/>
                <a:gd name="T21" fmla="*/ 17 h 289"/>
                <a:gd name="T22" fmla="*/ 106 w 234"/>
                <a:gd name="T23" fmla="*/ 25 h 289"/>
                <a:gd name="T24" fmla="*/ 82 w 234"/>
                <a:gd name="T25" fmla="*/ 31 h 289"/>
                <a:gd name="T26" fmla="*/ 61 w 234"/>
                <a:gd name="T27" fmla="*/ 33 h 289"/>
                <a:gd name="T28" fmla="*/ 56 w 234"/>
                <a:gd name="T29" fmla="*/ 36 h 289"/>
                <a:gd name="T30" fmla="*/ 62 w 234"/>
                <a:gd name="T31" fmla="*/ 58 h 289"/>
                <a:gd name="T32" fmla="*/ 64 w 234"/>
                <a:gd name="T33" fmla="*/ 63 h 289"/>
                <a:gd name="T34" fmla="*/ 45 w 234"/>
                <a:gd name="T35" fmla="*/ 94 h 289"/>
                <a:gd name="T36" fmla="*/ 38 w 234"/>
                <a:gd name="T37" fmla="*/ 108 h 289"/>
                <a:gd name="T38" fmla="*/ 38 w 234"/>
                <a:gd name="T39" fmla="*/ 122 h 289"/>
                <a:gd name="T40" fmla="*/ 29 w 234"/>
                <a:gd name="T41" fmla="*/ 136 h 289"/>
                <a:gd name="T42" fmla="*/ 17 w 234"/>
                <a:gd name="T43" fmla="*/ 171 h 289"/>
                <a:gd name="T44" fmla="*/ 0 w 234"/>
                <a:gd name="T45" fmla="*/ 194 h 289"/>
                <a:gd name="T46" fmla="*/ 0 w 234"/>
                <a:gd name="T47" fmla="*/ 223 h 289"/>
                <a:gd name="T48" fmla="*/ 1 w 234"/>
                <a:gd name="T49" fmla="*/ 223 h 289"/>
                <a:gd name="T50" fmla="*/ 2 w 234"/>
                <a:gd name="T51" fmla="*/ 222 h 289"/>
                <a:gd name="T52" fmla="*/ 32 w 234"/>
                <a:gd name="T53" fmla="*/ 214 h 289"/>
                <a:gd name="T54" fmla="*/ 40 w 234"/>
                <a:gd name="T55" fmla="*/ 203 h 289"/>
                <a:gd name="T56" fmla="*/ 53 w 234"/>
                <a:gd name="T57" fmla="*/ 216 h 289"/>
                <a:gd name="T58" fmla="*/ 82 w 234"/>
                <a:gd name="T59" fmla="*/ 289 h 289"/>
                <a:gd name="T60" fmla="*/ 92 w 234"/>
                <a:gd name="T61" fmla="*/ 275 h 289"/>
                <a:gd name="T62" fmla="*/ 111 w 234"/>
                <a:gd name="T63" fmla="*/ 243 h 289"/>
                <a:gd name="T64" fmla="*/ 111 w 234"/>
                <a:gd name="T65" fmla="*/ 217 h 289"/>
                <a:gd name="T66" fmla="*/ 142 w 234"/>
                <a:gd name="T67" fmla="*/ 217 h 289"/>
                <a:gd name="T68" fmla="*/ 157 w 234"/>
                <a:gd name="T69" fmla="*/ 185 h 289"/>
                <a:gd name="T70" fmla="*/ 177 w 234"/>
                <a:gd name="T71" fmla="*/ 165 h 289"/>
                <a:gd name="T72" fmla="*/ 205 w 234"/>
                <a:gd name="T73" fmla="*/ 146 h 289"/>
                <a:gd name="T74" fmla="*/ 208 w 234"/>
                <a:gd name="T75" fmla="*/ 100 h 289"/>
                <a:gd name="T76" fmla="*/ 224 w 234"/>
                <a:gd name="T77" fmla="*/ 66 h 289"/>
                <a:gd name="T78" fmla="*/ 234 w 234"/>
                <a:gd name="T79" fmla="*/ 51 h 289"/>
                <a:gd name="T80" fmla="*/ 211 w 234"/>
                <a:gd name="T81" fmla="*/ 5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4" h="289">
                  <a:moveTo>
                    <a:pt x="211" y="52"/>
                  </a:moveTo>
                  <a:cubicBezTo>
                    <a:pt x="210" y="52"/>
                    <a:pt x="210" y="52"/>
                    <a:pt x="210" y="52"/>
                  </a:cubicBezTo>
                  <a:cubicBezTo>
                    <a:pt x="210" y="52"/>
                    <a:pt x="196" y="45"/>
                    <a:pt x="194" y="32"/>
                  </a:cubicBezTo>
                  <a:cubicBezTo>
                    <a:pt x="194" y="31"/>
                    <a:pt x="194" y="30"/>
                    <a:pt x="193" y="30"/>
                  </a:cubicBezTo>
                  <a:cubicBezTo>
                    <a:pt x="192" y="30"/>
                    <a:pt x="188" y="31"/>
                    <a:pt x="184" y="34"/>
                  </a:cubicBezTo>
                  <a:cubicBezTo>
                    <a:pt x="171" y="54"/>
                    <a:pt x="171" y="54"/>
                    <a:pt x="171" y="54"/>
                  </a:cubicBezTo>
                  <a:cubicBezTo>
                    <a:pt x="168" y="52"/>
                    <a:pt x="168" y="52"/>
                    <a:pt x="168" y="52"/>
                  </a:cubicBezTo>
                  <a:cubicBezTo>
                    <a:pt x="167" y="51"/>
                    <a:pt x="152" y="39"/>
                    <a:pt x="146" y="15"/>
                  </a:cubicBezTo>
                  <a:cubicBezTo>
                    <a:pt x="142" y="0"/>
                    <a:pt x="139" y="1"/>
                    <a:pt x="132" y="1"/>
                  </a:cubicBezTo>
                  <a:cubicBezTo>
                    <a:pt x="131" y="1"/>
                    <a:pt x="129" y="2"/>
                    <a:pt x="127" y="2"/>
                  </a:cubicBezTo>
                  <a:cubicBezTo>
                    <a:pt x="123" y="2"/>
                    <a:pt x="116" y="11"/>
                    <a:pt x="112" y="17"/>
                  </a:cubicBezTo>
                  <a:cubicBezTo>
                    <a:pt x="110" y="20"/>
                    <a:pt x="108" y="23"/>
                    <a:pt x="106" y="25"/>
                  </a:cubicBezTo>
                  <a:cubicBezTo>
                    <a:pt x="101" y="29"/>
                    <a:pt x="93" y="30"/>
                    <a:pt x="82" y="31"/>
                  </a:cubicBezTo>
                  <a:cubicBezTo>
                    <a:pt x="76" y="31"/>
                    <a:pt x="69" y="32"/>
                    <a:pt x="61" y="33"/>
                  </a:cubicBezTo>
                  <a:cubicBezTo>
                    <a:pt x="57" y="34"/>
                    <a:pt x="56" y="36"/>
                    <a:pt x="56" y="36"/>
                  </a:cubicBezTo>
                  <a:cubicBezTo>
                    <a:pt x="53" y="42"/>
                    <a:pt x="60" y="53"/>
                    <a:pt x="62" y="58"/>
                  </a:cubicBezTo>
                  <a:cubicBezTo>
                    <a:pt x="64" y="60"/>
                    <a:pt x="64" y="61"/>
                    <a:pt x="64" y="63"/>
                  </a:cubicBezTo>
                  <a:cubicBezTo>
                    <a:pt x="64" y="66"/>
                    <a:pt x="54" y="90"/>
                    <a:pt x="45" y="94"/>
                  </a:cubicBezTo>
                  <a:cubicBezTo>
                    <a:pt x="41" y="96"/>
                    <a:pt x="39" y="105"/>
                    <a:pt x="38" y="108"/>
                  </a:cubicBezTo>
                  <a:cubicBezTo>
                    <a:pt x="38" y="122"/>
                    <a:pt x="38" y="122"/>
                    <a:pt x="38" y="122"/>
                  </a:cubicBezTo>
                  <a:cubicBezTo>
                    <a:pt x="29" y="136"/>
                    <a:pt x="29" y="136"/>
                    <a:pt x="29" y="136"/>
                  </a:cubicBezTo>
                  <a:cubicBezTo>
                    <a:pt x="17" y="171"/>
                    <a:pt x="17" y="171"/>
                    <a:pt x="17" y="171"/>
                  </a:cubicBezTo>
                  <a:cubicBezTo>
                    <a:pt x="0" y="194"/>
                    <a:pt x="0" y="194"/>
                    <a:pt x="0" y="194"/>
                  </a:cubicBezTo>
                  <a:cubicBezTo>
                    <a:pt x="0" y="223"/>
                    <a:pt x="0" y="223"/>
                    <a:pt x="0" y="223"/>
                  </a:cubicBezTo>
                  <a:cubicBezTo>
                    <a:pt x="1" y="223"/>
                    <a:pt x="1" y="223"/>
                    <a:pt x="1" y="223"/>
                  </a:cubicBezTo>
                  <a:cubicBezTo>
                    <a:pt x="2" y="222"/>
                    <a:pt x="2" y="222"/>
                    <a:pt x="2" y="222"/>
                  </a:cubicBezTo>
                  <a:cubicBezTo>
                    <a:pt x="32" y="214"/>
                    <a:pt x="32" y="214"/>
                    <a:pt x="32" y="214"/>
                  </a:cubicBezTo>
                  <a:cubicBezTo>
                    <a:pt x="33" y="209"/>
                    <a:pt x="35" y="204"/>
                    <a:pt x="40" y="203"/>
                  </a:cubicBezTo>
                  <a:cubicBezTo>
                    <a:pt x="45" y="202"/>
                    <a:pt x="50" y="209"/>
                    <a:pt x="53" y="216"/>
                  </a:cubicBezTo>
                  <a:cubicBezTo>
                    <a:pt x="63" y="237"/>
                    <a:pt x="79" y="281"/>
                    <a:pt x="82" y="289"/>
                  </a:cubicBezTo>
                  <a:cubicBezTo>
                    <a:pt x="85" y="286"/>
                    <a:pt x="89" y="281"/>
                    <a:pt x="92" y="275"/>
                  </a:cubicBezTo>
                  <a:cubicBezTo>
                    <a:pt x="103" y="252"/>
                    <a:pt x="111" y="243"/>
                    <a:pt x="111" y="243"/>
                  </a:cubicBezTo>
                  <a:cubicBezTo>
                    <a:pt x="111" y="243"/>
                    <a:pt x="96" y="217"/>
                    <a:pt x="111" y="217"/>
                  </a:cubicBezTo>
                  <a:cubicBezTo>
                    <a:pt x="125" y="217"/>
                    <a:pt x="137" y="230"/>
                    <a:pt x="142" y="217"/>
                  </a:cubicBezTo>
                  <a:cubicBezTo>
                    <a:pt x="148" y="204"/>
                    <a:pt x="148" y="198"/>
                    <a:pt x="157" y="185"/>
                  </a:cubicBezTo>
                  <a:cubicBezTo>
                    <a:pt x="166" y="172"/>
                    <a:pt x="170" y="165"/>
                    <a:pt x="177" y="165"/>
                  </a:cubicBezTo>
                  <a:cubicBezTo>
                    <a:pt x="185" y="165"/>
                    <a:pt x="218" y="158"/>
                    <a:pt x="205" y="146"/>
                  </a:cubicBezTo>
                  <a:cubicBezTo>
                    <a:pt x="192" y="135"/>
                    <a:pt x="193" y="111"/>
                    <a:pt x="208" y="100"/>
                  </a:cubicBezTo>
                  <a:cubicBezTo>
                    <a:pt x="224" y="89"/>
                    <a:pt x="220" y="81"/>
                    <a:pt x="224" y="66"/>
                  </a:cubicBezTo>
                  <a:cubicBezTo>
                    <a:pt x="226" y="59"/>
                    <a:pt x="230" y="54"/>
                    <a:pt x="234" y="51"/>
                  </a:cubicBezTo>
                  <a:lnTo>
                    <a:pt x="2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4" name="Freeform 21"/>
            <p:cNvSpPr>
              <a:spLocks/>
            </p:cNvSpPr>
            <p:nvPr/>
          </p:nvSpPr>
          <p:spPr bwMode="auto">
            <a:xfrm>
              <a:off x="6808789" y="3649663"/>
              <a:ext cx="250825" cy="328612"/>
            </a:xfrm>
            <a:custGeom>
              <a:avLst/>
              <a:gdLst>
                <a:gd name="T0" fmla="*/ 85 w 101"/>
                <a:gd name="T1" fmla="*/ 108 h 132"/>
                <a:gd name="T2" fmla="*/ 101 w 101"/>
                <a:gd name="T3" fmla="*/ 99 h 132"/>
                <a:gd name="T4" fmla="*/ 101 w 101"/>
                <a:gd name="T5" fmla="*/ 82 h 132"/>
                <a:gd name="T6" fmla="*/ 100 w 101"/>
                <a:gd name="T7" fmla="*/ 71 h 132"/>
                <a:gd name="T8" fmla="*/ 92 w 101"/>
                <a:gd name="T9" fmla="*/ 51 h 132"/>
                <a:gd name="T10" fmla="*/ 82 w 101"/>
                <a:gd name="T11" fmla="*/ 30 h 132"/>
                <a:gd name="T12" fmla="*/ 49 w 101"/>
                <a:gd name="T13" fmla="*/ 9 h 132"/>
                <a:gd name="T14" fmla="*/ 41 w 101"/>
                <a:gd name="T15" fmla="*/ 0 h 132"/>
                <a:gd name="T16" fmla="*/ 25 w 101"/>
                <a:gd name="T17" fmla="*/ 0 h 132"/>
                <a:gd name="T18" fmla="*/ 14 w 101"/>
                <a:gd name="T19" fmla="*/ 14 h 132"/>
                <a:gd name="T20" fmla="*/ 14 w 101"/>
                <a:gd name="T21" fmla="*/ 38 h 132"/>
                <a:gd name="T22" fmla="*/ 36 w 101"/>
                <a:gd name="T23" fmla="*/ 64 h 132"/>
                <a:gd name="T24" fmla="*/ 36 w 101"/>
                <a:gd name="T25" fmla="*/ 65 h 132"/>
                <a:gd name="T26" fmla="*/ 11 w 101"/>
                <a:gd name="T27" fmla="*/ 91 h 132"/>
                <a:gd name="T28" fmla="*/ 3 w 101"/>
                <a:gd name="T29" fmla="*/ 95 h 132"/>
                <a:gd name="T30" fmla="*/ 3 w 101"/>
                <a:gd name="T31" fmla="*/ 109 h 132"/>
                <a:gd name="T32" fmla="*/ 8 w 101"/>
                <a:gd name="T33" fmla="*/ 114 h 132"/>
                <a:gd name="T34" fmla="*/ 26 w 101"/>
                <a:gd name="T35" fmla="*/ 123 h 132"/>
                <a:gd name="T36" fmla="*/ 50 w 101"/>
                <a:gd name="T37" fmla="*/ 132 h 132"/>
                <a:gd name="T38" fmla="*/ 50 w 101"/>
                <a:gd name="T39" fmla="*/ 132 h 132"/>
                <a:gd name="T40" fmla="*/ 55 w 101"/>
                <a:gd name="T41" fmla="*/ 131 h 132"/>
                <a:gd name="T42" fmla="*/ 56 w 101"/>
                <a:gd name="T43" fmla="*/ 123 h 132"/>
                <a:gd name="T44" fmla="*/ 56 w 101"/>
                <a:gd name="T45" fmla="*/ 119 h 132"/>
                <a:gd name="T46" fmla="*/ 59 w 101"/>
                <a:gd name="T47" fmla="*/ 113 h 132"/>
                <a:gd name="T48" fmla="*/ 85 w 101"/>
                <a:gd name="T49" fmla="*/ 10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1" h="132">
                  <a:moveTo>
                    <a:pt x="85" y="108"/>
                  </a:moveTo>
                  <a:cubicBezTo>
                    <a:pt x="93" y="104"/>
                    <a:pt x="100" y="100"/>
                    <a:pt x="101" y="99"/>
                  </a:cubicBezTo>
                  <a:cubicBezTo>
                    <a:pt x="101" y="97"/>
                    <a:pt x="101" y="87"/>
                    <a:pt x="101" y="82"/>
                  </a:cubicBezTo>
                  <a:cubicBezTo>
                    <a:pt x="100" y="78"/>
                    <a:pt x="100" y="74"/>
                    <a:pt x="100" y="71"/>
                  </a:cubicBezTo>
                  <a:cubicBezTo>
                    <a:pt x="100" y="63"/>
                    <a:pt x="99" y="58"/>
                    <a:pt x="92" y="51"/>
                  </a:cubicBezTo>
                  <a:cubicBezTo>
                    <a:pt x="86" y="45"/>
                    <a:pt x="83" y="34"/>
                    <a:pt x="82" y="30"/>
                  </a:cubicBezTo>
                  <a:cubicBezTo>
                    <a:pt x="49" y="9"/>
                    <a:pt x="49" y="9"/>
                    <a:pt x="49" y="9"/>
                  </a:cubicBezTo>
                  <a:cubicBezTo>
                    <a:pt x="41" y="0"/>
                    <a:pt x="41" y="0"/>
                    <a:pt x="41" y="0"/>
                  </a:cubicBezTo>
                  <a:cubicBezTo>
                    <a:pt x="25" y="0"/>
                    <a:pt x="25" y="0"/>
                    <a:pt x="25" y="0"/>
                  </a:cubicBezTo>
                  <a:cubicBezTo>
                    <a:pt x="22" y="2"/>
                    <a:pt x="14" y="12"/>
                    <a:pt x="14" y="14"/>
                  </a:cubicBezTo>
                  <a:cubicBezTo>
                    <a:pt x="15" y="19"/>
                    <a:pt x="14" y="33"/>
                    <a:pt x="14" y="38"/>
                  </a:cubicBezTo>
                  <a:cubicBezTo>
                    <a:pt x="36" y="64"/>
                    <a:pt x="36" y="64"/>
                    <a:pt x="36" y="64"/>
                  </a:cubicBezTo>
                  <a:cubicBezTo>
                    <a:pt x="36" y="65"/>
                    <a:pt x="36" y="65"/>
                    <a:pt x="36" y="65"/>
                  </a:cubicBezTo>
                  <a:cubicBezTo>
                    <a:pt x="35" y="74"/>
                    <a:pt x="29" y="90"/>
                    <a:pt x="11" y="91"/>
                  </a:cubicBezTo>
                  <a:cubicBezTo>
                    <a:pt x="7" y="92"/>
                    <a:pt x="4" y="93"/>
                    <a:pt x="3" y="95"/>
                  </a:cubicBezTo>
                  <a:cubicBezTo>
                    <a:pt x="0" y="99"/>
                    <a:pt x="2" y="106"/>
                    <a:pt x="3" y="109"/>
                  </a:cubicBezTo>
                  <a:cubicBezTo>
                    <a:pt x="5" y="111"/>
                    <a:pt x="7" y="113"/>
                    <a:pt x="8" y="114"/>
                  </a:cubicBezTo>
                  <a:cubicBezTo>
                    <a:pt x="26" y="123"/>
                    <a:pt x="26" y="123"/>
                    <a:pt x="26" y="123"/>
                  </a:cubicBezTo>
                  <a:cubicBezTo>
                    <a:pt x="26" y="123"/>
                    <a:pt x="40" y="132"/>
                    <a:pt x="50" y="132"/>
                  </a:cubicBezTo>
                  <a:cubicBezTo>
                    <a:pt x="50" y="132"/>
                    <a:pt x="50" y="132"/>
                    <a:pt x="50" y="132"/>
                  </a:cubicBezTo>
                  <a:cubicBezTo>
                    <a:pt x="53" y="132"/>
                    <a:pt x="54" y="131"/>
                    <a:pt x="55" y="131"/>
                  </a:cubicBezTo>
                  <a:cubicBezTo>
                    <a:pt x="56" y="130"/>
                    <a:pt x="56" y="126"/>
                    <a:pt x="56" y="123"/>
                  </a:cubicBezTo>
                  <a:cubicBezTo>
                    <a:pt x="56" y="121"/>
                    <a:pt x="56" y="120"/>
                    <a:pt x="56" y="119"/>
                  </a:cubicBezTo>
                  <a:cubicBezTo>
                    <a:pt x="56" y="117"/>
                    <a:pt x="57" y="114"/>
                    <a:pt x="59" y="113"/>
                  </a:cubicBezTo>
                  <a:cubicBezTo>
                    <a:pt x="65" y="107"/>
                    <a:pt x="80" y="107"/>
                    <a:pt x="85"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5" name="Freeform 22"/>
            <p:cNvSpPr>
              <a:spLocks/>
            </p:cNvSpPr>
            <p:nvPr/>
          </p:nvSpPr>
          <p:spPr bwMode="auto">
            <a:xfrm>
              <a:off x="3127375" y="1589087"/>
              <a:ext cx="2622550" cy="1971675"/>
            </a:xfrm>
            <a:custGeom>
              <a:avLst/>
              <a:gdLst>
                <a:gd name="T0" fmla="*/ 240 w 1056"/>
                <a:gd name="T1" fmla="*/ 713 h 793"/>
                <a:gd name="T2" fmla="*/ 361 w 1056"/>
                <a:gd name="T3" fmla="*/ 730 h 793"/>
                <a:gd name="T4" fmla="*/ 479 w 1056"/>
                <a:gd name="T5" fmla="*/ 766 h 793"/>
                <a:gd name="T6" fmla="*/ 590 w 1056"/>
                <a:gd name="T7" fmla="*/ 756 h 793"/>
                <a:gd name="T8" fmla="*/ 647 w 1056"/>
                <a:gd name="T9" fmla="*/ 766 h 793"/>
                <a:gd name="T10" fmla="*/ 740 w 1056"/>
                <a:gd name="T11" fmla="*/ 793 h 793"/>
                <a:gd name="T12" fmla="*/ 759 w 1056"/>
                <a:gd name="T13" fmla="*/ 756 h 793"/>
                <a:gd name="T14" fmla="*/ 738 w 1056"/>
                <a:gd name="T15" fmla="*/ 691 h 793"/>
                <a:gd name="T16" fmla="*/ 736 w 1056"/>
                <a:gd name="T17" fmla="*/ 667 h 793"/>
                <a:gd name="T18" fmla="*/ 853 w 1056"/>
                <a:gd name="T19" fmla="*/ 648 h 793"/>
                <a:gd name="T20" fmla="*/ 901 w 1056"/>
                <a:gd name="T21" fmla="*/ 563 h 793"/>
                <a:gd name="T22" fmla="*/ 964 w 1056"/>
                <a:gd name="T23" fmla="*/ 509 h 793"/>
                <a:gd name="T24" fmla="*/ 1018 w 1056"/>
                <a:gd name="T25" fmla="*/ 509 h 793"/>
                <a:gd name="T26" fmla="*/ 1037 w 1056"/>
                <a:gd name="T27" fmla="*/ 496 h 793"/>
                <a:gd name="T28" fmla="*/ 1038 w 1056"/>
                <a:gd name="T29" fmla="*/ 471 h 793"/>
                <a:gd name="T30" fmla="*/ 1045 w 1056"/>
                <a:gd name="T31" fmla="*/ 460 h 793"/>
                <a:gd name="T32" fmla="*/ 1020 w 1056"/>
                <a:gd name="T33" fmla="*/ 374 h 793"/>
                <a:gd name="T34" fmla="*/ 905 w 1056"/>
                <a:gd name="T35" fmla="*/ 298 h 793"/>
                <a:gd name="T36" fmla="*/ 844 w 1056"/>
                <a:gd name="T37" fmla="*/ 244 h 793"/>
                <a:gd name="T38" fmla="*/ 861 w 1056"/>
                <a:gd name="T39" fmla="*/ 166 h 793"/>
                <a:gd name="T40" fmla="*/ 826 w 1056"/>
                <a:gd name="T41" fmla="*/ 103 h 793"/>
                <a:gd name="T42" fmla="*/ 770 w 1056"/>
                <a:gd name="T43" fmla="*/ 42 h 793"/>
                <a:gd name="T44" fmla="*/ 725 w 1056"/>
                <a:gd name="T45" fmla="*/ 7 h 793"/>
                <a:gd name="T46" fmla="*/ 685 w 1056"/>
                <a:gd name="T47" fmla="*/ 47 h 793"/>
                <a:gd name="T48" fmla="*/ 657 w 1056"/>
                <a:gd name="T49" fmla="*/ 104 h 793"/>
                <a:gd name="T50" fmla="*/ 606 w 1056"/>
                <a:gd name="T51" fmla="*/ 120 h 793"/>
                <a:gd name="T52" fmla="*/ 560 w 1056"/>
                <a:gd name="T53" fmla="*/ 84 h 793"/>
                <a:gd name="T54" fmla="*/ 494 w 1056"/>
                <a:gd name="T55" fmla="*/ 160 h 793"/>
                <a:gd name="T56" fmla="*/ 498 w 1056"/>
                <a:gd name="T57" fmla="*/ 188 h 793"/>
                <a:gd name="T58" fmla="*/ 472 w 1056"/>
                <a:gd name="T59" fmla="*/ 174 h 793"/>
                <a:gd name="T60" fmla="*/ 396 w 1056"/>
                <a:gd name="T61" fmla="*/ 170 h 793"/>
                <a:gd name="T62" fmla="*/ 396 w 1056"/>
                <a:gd name="T63" fmla="*/ 205 h 793"/>
                <a:gd name="T64" fmla="*/ 396 w 1056"/>
                <a:gd name="T65" fmla="*/ 284 h 793"/>
                <a:gd name="T66" fmla="*/ 366 w 1056"/>
                <a:gd name="T67" fmla="*/ 304 h 793"/>
                <a:gd name="T68" fmla="*/ 332 w 1056"/>
                <a:gd name="T69" fmla="*/ 342 h 793"/>
                <a:gd name="T70" fmla="*/ 261 w 1056"/>
                <a:gd name="T71" fmla="*/ 350 h 793"/>
                <a:gd name="T72" fmla="*/ 214 w 1056"/>
                <a:gd name="T73" fmla="*/ 367 h 793"/>
                <a:gd name="T74" fmla="*/ 165 w 1056"/>
                <a:gd name="T75" fmla="*/ 371 h 793"/>
                <a:gd name="T76" fmla="*/ 111 w 1056"/>
                <a:gd name="T77" fmla="*/ 347 h 793"/>
                <a:gd name="T78" fmla="*/ 80 w 1056"/>
                <a:gd name="T79" fmla="*/ 360 h 793"/>
                <a:gd name="T80" fmla="*/ 28 w 1056"/>
                <a:gd name="T81" fmla="*/ 383 h 793"/>
                <a:gd name="T82" fmla="*/ 12 w 1056"/>
                <a:gd name="T83" fmla="*/ 411 h 793"/>
                <a:gd name="T84" fmla="*/ 12 w 1056"/>
                <a:gd name="T85" fmla="*/ 439 h 793"/>
                <a:gd name="T86" fmla="*/ 41 w 1056"/>
                <a:gd name="T87" fmla="*/ 484 h 793"/>
                <a:gd name="T88" fmla="*/ 12 w 1056"/>
                <a:gd name="T89" fmla="*/ 526 h 793"/>
                <a:gd name="T90" fmla="*/ 12 w 1056"/>
                <a:gd name="T91" fmla="*/ 537 h 793"/>
                <a:gd name="T92" fmla="*/ 51 w 1056"/>
                <a:gd name="T93" fmla="*/ 572 h 793"/>
                <a:gd name="T94" fmla="*/ 49 w 1056"/>
                <a:gd name="T95" fmla="*/ 626 h 793"/>
                <a:gd name="T96" fmla="*/ 81 w 1056"/>
                <a:gd name="T97" fmla="*/ 648 h 793"/>
                <a:gd name="T98" fmla="*/ 119 w 1056"/>
                <a:gd name="T99" fmla="*/ 680 h 793"/>
                <a:gd name="T100" fmla="*/ 125 w 1056"/>
                <a:gd name="T101" fmla="*/ 735 h 793"/>
                <a:gd name="T102" fmla="*/ 138 w 1056"/>
                <a:gd name="T103" fmla="*/ 742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56" h="793">
                  <a:moveTo>
                    <a:pt x="200" y="742"/>
                  </a:moveTo>
                  <a:cubicBezTo>
                    <a:pt x="240" y="713"/>
                    <a:pt x="240" y="713"/>
                    <a:pt x="240" y="713"/>
                  </a:cubicBezTo>
                  <a:cubicBezTo>
                    <a:pt x="283" y="727"/>
                    <a:pt x="283" y="727"/>
                    <a:pt x="283" y="727"/>
                  </a:cubicBezTo>
                  <a:cubicBezTo>
                    <a:pt x="294" y="723"/>
                    <a:pt x="349" y="704"/>
                    <a:pt x="361" y="730"/>
                  </a:cubicBezTo>
                  <a:cubicBezTo>
                    <a:pt x="371" y="751"/>
                    <a:pt x="403" y="764"/>
                    <a:pt x="408" y="766"/>
                  </a:cubicBezTo>
                  <a:cubicBezTo>
                    <a:pt x="479" y="766"/>
                    <a:pt x="479" y="766"/>
                    <a:pt x="479" y="766"/>
                  </a:cubicBezTo>
                  <a:cubicBezTo>
                    <a:pt x="488" y="763"/>
                    <a:pt x="512" y="754"/>
                    <a:pt x="517" y="754"/>
                  </a:cubicBezTo>
                  <a:cubicBezTo>
                    <a:pt x="523" y="754"/>
                    <a:pt x="587" y="756"/>
                    <a:pt x="590" y="756"/>
                  </a:cubicBezTo>
                  <a:cubicBezTo>
                    <a:pt x="590" y="756"/>
                    <a:pt x="590" y="756"/>
                    <a:pt x="590" y="756"/>
                  </a:cubicBezTo>
                  <a:cubicBezTo>
                    <a:pt x="647" y="766"/>
                    <a:pt x="647" y="766"/>
                    <a:pt x="647" y="766"/>
                  </a:cubicBezTo>
                  <a:cubicBezTo>
                    <a:pt x="680" y="793"/>
                    <a:pt x="680" y="793"/>
                    <a:pt x="680" y="793"/>
                  </a:cubicBezTo>
                  <a:cubicBezTo>
                    <a:pt x="740" y="793"/>
                    <a:pt x="740" y="793"/>
                    <a:pt x="740" y="793"/>
                  </a:cubicBezTo>
                  <a:cubicBezTo>
                    <a:pt x="740" y="775"/>
                    <a:pt x="740" y="775"/>
                    <a:pt x="740" y="775"/>
                  </a:cubicBezTo>
                  <a:cubicBezTo>
                    <a:pt x="759" y="756"/>
                    <a:pt x="759" y="756"/>
                    <a:pt x="759" y="756"/>
                  </a:cubicBezTo>
                  <a:cubicBezTo>
                    <a:pt x="759" y="750"/>
                    <a:pt x="760" y="727"/>
                    <a:pt x="759" y="718"/>
                  </a:cubicBezTo>
                  <a:cubicBezTo>
                    <a:pt x="758" y="711"/>
                    <a:pt x="745" y="698"/>
                    <a:pt x="738" y="691"/>
                  </a:cubicBezTo>
                  <a:cubicBezTo>
                    <a:pt x="736" y="690"/>
                    <a:pt x="736" y="690"/>
                    <a:pt x="736" y="690"/>
                  </a:cubicBezTo>
                  <a:cubicBezTo>
                    <a:pt x="736" y="667"/>
                    <a:pt x="736" y="667"/>
                    <a:pt x="736" y="667"/>
                  </a:cubicBezTo>
                  <a:cubicBezTo>
                    <a:pt x="736" y="659"/>
                    <a:pt x="752" y="648"/>
                    <a:pt x="764" y="648"/>
                  </a:cubicBezTo>
                  <a:cubicBezTo>
                    <a:pt x="853" y="648"/>
                    <a:pt x="853" y="648"/>
                    <a:pt x="853" y="648"/>
                  </a:cubicBezTo>
                  <a:cubicBezTo>
                    <a:pt x="880" y="583"/>
                    <a:pt x="880" y="583"/>
                    <a:pt x="880" y="583"/>
                  </a:cubicBezTo>
                  <a:cubicBezTo>
                    <a:pt x="884" y="579"/>
                    <a:pt x="895" y="565"/>
                    <a:pt x="901" y="563"/>
                  </a:cubicBezTo>
                  <a:cubicBezTo>
                    <a:pt x="904" y="562"/>
                    <a:pt x="916" y="554"/>
                    <a:pt x="922" y="549"/>
                  </a:cubicBezTo>
                  <a:cubicBezTo>
                    <a:pt x="964" y="509"/>
                    <a:pt x="964" y="509"/>
                    <a:pt x="964" y="509"/>
                  </a:cubicBezTo>
                  <a:cubicBezTo>
                    <a:pt x="966" y="509"/>
                    <a:pt x="966" y="509"/>
                    <a:pt x="966" y="509"/>
                  </a:cubicBezTo>
                  <a:cubicBezTo>
                    <a:pt x="967" y="509"/>
                    <a:pt x="995" y="516"/>
                    <a:pt x="1018" y="509"/>
                  </a:cubicBezTo>
                  <a:cubicBezTo>
                    <a:pt x="1034" y="504"/>
                    <a:pt x="1038" y="498"/>
                    <a:pt x="1038" y="497"/>
                  </a:cubicBezTo>
                  <a:cubicBezTo>
                    <a:pt x="1037" y="496"/>
                    <a:pt x="1037" y="496"/>
                    <a:pt x="1037" y="496"/>
                  </a:cubicBezTo>
                  <a:cubicBezTo>
                    <a:pt x="1038" y="496"/>
                    <a:pt x="1038" y="496"/>
                    <a:pt x="1038" y="496"/>
                  </a:cubicBezTo>
                  <a:cubicBezTo>
                    <a:pt x="1038" y="471"/>
                    <a:pt x="1038" y="471"/>
                    <a:pt x="1038" y="471"/>
                  </a:cubicBezTo>
                  <a:cubicBezTo>
                    <a:pt x="1041" y="459"/>
                    <a:pt x="1041" y="459"/>
                    <a:pt x="1041" y="459"/>
                  </a:cubicBezTo>
                  <a:cubicBezTo>
                    <a:pt x="1045" y="460"/>
                    <a:pt x="1045" y="460"/>
                    <a:pt x="1045" y="460"/>
                  </a:cubicBezTo>
                  <a:cubicBezTo>
                    <a:pt x="1045" y="460"/>
                    <a:pt x="1039" y="441"/>
                    <a:pt x="1032" y="428"/>
                  </a:cubicBezTo>
                  <a:cubicBezTo>
                    <a:pt x="1025" y="415"/>
                    <a:pt x="1056" y="392"/>
                    <a:pt x="1020" y="374"/>
                  </a:cubicBezTo>
                  <a:cubicBezTo>
                    <a:pt x="983" y="355"/>
                    <a:pt x="970" y="326"/>
                    <a:pt x="970" y="326"/>
                  </a:cubicBezTo>
                  <a:cubicBezTo>
                    <a:pt x="970" y="326"/>
                    <a:pt x="911" y="301"/>
                    <a:pt x="905" y="298"/>
                  </a:cubicBezTo>
                  <a:cubicBezTo>
                    <a:pt x="900" y="296"/>
                    <a:pt x="844" y="280"/>
                    <a:pt x="844" y="272"/>
                  </a:cubicBezTo>
                  <a:cubicBezTo>
                    <a:pt x="844" y="263"/>
                    <a:pt x="833" y="255"/>
                    <a:pt x="844" y="244"/>
                  </a:cubicBezTo>
                  <a:cubicBezTo>
                    <a:pt x="855" y="233"/>
                    <a:pt x="864" y="219"/>
                    <a:pt x="864" y="210"/>
                  </a:cubicBezTo>
                  <a:cubicBezTo>
                    <a:pt x="864" y="202"/>
                    <a:pt x="866" y="181"/>
                    <a:pt x="861" y="166"/>
                  </a:cubicBezTo>
                  <a:cubicBezTo>
                    <a:pt x="855" y="150"/>
                    <a:pt x="848" y="130"/>
                    <a:pt x="848" y="130"/>
                  </a:cubicBezTo>
                  <a:cubicBezTo>
                    <a:pt x="826" y="103"/>
                    <a:pt x="826" y="103"/>
                    <a:pt x="826" y="103"/>
                  </a:cubicBezTo>
                  <a:cubicBezTo>
                    <a:pt x="802" y="92"/>
                    <a:pt x="802" y="92"/>
                    <a:pt x="802" y="92"/>
                  </a:cubicBezTo>
                  <a:cubicBezTo>
                    <a:pt x="802" y="92"/>
                    <a:pt x="770" y="64"/>
                    <a:pt x="770" y="42"/>
                  </a:cubicBezTo>
                  <a:cubicBezTo>
                    <a:pt x="770" y="19"/>
                    <a:pt x="780" y="17"/>
                    <a:pt x="760" y="17"/>
                  </a:cubicBezTo>
                  <a:cubicBezTo>
                    <a:pt x="741" y="17"/>
                    <a:pt x="732" y="0"/>
                    <a:pt x="725" y="7"/>
                  </a:cubicBezTo>
                  <a:cubicBezTo>
                    <a:pt x="719" y="14"/>
                    <a:pt x="724" y="25"/>
                    <a:pt x="714" y="32"/>
                  </a:cubicBezTo>
                  <a:cubicBezTo>
                    <a:pt x="705" y="39"/>
                    <a:pt x="712" y="46"/>
                    <a:pt x="685" y="47"/>
                  </a:cubicBezTo>
                  <a:cubicBezTo>
                    <a:pt x="659" y="49"/>
                    <a:pt x="657" y="58"/>
                    <a:pt x="657" y="63"/>
                  </a:cubicBezTo>
                  <a:cubicBezTo>
                    <a:pt x="657" y="67"/>
                    <a:pt x="657" y="104"/>
                    <a:pt x="657" y="104"/>
                  </a:cubicBezTo>
                  <a:cubicBezTo>
                    <a:pt x="657" y="104"/>
                    <a:pt x="663" y="121"/>
                    <a:pt x="649" y="121"/>
                  </a:cubicBezTo>
                  <a:cubicBezTo>
                    <a:pt x="635" y="121"/>
                    <a:pt x="606" y="120"/>
                    <a:pt x="606" y="120"/>
                  </a:cubicBezTo>
                  <a:cubicBezTo>
                    <a:pt x="583" y="109"/>
                    <a:pt x="583" y="109"/>
                    <a:pt x="583" y="109"/>
                  </a:cubicBezTo>
                  <a:cubicBezTo>
                    <a:pt x="560" y="84"/>
                    <a:pt x="560" y="84"/>
                    <a:pt x="560" y="84"/>
                  </a:cubicBezTo>
                  <a:cubicBezTo>
                    <a:pt x="525" y="113"/>
                    <a:pt x="525" y="113"/>
                    <a:pt x="525" y="113"/>
                  </a:cubicBezTo>
                  <a:cubicBezTo>
                    <a:pt x="494" y="160"/>
                    <a:pt x="494" y="160"/>
                    <a:pt x="494" y="160"/>
                  </a:cubicBezTo>
                  <a:cubicBezTo>
                    <a:pt x="494" y="160"/>
                    <a:pt x="490" y="170"/>
                    <a:pt x="494" y="174"/>
                  </a:cubicBezTo>
                  <a:cubicBezTo>
                    <a:pt x="498" y="178"/>
                    <a:pt x="498" y="188"/>
                    <a:pt x="498" y="188"/>
                  </a:cubicBezTo>
                  <a:cubicBezTo>
                    <a:pt x="484" y="184"/>
                    <a:pt x="484" y="184"/>
                    <a:pt x="484" y="184"/>
                  </a:cubicBezTo>
                  <a:cubicBezTo>
                    <a:pt x="472" y="174"/>
                    <a:pt x="472" y="174"/>
                    <a:pt x="472" y="174"/>
                  </a:cubicBezTo>
                  <a:cubicBezTo>
                    <a:pt x="472" y="174"/>
                    <a:pt x="424" y="170"/>
                    <a:pt x="410" y="170"/>
                  </a:cubicBezTo>
                  <a:cubicBezTo>
                    <a:pt x="396" y="170"/>
                    <a:pt x="396" y="170"/>
                    <a:pt x="396" y="170"/>
                  </a:cubicBezTo>
                  <a:cubicBezTo>
                    <a:pt x="381" y="174"/>
                    <a:pt x="381" y="174"/>
                    <a:pt x="381" y="174"/>
                  </a:cubicBezTo>
                  <a:cubicBezTo>
                    <a:pt x="381" y="174"/>
                    <a:pt x="402" y="190"/>
                    <a:pt x="396" y="205"/>
                  </a:cubicBezTo>
                  <a:cubicBezTo>
                    <a:pt x="391" y="220"/>
                    <a:pt x="394" y="236"/>
                    <a:pt x="394" y="243"/>
                  </a:cubicBezTo>
                  <a:cubicBezTo>
                    <a:pt x="394" y="249"/>
                    <a:pt x="396" y="284"/>
                    <a:pt x="396" y="284"/>
                  </a:cubicBezTo>
                  <a:cubicBezTo>
                    <a:pt x="381" y="290"/>
                    <a:pt x="381" y="290"/>
                    <a:pt x="381" y="290"/>
                  </a:cubicBezTo>
                  <a:cubicBezTo>
                    <a:pt x="366" y="304"/>
                    <a:pt x="366" y="304"/>
                    <a:pt x="366" y="304"/>
                  </a:cubicBezTo>
                  <a:cubicBezTo>
                    <a:pt x="356" y="332"/>
                    <a:pt x="356" y="332"/>
                    <a:pt x="356" y="332"/>
                  </a:cubicBezTo>
                  <a:cubicBezTo>
                    <a:pt x="356" y="332"/>
                    <a:pt x="357" y="337"/>
                    <a:pt x="332" y="342"/>
                  </a:cubicBezTo>
                  <a:cubicBezTo>
                    <a:pt x="307" y="346"/>
                    <a:pt x="283" y="347"/>
                    <a:pt x="283" y="347"/>
                  </a:cubicBezTo>
                  <a:cubicBezTo>
                    <a:pt x="261" y="350"/>
                    <a:pt x="261" y="350"/>
                    <a:pt x="261" y="350"/>
                  </a:cubicBezTo>
                  <a:cubicBezTo>
                    <a:pt x="239" y="354"/>
                    <a:pt x="239" y="354"/>
                    <a:pt x="239" y="354"/>
                  </a:cubicBezTo>
                  <a:cubicBezTo>
                    <a:pt x="214" y="367"/>
                    <a:pt x="214" y="367"/>
                    <a:pt x="214" y="367"/>
                  </a:cubicBezTo>
                  <a:cubicBezTo>
                    <a:pt x="214" y="367"/>
                    <a:pt x="198" y="348"/>
                    <a:pt x="193" y="350"/>
                  </a:cubicBezTo>
                  <a:cubicBezTo>
                    <a:pt x="187" y="351"/>
                    <a:pt x="165" y="371"/>
                    <a:pt x="165" y="371"/>
                  </a:cubicBezTo>
                  <a:cubicBezTo>
                    <a:pt x="165" y="371"/>
                    <a:pt x="143" y="376"/>
                    <a:pt x="134" y="368"/>
                  </a:cubicBezTo>
                  <a:cubicBezTo>
                    <a:pt x="126" y="360"/>
                    <a:pt x="111" y="347"/>
                    <a:pt x="111" y="347"/>
                  </a:cubicBezTo>
                  <a:cubicBezTo>
                    <a:pt x="97" y="347"/>
                    <a:pt x="97" y="347"/>
                    <a:pt x="97" y="347"/>
                  </a:cubicBezTo>
                  <a:cubicBezTo>
                    <a:pt x="80" y="360"/>
                    <a:pt x="80" y="360"/>
                    <a:pt x="80" y="360"/>
                  </a:cubicBezTo>
                  <a:cubicBezTo>
                    <a:pt x="48" y="360"/>
                    <a:pt x="48" y="360"/>
                    <a:pt x="48" y="360"/>
                  </a:cubicBezTo>
                  <a:cubicBezTo>
                    <a:pt x="48" y="360"/>
                    <a:pt x="32" y="383"/>
                    <a:pt x="28" y="383"/>
                  </a:cubicBezTo>
                  <a:cubicBezTo>
                    <a:pt x="24" y="383"/>
                    <a:pt x="12" y="397"/>
                    <a:pt x="12" y="397"/>
                  </a:cubicBezTo>
                  <a:cubicBezTo>
                    <a:pt x="12" y="411"/>
                    <a:pt x="12" y="411"/>
                    <a:pt x="12" y="411"/>
                  </a:cubicBezTo>
                  <a:cubicBezTo>
                    <a:pt x="12" y="427"/>
                    <a:pt x="12" y="427"/>
                    <a:pt x="12" y="427"/>
                  </a:cubicBezTo>
                  <a:cubicBezTo>
                    <a:pt x="12" y="439"/>
                    <a:pt x="12" y="439"/>
                    <a:pt x="12" y="439"/>
                  </a:cubicBezTo>
                  <a:cubicBezTo>
                    <a:pt x="34" y="446"/>
                    <a:pt x="34" y="446"/>
                    <a:pt x="34" y="446"/>
                  </a:cubicBezTo>
                  <a:cubicBezTo>
                    <a:pt x="34" y="446"/>
                    <a:pt x="46" y="464"/>
                    <a:pt x="41" y="484"/>
                  </a:cubicBezTo>
                  <a:cubicBezTo>
                    <a:pt x="35" y="503"/>
                    <a:pt x="31" y="527"/>
                    <a:pt x="31" y="527"/>
                  </a:cubicBezTo>
                  <a:cubicBezTo>
                    <a:pt x="12" y="526"/>
                    <a:pt x="12" y="526"/>
                    <a:pt x="12" y="526"/>
                  </a:cubicBezTo>
                  <a:cubicBezTo>
                    <a:pt x="0" y="526"/>
                    <a:pt x="0" y="526"/>
                    <a:pt x="0" y="526"/>
                  </a:cubicBezTo>
                  <a:cubicBezTo>
                    <a:pt x="12" y="537"/>
                    <a:pt x="12" y="537"/>
                    <a:pt x="12" y="537"/>
                  </a:cubicBezTo>
                  <a:cubicBezTo>
                    <a:pt x="37" y="553"/>
                    <a:pt x="37" y="553"/>
                    <a:pt x="37" y="553"/>
                  </a:cubicBezTo>
                  <a:cubicBezTo>
                    <a:pt x="51" y="572"/>
                    <a:pt x="51" y="572"/>
                    <a:pt x="51" y="572"/>
                  </a:cubicBezTo>
                  <a:cubicBezTo>
                    <a:pt x="51" y="572"/>
                    <a:pt x="55" y="577"/>
                    <a:pt x="52" y="594"/>
                  </a:cubicBezTo>
                  <a:cubicBezTo>
                    <a:pt x="49" y="611"/>
                    <a:pt x="49" y="626"/>
                    <a:pt x="49" y="626"/>
                  </a:cubicBezTo>
                  <a:cubicBezTo>
                    <a:pt x="66" y="633"/>
                    <a:pt x="66" y="633"/>
                    <a:pt x="66" y="633"/>
                  </a:cubicBezTo>
                  <a:cubicBezTo>
                    <a:pt x="81" y="648"/>
                    <a:pt x="81" y="648"/>
                    <a:pt x="81" y="648"/>
                  </a:cubicBezTo>
                  <a:cubicBezTo>
                    <a:pt x="112" y="671"/>
                    <a:pt x="112" y="671"/>
                    <a:pt x="112" y="671"/>
                  </a:cubicBezTo>
                  <a:cubicBezTo>
                    <a:pt x="119" y="680"/>
                    <a:pt x="119" y="680"/>
                    <a:pt x="119" y="680"/>
                  </a:cubicBezTo>
                  <a:cubicBezTo>
                    <a:pt x="126" y="701"/>
                    <a:pt x="126" y="701"/>
                    <a:pt x="126" y="701"/>
                  </a:cubicBezTo>
                  <a:cubicBezTo>
                    <a:pt x="125" y="735"/>
                    <a:pt x="125" y="735"/>
                    <a:pt x="125" y="735"/>
                  </a:cubicBezTo>
                  <a:cubicBezTo>
                    <a:pt x="138" y="746"/>
                    <a:pt x="138" y="746"/>
                    <a:pt x="138" y="746"/>
                  </a:cubicBezTo>
                  <a:cubicBezTo>
                    <a:pt x="138" y="742"/>
                    <a:pt x="138" y="742"/>
                    <a:pt x="138" y="742"/>
                  </a:cubicBezTo>
                  <a:lnTo>
                    <a:pt x="200" y="7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6" name="Freeform 23"/>
            <p:cNvSpPr>
              <a:spLocks/>
            </p:cNvSpPr>
            <p:nvPr/>
          </p:nvSpPr>
          <p:spPr bwMode="auto">
            <a:xfrm>
              <a:off x="6656388" y="3357563"/>
              <a:ext cx="284163" cy="542925"/>
            </a:xfrm>
            <a:custGeom>
              <a:avLst/>
              <a:gdLst>
                <a:gd name="T0" fmla="*/ 77 w 114"/>
                <a:gd name="T1" fmla="*/ 8 h 219"/>
                <a:gd name="T2" fmla="*/ 76 w 114"/>
                <a:gd name="T3" fmla="*/ 6 h 219"/>
                <a:gd name="T4" fmla="*/ 73 w 114"/>
                <a:gd name="T5" fmla="*/ 1 h 219"/>
                <a:gd name="T6" fmla="*/ 54 w 114"/>
                <a:gd name="T7" fmla="*/ 18 h 219"/>
                <a:gd name="T8" fmla="*/ 35 w 114"/>
                <a:gd name="T9" fmla="*/ 75 h 219"/>
                <a:gd name="T10" fmla="*/ 0 w 114"/>
                <a:gd name="T11" fmla="*/ 99 h 219"/>
                <a:gd name="T12" fmla="*/ 16 w 114"/>
                <a:gd name="T13" fmla="*/ 123 h 219"/>
                <a:gd name="T14" fmla="*/ 17 w 114"/>
                <a:gd name="T15" fmla="*/ 147 h 219"/>
                <a:gd name="T16" fmla="*/ 16 w 114"/>
                <a:gd name="T17" fmla="*/ 156 h 219"/>
                <a:gd name="T18" fmla="*/ 18 w 114"/>
                <a:gd name="T19" fmla="*/ 172 h 219"/>
                <a:gd name="T20" fmla="*/ 18 w 114"/>
                <a:gd name="T21" fmla="*/ 185 h 219"/>
                <a:gd name="T22" fmla="*/ 44 w 114"/>
                <a:gd name="T23" fmla="*/ 213 h 219"/>
                <a:gd name="T24" fmla="*/ 55 w 114"/>
                <a:gd name="T25" fmla="*/ 219 h 219"/>
                <a:gd name="T26" fmla="*/ 57 w 114"/>
                <a:gd name="T27" fmla="*/ 209 h 219"/>
                <a:gd name="T28" fmla="*/ 71 w 114"/>
                <a:gd name="T29" fmla="*/ 201 h 219"/>
                <a:gd name="T30" fmla="*/ 89 w 114"/>
                <a:gd name="T31" fmla="*/ 184 h 219"/>
                <a:gd name="T32" fmla="*/ 67 w 114"/>
                <a:gd name="T33" fmla="*/ 158 h 219"/>
                <a:gd name="T34" fmla="*/ 67 w 114"/>
                <a:gd name="T35" fmla="*/ 157 h 219"/>
                <a:gd name="T36" fmla="*/ 67 w 114"/>
                <a:gd name="T37" fmla="*/ 133 h 219"/>
                <a:gd name="T38" fmla="*/ 75 w 114"/>
                <a:gd name="T39" fmla="*/ 118 h 219"/>
                <a:gd name="T40" fmla="*/ 85 w 114"/>
                <a:gd name="T41" fmla="*/ 110 h 219"/>
                <a:gd name="T42" fmla="*/ 102 w 114"/>
                <a:gd name="T43" fmla="*/ 110 h 219"/>
                <a:gd name="T44" fmla="*/ 114 w 114"/>
                <a:gd name="T45" fmla="*/ 90 h 219"/>
                <a:gd name="T46" fmla="*/ 82 w 114"/>
                <a:gd name="T47" fmla="*/ 64 h 219"/>
                <a:gd name="T48" fmla="*/ 76 w 114"/>
                <a:gd name="T49" fmla="*/ 41 h 219"/>
                <a:gd name="T50" fmla="*/ 77 w 114"/>
                <a:gd name="T51" fmla="*/ 8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4" h="219">
                  <a:moveTo>
                    <a:pt x="77" y="8"/>
                  </a:moveTo>
                  <a:cubicBezTo>
                    <a:pt x="76" y="6"/>
                    <a:pt x="76" y="6"/>
                    <a:pt x="76" y="6"/>
                  </a:cubicBezTo>
                  <a:cubicBezTo>
                    <a:pt x="76" y="4"/>
                    <a:pt x="75" y="1"/>
                    <a:pt x="73" y="1"/>
                  </a:cubicBezTo>
                  <a:cubicBezTo>
                    <a:pt x="69" y="0"/>
                    <a:pt x="60" y="9"/>
                    <a:pt x="54" y="18"/>
                  </a:cubicBezTo>
                  <a:cubicBezTo>
                    <a:pt x="52" y="24"/>
                    <a:pt x="39" y="66"/>
                    <a:pt x="35" y="75"/>
                  </a:cubicBezTo>
                  <a:cubicBezTo>
                    <a:pt x="32" y="84"/>
                    <a:pt x="18" y="96"/>
                    <a:pt x="0" y="99"/>
                  </a:cubicBezTo>
                  <a:cubicBezTo>
                    <a:pt x="6" y="104"/>
                    <a:pt x="14" y="113"/>
                    <a:pt x="16" y="123"/>
                  </a:cubicBezTo>
                  <a:cubicBezTo>
                    <a:pt x="19" y="132"/>
                    <a:pt x="18" y="141"/>
                    <a:pt x="17" y="147"/>
                  </a:cubicBezTo>
                  <a:cubicBezTo>
                    <a:pt x="16" y="151"/>
                    <a:pt x="16" y="154"/>
                    <a:pt x="16" y="156"/>
                  </a:cubicBezTo>
                  <a:cubicBezTo>
                    <a:pt x="18" y="160"/>
                    <a:pt x="18" y="165"/>
                    <a:pt x="18" y="172"/>
                  </a:cubicBezTo>
                  <a:cubicBezTo>
                    <a:pt x="18" y="176"/>
                    <a:pt x="18" y="180"/>
                    <a:pt x="18" y="185"/>
                  </a:cubicBezTo>
                  <a:cubicBezTo>
                    <a:pt x="19" y="195"/>
                    <a:pt x="37" y="211"/>
                    <a:pt x="44" y="213"/>
                  </a:cubicBezTo>
                  <a:cubicBezTo>
                    <a:pt x="47" y="213"/>
                    <a:pt x="51" y="216"/>
                    <a:pt x="55" y="219"/>
                  </a:cubicBezTo>
                  <a:cubicBezTo>
                    <a:pt x="55" y="216"/>
                    <a:pt x="55" y="212"/>
                    <a:pt x="57" y="209"/>
                  </a:cubicBezTo>
                  <a:cubicBezTo>
                    <a:pt x="59" y="206"/>
                    <a:pt x="63" y="202"/>
                    <a:pt x="71" y="201"/>
                  </a:cubicBezTo>
                  <a:cubicBezTo>
                    <a:pt x="84" y="200"/>
                    <a:pt x="88" y="189"/>
                    <a:pt x="89" y="184"/>
                  </a:cubicBezTo>
                  <a:cubicBezTo>
                    <a:pt x="67" y="158"/>
                    <a:pt x="67" y="158"/>
                    <a:pt x="67" y="158"/>
                  </a:cubicBezTo>
                  <a:cubicBezTo>
                    <a:pt x="67" y="157"/>
                    <a:pt x="67" y="157"/>
                    <a:pt x="67" y="157"/>
                  </a:cubicBezTo>
                  <a:cubicBezTo>
                    <a:pt x="67" y="152"/>
                    <a:pt x="68" y="138"/>
                    <a:pt x="67" y="133"/>
                  </a:cubicBezTo>
                  <a:cubicBezTo>
                    <a:pt x="67" y="129"/>
                    <a:pt x="71" y="122"/>
                    <a:pt x="75" y="118"/>
                  </a:cubicBezTo>
                  <a:cubicBezTo>
                    <a:pt x="82" y="110"/>
                    <a:pt x="84" y="110"/>
                    <a:pt x="85" y="110"/>
                  </a:cubicBezTo>
                  <a:cubicBezTo>
                    <a:pt x="102" y="110"/>
                    <a:pt x="102" y="110"/>
                    <a:pt x="102" y="110"/>
                  </a:cubicBezTo>
                  <a:cubicBezTo>
                    <a:pt x="114" y="90"/>
                    <a:pt x="114" y="90"/>
                    <a:pt x="114" y="90"/>
                  </a:cubicBezTo>
                  <a:cubicBezTo>
                    <a:pt x="103" y="87"/>
                    <a:pt x="89" y="75"/>
                    <a:pt x="82" y="64"/>
                  </a:cubicBezTo>
                  <a:cubicBezTo>
                    <a:pt x="75" y="55"/>
                    <a:pt x="73" y="47"/>
                    <a:pt x="76" y="41"/>
                  </a:cubicBezTo>
                  <a:cubicBezTo>
                    <a:pt x="83" y="32"/>
                    <a:pt x="82" y="28"/>
                    <a:pt x="7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sp>
          <p:nvSpPr>
            <p:cNvPr id="27" name="Freeform 24"/>
            <p:cNvSpPr>
              <a:spLocks/>
            </p:cNvSpPr>
            <p:nvPr/>
          </p:nvSpPr>
          <p:spPr bwMode="auto">
            <a:xfrm>
              <a:off x="3325813" y="3368674"/>
              <a:ext cx="2493963" cy="1628775"/>
            </a:xfrm>
            <a:custGeom>
              <a:avLst/>
              <a:gdLst>
                <a:gd name="T0" fmla="*/ 972 w 1004"/>
                <a:gd name="T1" fmla="*/ 559 h 655"/>
                <a:gd name="T2" fmla="*/ 987 w 1004"/>
                <a:gd name="T3" fmla="*/ 569 h 655"/>
                <a:gd name="T4" fmla="*/ 1004 w 1004"/>
                <a:gd name="T5" fmla="*/ 496 h 655"/>
                <a:gd name="T6" fmla="*/ 1002 w 1004"/>
                <a:gd name="T7" fmla="*/ 426 h 655"/>
                <a:gd name="T8" fmla="*/ 972 w 1004"/>
                <a:gd name="T9" fmla="*/ 366 h 655"/>
                <a:gd name="T10" fmla="*/ 938 w 1004"/>
                <a:gd name="T11" fmla="*/ 359 h 655"/>
                <a:gd name="T12" fmla="*/ 901 w 1004"/>
                <a:gd name="T13" fmla="*/ 388 h 655"/>
                <a:gd name="T14" fmla="*/ 877 w 1004"/>
                <a:gd name="T15" fmla="*/ 378 h 655"/>
                <a:gd name="T16" fmla="*/ 854 w 1004"/>
                <a:gd name="T17" fmla="*/ 388 h 655"/>
                <a:gd name="T18" fmla="*/ 807 w 1004"/>
                <a:gd name="T19" fmla="*/ 340 h 655"/>
                <a:gd name="T20" fmla="*/ 783 w 1004"/>
                <a:gd name="T21" fmla="*/ 336 h 655"/>
                <a:gd name="T22" fmla="*/ 734 w 1004"/>
                <a:gd name="T23" fmla="*/ 321 h 655"/>
                <a:gd name="T24" fmla="*/ 673 w 1004"/>
                <a:gd name="T25" fmla="*/ 292 h 655"/>
                <a:gd name="T26" fmla="*/ 668 w 1004"/>
                <a:gd name="T27" fmla="*/ 290 h 655"/>
                <a:gd name="T28" fmla="*/ 630 w 1004"/>
                <a:gd name="T29" fmla="*/ 252 h 655"/>
                <a:gd name="T30" fmla="*/ 590 w 1004"/>
                <a:gd name="T31" fmla="*/ 220 h 655"/>
                <a:gd name="T32" fmla="*/ 588 w 1004"/>
                <a:gd name="T33" fmla="*/ 168 h 655"/>
                <a:gd name="T34" fmla="*/ 576 w 1004"/>
                <a:gd name="T35" fmla="*/ 132 h 655"/>
                <a:gd name="T36" fmla="*/ 592 w 1004"/>
                <a:gd name="T37" fmla="*/ 107 h 655"/>
                <a:gd name="T38" fmla="*/ 598 w 1004"/>
                <a:gd name="T39" fmla="*/ 85 h 655"/>
                <a:gd name="T40" fmla="*/ 509 w 1004"/>
                <a:gd name="T41" fmla="*/ 48 h 655"/>
                <a:gd name="T42" fmla="*/ 401 w 1004"/>
                <a:gd name="T43" fmla="*/ 57 h 655"/>
                <a:gd name="T44" fmla="*/ 327 w 1004"/>
                <a:gd name="T45" fmla="*/ 58 h 655"/>
                <a:gd name="T46" fmla="*/ 274 w 1004"/>
                <a:gd name="T47" fmla="*/ 17 h 655"/>
                <a:gd name="T48" fmla="*/ 203 w 1004"/>
                <a:gd name="T49" fmla="*/ 20 h 655"/>
                <a:gd name="T50" fmla="*/ 123 w 1004"/>
                <a:gd name="T51" fmla="*/ 34 h 655"/>
                <a:gd name="T52" fmla="*/ 58 w 1004"/>
                <a:gd name="T53" fmla="*/ 30 h 655"/>
                <a:gd name="T54" fmla="*/ 43 w 1004"/>
                <a:gd name="T55" fmla="*/ 72 h 655"/>
                <a:gd name="T56" fmla="*/ 51 w 1004"/>
                <a:gd name="T57" fmla="*/ 103 h 655"/>
                <a:gd name="T58" fmla="*/ 31 w 1004"/>
                <a:gd name="T59" fmla="*/ 147 h 655"/>
                <a:gd name="T60" fmla="*/ 11 w 1004"/>
                <a:gd name="T61" fmla="*/ 130 h 655"/>
                <a:gd name="T62" fmla="*/ 5 w 1004"/>
                <a:gd name="T63" fmla="*/ 168 h 655"/>
                <a:gd name="T64" fmla="*/ 24 w 1004"/>
                <a:gd name="T65" fmla="*/ 238 h 655"/>
                <a:gd name="T66" fmla="*/ 60 w 1004"/>
                <a:gd name="T67" fmla="*/ 279 h 655"/>
                <a:gd name="T68" fmla="*/ 100 w 1004"/>
                <a:gd name="T69" fmla="*/ 316 h 655"/>
                <a:gd name="T70" fmla="*/ 150 w 1004"/>
                <a:gd name="T71" fmla="*/ 341 h 655"/>
                <a:gd name="T72" fmla="*/ 209 w 1004"/>
                <a:gd name="T73" fmla="*/ 402 h 655"/>
                <a:gd name="T74" fmla="*/ 240 w 1004"/>
                <a:gd name="T75" fmla="*/ 440 h 655"/>
                <a:gd name="T76" fmla="*/ 298 w 1004"/>
                <a:gd name="T77" fmla="*/ 496 h 655"/>
                <a:gd name="T78" fmla="*/ 346 w 1004"/>
                <a:gd name="T79" fmla="*/ 510 h 655"/>
                <a:gd name="T80" fmla="*/ 428 w 1004"/>
                <a:gd name="T81" fmla="*/ 533 h 655"/>
                <a:gd name="T82" fmla="*/ 446 w 1004"/>
                <a:gd name="T83" fmla="*/ 560 h 655"/>
                <a:gd name="T84" fmla="*/ 473 w 1004"/>
                <a:gd name="T85" fmla="*/ 583 h 655"/>
                <a:gd name="T86" fmla="*/ 510 w 1004"/>
                <a:gd name="T87" fmla="*/ 540 h 655"/>
                <a:gd name="T88" fmla="*/ 569 w 1004"/>
                <a:gd name="T89" fmla="*/ 572 h 655"/>
                <a:gd name="T90" fmla="*/ 599 w 1004"/>
                <a:gd name="T91" fmla="*/ 599 h 655"/>
                <a:gd name="T92" fmla="*/ 615 w 1004"/>
                <a:gd name="T93" fmla="*/ 641 h 655"/>
                <a:gd name="T94" fmla="*/ 703 w 1004"/>
                <a:gd name="T95" fmla="*/ 653 h 655"/>
                <a:gd name="T96" fmla="*/ 803 w 1004"/>
                <a:gd name="T97" fmla="*/ 602 h 655"/>
                <a:gd name="T98" fmla="*/ 896 w 1004"/>
                <a:gd name="T99" fmla="*/ 627 h 655"/>
                <a:gd name="T100" fmla="*/ 926 w 1004"/>
                <a:gd name="T101" fmla="*/ 588 h 655"/>
                <a:gd name="T102" fmla="*/ 944 w 1004"/>
                <a:gd name="T103" fmla="*/ 609 h 655"/>
                <a:gd name="T104" fmla="*/ 972 w 1004"/>
                <a:gd name="T105" fmla="*/ 605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04" h="655">
                  <a:moveTo>
                    <a:pt x="972" y="605"/>
                  </a:moveTo>
                  <a:cubicBezTo>
                    <a:pt x="972" y="559"/>
                    <a:pt x="972" y="559"/>
                    <a:pt x="972" y="559"/>
                  </a:cubicBezTo>
                  <a:cubicBezTo>
                    <a:pt x="979" y="566"/>
                    <a:pt x="979" y="566"/>
                    <a:pt x="979" y="566"/>
                  </a:cubicBezTo>
                  <a:cubicBezTo>
                    <a:pt x="981" y="567"/>
                    <a:pt x="984" y="570"/>
                    <a:pt x="987" y="569"/>
                  </a:cubicBezTo>
                  <a:cubicBezTo>
                    <a:pt x="987" y="569"/>
                    <a:pt x="988" y="569"/>
                    <a:pt x="990" y="567"/>
                  </a:cubicBezTo>
                  <a:cubicBezTo>
                    <a:pt x="994" y="558"/>
                    <a:pt x="1001" y="514"/>
                    <a:pt x="1004" y="496"/>
                  </a:cubicBezTo>
                  <a:cubicBezTo>
                    <a:pt x="1001" y="486"/>
                    <a:pt x="989" y="448"/>
                    <a:pt x="989" y="440"/>
                  </a:cubicBezTo>
                  <a:cubicBezTo>
                    <a:pt x="989" y="433"/>
                    <a:pt x="996" y="428"/>
                    <a:pt x="1002" y="426"/>
                  </a:cubicBezTo>
                  <a:cubicBezTo>
                    <a:pt x="984" y="403"/>
                    <a:pt x="984" y="403"/>
                    <a:pt x="984" y="403"/>
                  </a:cubicBezTo>
                  <a:cubicBezTo>
                    <a:pt x="972" y="366"/>
                    <a:pt x="972" y="366"/>
                    <a:pt x="972" y="366"/>
                  </a:cubicBezTo>
                  <a:cubicBezTo>
                    <a:pt x="963" y="359"/>
                    <a:pt x="963" y="359"/>
                    <a:pt x="963" y="359"/>
                  </a:cubicBezTo>
                  <a:cubicBezTo>
                    <a:pt x="938" y="359"/>
                    <a:pt x="938" y="359"/>
                    <a:pt x="938" y="359"/>
                  </a:cubicBezTo>
                  <a:cubicBezTo>
                    <a:pt x="929" y="376"/>
                    <a:pt x="929" y="376"/>
                    <a:pt x="929" y="376"/>
                  </a:cubicBezTo>
                  <a:cubicBezTo>
                    <a:pt x="901" y="388"/>
                    <a:pt x="901" y="388"/>
                    <a:pt x="901" y="388"/>
                  </a:cubicBezTo>
                  <a:cubicBezTo>
                    <a:pt x="896" y="388"/>
                    <a:pt x="896" y="388"/>
                    <a:pt x="896" y="388"/>
                  </a:cubicBezTo>
                  <a:cubicBezTo>
                    <a:pt x="893" y="388"/>
                    <a:pt x="884" y="383"/>
                    <a:pt x="877" y="378"/>
                  </a:cubicBezTo>
                  <a:cubicBezTo>
                    <a:pt x="856" y="389"/>
                    <a:pt x="856" y="389"/>
                    <a:pt x="856" y="389"/>
                  </a:cubicBezTo>
                  <a:cubicBezTo>
                    <a:pt x="854" y="388"/>
                    <a:pt x="854" y="388"/>
                    <a:pt x="854" y="388"/>
                  </a:cubicBezTo>
                  <a:cubicBezTo>
                    <a:pt x="854" y="388"/>
                    <a:pt x="842" y="384"/>
                    <a:pt x="830" y="364"/>
                  </a:cubicBezTo>
                  <a:cubicBezTo>
                    <a:pt x="822" y="350"/>
                    <a:pt x="815" y="345"/>
                    <a:pt x="807" y="340"/>
                  </a:cubicBezTo>
                  <a:cubicBezTo>
                    <a:pt x="805" y="339"/>
                    <a:pt x="803" y="337"/>
                    <a:pt x="801" y="336"/>
                  </a:cubicBezTo>
                  <a:cubicBezTo>
                    <a:pt x="794" y="330"/>
                    <a:pt x="783" y="336"/>
                    <a:pt x="783" y="336"/>
                  </a:cubicBezTo>
                  <a:cubicBezTo>
                    <a:pt x="782" y="337"/>
                    <a:pt x="782" y="337"/>
                    <a:pt x="782" y="337"/>
                  </a:cubicBezTo>
                  <a:cubicBezTo>
                    <a:pt x="734" y="321"/>
                    <a:pt x="734" y="321"/>
                    <a:pt x="734" y="321"/>
                  </a:cubicBezTo>
                  <a:cubicBezTo>
                    <a:pt x="729" y="318"/>
                    <a:pt x="703" y="301"/>
                    <a:pt x="703" y="288"/>
                  </a:cubicBezTo>
                  <a:cubicBezTo>
                    <a:pt x="701" y="286"/>
                    <a:pt x="686" y="287"/>
                    <a:pt x="673" y="292"/>
                  </a:cubicBezTo>
                  <a:cubicBezTo>
                    <a:pt x="670" y="293"/>
                    <a:pt x="670" y="293"/>
                    <a:pt x="670" y="293"/>
                  </a:cubicBezTo>
                  <a:cubicBezTo>
                    <a:pt x="668" y="290"/>
                    <a:pt x="668" y="290"/>
                    <a:pt x="668" y="290"/>
                  </a:cubicBezTo>
                  <a:cubicBezTo>
                    <a:pt x="667" y="289"/>
                    <a:pt x="651" y="262"/>
                    <a:pt x="646" y="251"/>
                  </a:cubicBezTo>
                  <a:cubicBezTo>
                    <a:pt x="644" y="248"/>
                    <a:pt x="636" y="250"/>
                    <a:pt x="630" y="252"/>
                  </a:cubicBezTo>
                  <a:cubicBezTo>
                    <a:pt x="621" y="254"/>
                    <a:pt x="611" y="257"/>
                    <a:pt x="604" y="252"/>
                  </a:cubicBezTo>
                  <a:cubicBezTo>
                    <a:pt x="593" y="244"/>
                    <a:pt x="590" y="224"/>
                    <a:pt x="590" y="220"/>
                  </a:cubicBezTo>
                  <a:cubicBezTo>
                    <a:pt x="576" y="191"/>
                    <a:pt x="576" y="191"/>
                    <a:pt x="576" y="191"/>
                  </a:cubicBezTo>
                  <a:cubicBezTo>
                    <a:pt x="588" y="168"/>
                    <a:pt x="588" y="168"/>
                    <a:pt x="588" y="168"/>
                  </a:cubicBezTo>
                  <a:cubicBezTo>
                    <a:pt x="576" y="160"/>
                    <a:pt x="576" y="160"/>
                    <a:pt x="576" y="160"/>
                  </a:cubicBezTo>
                  <a:cubicBezTo>
                    <a:pt x="576" y="132"/>
                    <a:pt x="576" y="132"/>
                    <a:pt x="576" y="132"/>
                  </a:cubicBezTo>
                  <a:cubicBezTo>
                    <a:pt x="577" y="131"/>
                    <a:pt x="577" y="131"/>
                    <a:pt x="577" y="131"/>
                  </a:cubicBezTo>
                  <a:cubicBezTo>
                    <a:pt x="577" y="131"/>
                    <a:pt x="588" y="113"/>
                    <a:pt x="592" y="107"/>
                  </a:cubicBezTo>
                  <a:cubicBezTo>
                    <a:pt x="594" y="104"/>
                    <a:pt x="598" y="94"/>
                    <a:pt x="601" y="85"/>
                  </a:cubicBezTo>
                  <a:cubicBezTo>
                    <a:pt x="598" y="85"/>
                    <a:pt x="598" y="85"/>
                    <a:pt x="598" y="85"/>
                  </a:cubicBezTo>
                  <a:cubicBezTo>
                    <a:pt x="564" y="57"/>
                    <a:pt x="564" y="57"/>
                    <a:pt x="564" y="57"/>
                  </a:cubicBezTo>
                  <a:cubicBezTo>
                    <a:pt x="509" y="48"/>
                    <a:pt x="509" y="48"/>
                    <a:pt x="509" y="48"/>
                  </a:cubicBezTo>
                  <a:cubicBezTo>
                    <a:pt x="505" y="48"/>
                    <a:pt x="443" y="46"/>
                    <a:pt x="437" y="46"/>
                  </a:cubicBezTo>
                  <a:cubicBezTo>
                    <a:pt x="434" y="46"/>
                    <a:pt x="417" y="52"/>
                    <a:pt x="401" y="57"/>
                  </a:cubicBezTo>
                  <a:cubicBezTo>
                    <a:pt x="401" y="58"/>
                    <a:pt x="401" y="58"/>
                    <a:pt x="401" y="58"/>
                  </a:cubicBezTo>
                  <a:cubicBezTo>
                    <a:pt x="327" y="58"/>
                    <a:pt x="327" y="58"/>
                    <a:pt x="327" y="58"/>
                  </a:cubicBezTo>
                  <a:cubicBezTo>
                    <a:pt x="326" y="57"/>
                    <a:pt x="326" y="57"/>
                    <a:pt x="326" y="57"/>
                  </a:cubicBezTo>
                  <a:cubicBezTo>
                    <a:pt x="325" y="57"/>
                    <a:pt x="285" y="43"/>
                    <a:pt x="274" y="17"/>
                  </a:cubicBezTo>
                  <a:cubicBezTo>
                    <a:pt x="266" y="0"/>
                    <a:pt x="220" y="13"/>
                    <a:pt x="204" y="19"/>
                  </a:cubicBezTo>
                  <a:cubicBezTo>
                    <a:pt x="203" y="20"/>
                    <a:pt x="203" y="20"/>
                    <a:pt x="203" y="20"/>
                  </a:cubicBezTo>
                  <a:cubicBezTo>
                    <a:pt x="161" y="6"/>
                    <a:pt x="161" y="6"/>
                    <a:pt x="161" y="6"/>
                  </a:cubicBezTo>
                  <a:cubicBezTo>
                    <a:pt x="123" y="34"/>
                    <a:pt x="123" y="34"/>
                    <a:pt x="123" y="34"/>
                  </a:cubicBezTo>
                  <a:cubicBezTo>
                    <a:pt x="58" y="34"/>
                    <a:pt x="58" y="34"/>
                    <a:pt x="58" y="34"/>
                  </a:cubicBezTo>
                  <a:cubicBezTo>
                    <a:pt x="58" y="30"/>
                    <a:pt x="58" y="30"/>
                    <a:pt x="58" y="30"/>
                  </a:cubicBezTo>
                  <a:cubicBezTo>
                    <a:pt x="51" y="54"/>
                    <a:pt x="51" y="54"/>
                    <a:pt x="51" y="54"/>
                  </a:cubicBezTo>
                  <a:cubicBezTo>
                    <a:pt x="51" y="54"/>
                    <a:pt x="43" y="66"/>
                    <a:pt x="43" y="72"/>
                  </a:cubicBezTo>
                  <a:cubicBezTo>
                    <a:pt x="43" y="77"/>
                    <a:pt x="47" y="95"/>
                    <a:pt x="47" y="95"/>
                  </a:cubicBezTo>
                  <a:cubicBezTo>
                    <a:pt x="51" y="103"/>
                    <a:pt x="51" y="103"/>
                    <a:pt x="51" y="103"/>
                  </a:cubicBezTo>
                  <a:cubicBezTo>
                    <a:pt x="51" y="103"/>
                    <a:pt x="47" y="129"/>
                    <a:pt x="47" y="133"/>
                  </a:cubicBezTo>
                  <a:cubicBezTo>
                    <a:pt x="47" y="137"/>
                    <a:pt x="31" y="147"/>
                    <a:pt x="31" y="147"/>
                  </a:cubicBezTo>
                  <a:cubicBezTo>
                    <a:pt x="24" y="133"/>
                    <a:pt x="24" y="133"/>
                    <a:pt x="24" y="133"/>
                  </a:cubicBezTo>
                  <a:cubicBezTo>
                    <a:pt x="11" y="130"/>
                    <a:pt x="11" y="130"/>
                    <a:pt x="11" y="130"/>
                  </a:cubicBezTo>
                  <a:cubicBezTo>
                    <a:pt x="1" y="155"/>
                    <a:pt x="1" y="155"/>
                    <a:pt x="1" y="155"/>
                  </a:cubicBezTo>
                  <a:cubicBezTo>
                    <a:pt x="5" y="168"/>
                    <a:pt x="5" y="168"/>
                    <a:pt x="5" y="168"/>
                  </a:cubicBezTo>
                  <a:cubicBezTo>
                    <a:pt x="5" y="168"/>
                    <a:pt x="0" y="175"/>
                    <a:pt x="4" y="199"/>
                  </a:cubicBezTo>
                  <a:cubicBezTo>
                    <a:pt x="8" y="222"/>
                    <a:pt x="19" y="238"/>
                    <a:pt x="24" y="238"/>
                  </a:cubicBezTo>
                  <a:cubicBezTo>
                    <a:pt x="28" y="238"/>
                    <a:pt x="49" y="249"/>
                    <a:pt x="49" y="249"/>
                  </a:cubicBezTo>
                  <a:cubicBezTo>
                    <a:pt x="49" y="249"/>
                    <a:pt x="56" y="277"/>
                    <a:pt x="60" y="279"/>
                  </a:cubicBezTo>
                  <a:cubicBezTo>
                    <a:pt x="64" y="282"/>
                    <a:pt x="78" y="298"/>
                    <a:pt x="78" y="298"/>
                  </a:cubicBezTo>
                  <a:cubicBezTo>
                    <a:pt x="100" y="316"/>
                    <a:pt x="100" y="316"/>
                    <a:pt x="100" y="316"/>
                  </a:cubicBezTo>
                  <a:cubicBezTo>
                    <a:pt x="128" y="310"/>
                    <a:pt x="128" y="310"/>
                    <a:pt x="128" y="310"/>
                  </a:cubicBezTo>
                  <a:cubicBezTo>
                    <a:pt x="128" y="310"/>
                    <a:pt x="146" y="335"/>
                    <a:pt x="150" y="341"/>
                  </a:cubicBezTo>
                  <a:cubicBezTo>
                    <a:pt x="155" y="346"/>
                    <a:pt x="170" y="366"/>
                    <a:pt x="178" y="372"/>
                  </a:cubicBezTo>
                  <a:cubicBezTo>
                    <a:pt x="187" y="377"/>
                    <a:pt x="209" y="402"/>
                    <a:pt x="209" y="402"/>
                  </a:cubicBezTo>
                  <a:cubicBezTo>
                    <a:pt x="224" y="408"/>
                    <a:pt x="224" y="408"/>
                    <a:pt x="224" y="408"/>
                  </a:cubicBezTo>
                  <a:cubicBezTo>
                    <a:pt x="224" y="408"/>
                    <a:pt x="233" y="431"/>
                    <a:pt x="240" y="440"/>
                  </a:cubicBezTo>
                  <a:cubicBezTo>
                    <a:pt x="247" y="448"/>
                    <a:pt x="268" y="457"/>
                    <a:pt x="272" y="458"/>
                  </a:cubicBezTo>
                  <a:cubicBezTo>
                    <a:pt x="276" y="459"/>
                    <a:pt x="291" y="490"/>
                    <a:pt x="298" y="496"/>
                  </a:cubicBezTo>
                  <a:cubicBezTo>
                    <a:pt x="305" y="501"/>
                    <a:pt x="316" y="510"/>
                    <a:pt x="322" y="510"/>
                  </a:cubicBezTo>
                  <a:cubicBezTo>
                    <a:pt x="328" y="510"/>
                    <a:pt x="333" y="504"/>
                    <a:pt x="346" y="510"/>
                  </a:cubicBezTo>
                  <a:cubicBezTo>
                    <a:pt x="358" y="515"/>
                    <a:pt x="397" y="532"/>
                    <a:pt x="397" y="532"/>
                  </a:cubicBezTo>
                  <a:cubicBezTo>
                    <a:pt x="397" y="532"/>
                    <a:pt x="424" y="533"/>
                    <a:pt x="428" y="533"/>
                  </a:cubicBezTo>
                  <a:cubicBezTo>
                    <a:pt x="432" y="533"/>
                    <a:pt x="447" y="533"/>
                    <a:pt x="447" y="533"/>
                  </a:cubicBezTo>
                  <a:cubicBezTo>
                    <a:pt x="446" y="560"/>
                    <a:pt x="446" y="560"/>
                    <a:pt x="446" y="560"/>
                  </a:cubicBezTo>
                  <a:cubicBezTo>
                    <a:pt x="454" y="588"/>
                    <a:pt x="454" y="588"/>
                    <a:pt x="454" y="588"/>
                  </a:cubicBezTo>
                  <a:cubicBezTo>
                    <a:pt x="473" y="583"/>
                    <a:pt x="473" y="583"/>
                    <a:pt x="473" y="583"/>
                  </a:cubicBezTo>
                  <a:cubicBezTo>
                    <a:pt x="475" y="558"/>
                    <a:pt x="475" y="558"/>
                    <a:pt x="475" y="558"/>
                  </a:cubicBezTo>
                  <a:cubicBezTo>
                    <a:pt x="510" y="540"/>
                    <a:pt x="510" y="540"/>
                    <a:pt x="510" y="540"/>
                  </a:cubicBezTo>
                  <a:cubicBezTo>
                    <a:pt x="540" y="551"/>
                    <a:pt x="540" y="551"/>
                    <a:pt x="540" y="551"/>
                  </a:cubicBezTo>
                  <a:cubicBezTo>
                    <a:pt x="569" y="572"/>
                    <a:pt x="569" y="572"/>
                    <a:pt x="569" y="572"/>
                  </a:cubicBezTo>
                  <a:cubicBezTo>
                    <a:pt x="586" y="572"/>
                    <a:pt x="586" y="572"/>
                    <a:pt x="586" y="572"/>
                  </a:cubicBezTo>
                  <a:cubicBezTo>
                    <a:pt x="599" y="599"/>
                    <a:pt x="599" y="599"/>
                    <a:pt x="599" y="599"/>
                  </a:cubicBezTo>
                  <a:cubicBezTo>
                    <a:pt x="604" y="616"/>
                    <a:pt x="604" y="616"/>
                    <a:pt x="604" y="616"/>
                  </a:cubicBezTo>
                  <a:cubicBezTo>
                    <a:pt x="615" y="641"/>
                    <a:pt x="615" y="641"/>
                    <a:pt x="615" y="641"/>
                  </a:cubicBezTo>
                  <a:cubicBezTo>
                    <a:pt x="654" y="650"/>
                    <a:pt x="654" y="650"/>
                    <a:pt x="654" y="650"/>
                  </a:cubicBezTo>
                  <a:cubicBezTo>
                    <a:pt x="654" y="650"/>
                    <a:pt x="698" y="655"/>
                    <a:pt x="703" y="653"/>
                  </a:cubicBezTo>
                  <a:cubicBezTo>
                    <a:pt x="707" y="652"/>
                    <a:pt x="722" y="618"/>
                    <a:pt x="753" y="618"/>
                  </a:cubicBezTo>
                  <a:cubicBezTo>
                    <a:pt x="784" y="618"/>
                    <a:pt x="797" y="604"/>
                    <a:pt x="803" y="602"/>
                  </a:cubicBezTo>
                  <a:cubicBezTo>
                    <a:pt x="809" y="599"/>
                    <a:pt x="832" y="588"/>
                    <a:pt x="860" y="607"/>
                  </a:cubicBezTo>
                  <a:cubicBezTo>
                    <a:pt x="888" y="627"/>
                    <a:pt x="887" y="632"/>
                    <a:pt x="896" y="627"/>
                  </a:cubicBezTo>
                  <a:cubicBezTo>
                    <a:pt x="906" y="621"/>
                    <a:pt x="909" y="606"/>
                    <a:pt x="913" y="599"/>
                  </a:cubicBezTo>
                  <a:cubicBezTo>
                    <a:pt x="917" y="592"/>
                    <a:pt x="926" y="588"/>
                    <a:pt x="926" y="588"/>
                  </a:cubicBezTo>
                  <a:cubicBezTo>
                    <a:pt x="931" y="604"/>
                    <a:pt x="931" y="604"/>
                    <a:pt x="931" y="604"/>
                  </a:cubicBezTo>
                  <a:cubicBezTo>
                    <a:pt x="944" y="609"/>
                    <a:pt x="944" y="609"/>
                    <a:pt x="944" y="609"/>
                  </a:cubicBezTo>
                  <a:cubicBezTo>
                    <a:pt x="944" y="605"/>
                    <a:pt x="944" y="605"/>
                    <a:pt x="944" y="605"/>
                  </a:cubicBezTo>
                  <a:lnTo>
                    <a:pt x="972" y="6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sp>
        <p:nvSpPr>
          <p:cNvPr id="28" name="Freeform 43"/>
          <p:cNvSpPr/>
          <p:nvPr/>
        </p:nvSpPr>
        <p:spPr>
          <a:xfrm>
            <a:off x="7077903" y="2116336"/>
            <a:ext cx="380054" cy="387986"/>
          </a:xfrm>
          <a:custGeom>
            <a:avLst/>
            <a:gdLst/>
            <a:ahLst/>
            <a:cxnLst/>
            <a:rect l="l" t="t" r="r" b="b"/>
            <a:pathLst>
              <a:path w="210312" h="214701">
                <a:moveTo>
                  <a:pt x="189053" y="194356"/>
                </a:moveTo>
                <a:cubicBezTo>
                  <a:pt x="189967" y="194204"/>
                  <a:pt x="190767" y="194394"/>
                  <a:pt x="191453" y="194928"/>
                </a:cubicBezTo>
                <a:cubicBezTo>
                  <a:pt x="192139" y="195461"/>
                  <a:pt x="192558" y="196185"/>
                  <a:pt x="192710" y="197099"/>
                </a:cubicBezTo>
                <a:cubicBezTo>
                  <a:pt x="192863" y="198014"/>
                  <a:pt x="192672" y="198814"/>
                  <a:pt x="192139" y="199500"/>
                </a:cubicBezTo>
                <a:cubicBezTo>
                  <a:pt x="191605" y="200185"/>
                  <a:pt x="190881" y="200604"/>
                  <a:pt x="189967" y="200757"/>
                </a:cubicBezTo>
                <a:cubicBezTo>
                  <a:pt x="179147" y="202281"/>
                  <a:pt x="167107" y="203386"/>
                  <a:pt x="153848" y="204072"/>
                </a:cubicBezTo>
                <a:cubicBezTo>
                  <a:pt x="140589" y="204757"/>
                  <a:pt x="129274" y="205100"/>
                  <a:pt x="119901" y="205100"/>
                </a:cubicBezTo>
                <a:cubicBezTo>
                  <a:pt x="110529" y="205100"/>
                  <a:pt x="97956" y="204986"/>
                  <a:pt x="82182" y="204757"/>
                </a:cubicBezTo>
                <a:cubicBezTo>
                  <a:pt x="66409" y="204529"/>
                  <a:pt x="55017" y="204414"/>
                  <a:pt x="48006" y="204414"/>
                </a:cubicBezTo>
                <a:cubicBezTo>
                  <a:pt x="45873" y="204414"/>
                  <a:pt x="44806" y="203348"/>
                  <a:pt x="44806" y="201214"/>
                </a:cubicBezTo>
                <a:cubicBezTo>
                  <a:pt x="44806" y="199080"/>
                  <a:pt x="45873" y="198014"/>
                  <a:pt x="48006" y="198014"/>
                </a:cubicBezTo>
                <a:cubicBezTo>
                  <a:pt x="55169" y="198014"/>
                  <a:pt x="66599" y="198128"/>
                  <a:pt x="82296" y="198357"/>
                </a:cubicBezTo>
                <a:cubicBezTo>
                  <a:pt x="97994" y="198585"/>
                  <a:pt x="110490" y="198699"/>
                  <a:pt x="119787" y="198699"/>
                </a:cubicBezTo>
                <a:cubicBezTo>
                  <a:pt x="129083" y="198699"/>
                  <a:pt x="140285" y="198357"/>
                  <a:pt x="153391" y="197671"/>
                </a:cubicBezTo>
                <a:cubicBezTo>
                  <a:pt x="166497" y="196985"/>
                  <a:pt x="178385" y="195880"/>
                  <a:pt x="189053" y="194356"/>
                </a:cubicBezTo>
                <a:close/>
                <a:moveTo>
                  <a:pt x="114072" y="161895"/>
                </a:moveTo>
                <a:lnTo>
                  <a:pt x="113386" y="162123"/>
                </a:lnTo>
                <a:lnTo>
                  <a:pt x="114529" y="162352"/>
                </a:lnTo>
                <a:close/>
                <a:moveTo>
                  <a:pt x="141047" y="141092"/>
                </a:moveTo>
                <a:lnTo>
                  <a:pt x="141047" y="141321"/>
                </a:lnTo>
                <a:lnTo>
                  <a:pt x="141047" y="141549"/>
                </a:lnTo>
                <a:lnTo>
                  <a:pt x="141961" y="141092"/>
                </a:lnTo>
                <a:close/>
                <a:moveTo>
                  <a:pt x="66980" y="136520"/>
                </a:moveTo>
                <a:cubicBezTo>
                  <a:pt x="66066" y="139111"/>
                  <a:pt x="65075" y="141473"/>
                  <a:pt x="64008" y="143607"/>
                </a:cubicBezTo>
                <a:cubicBezTo>
                  <a:pt x="60656" y="151074"/>
                  <a:pt x="57684" y="156180"/>
                  <a:pt x="55093" y="158923"/>
                </a:cubicBezTo>
                <a:cubicBezTo>
                  <a:pt x="55245" y="159380"/>
                  <a:pt x="55322" y="159837"/>
                  <a:pt x="55322" y="160295"/>
                </a:cubicBezTo>
                <a:cubicBezTo>
                  <a:pt x="67666" y="160142"/>
                  <a:pt x="76886" y="160218"/>
                  <a:pt x="82982" y="160523"/>
                </a:cubicBezTo>
                <a:cubicBezTo>
                  <a:pt x="87097" y="160676"/>
                  <a:pt x="92583" y="160980"/>
                  <a:pt x="99441" y="161438"/>
                </a:cubicBezTo>
                <a:lnTo>
                  <a:pt x="99441" y="161209"/>
                </a:lnTo>
                <a:cubicBezTo>
                  <a:pt x="103251" y="156637"/>
                  <a:pt x="107366" y="148712"/>
                  <a:pt x="111786" y="137435"/>
                </a:cubicBezTo>
                <a:lnTo>
                  <a:pt x="111100" y="137435"/>
                </a:lnTo>
                <a:cubicBezTo>
                  <a:pt x="88240" y="136825"/>
                  <a:pt x="75362" y="136520"/>
                  <a:pt x="72467" y="136520"/>
                </a:cubicBezTo>
                <a:close/>
                <a:moveTo>
                  <a:pt x="28118" y="133777"/>
                </a:moveTo>
                <a:cubicBezTo>
                  <a:pt x="24308" y="141397"/>
                  <a:pt x="19660" y="149779"/>
                  <a:pt x="14174" y="158923"/>
                </a:cubicBezTo>
                <a:cubicBezTo>
                  <a:pt x="22556" y="160142"/>
                  <a:pt x="33528" y="160676"/>
                  <a:pt x="47092" y="160523"/>
                </a:cubicBezTo>
                <a:lnTo>
                  <a:pt x="47321" y="160523"/>
                </a:lnTo>
                <a:lnTo>
                  <a:pt x="49835" y="157780"/>
                </a:lnTo>
                <a:cubicBezTo>
                  <a:pt x="49378" y="156561"/>
                  <a:pt x="49607" y="155570"/>
                  <a:pt x="50521" y="154808"/>
                </a:cubicBezTo>
                <a:cubicBezTo>
                  <a:pt x="52502" y="152522"/>
                  <a:pt x="55093" y="147874"/>
                  <a:pt x="58293" y="140864"/>
                </a:cubicBezTo>
                <a:lnTo>
                  <a:pt x="60122" y="136749"/>
                </a:lnTo>
                <a:cubicBezTo>
                  <a:pt x="55855" y="136901"/>
                  <a:pt x="52350" y="136977"/>
                  <a:pt x="49607" y="136977"/>
                </a:cubicBezTo>
                <a:cubicBezTo>
                  <a:pt x="40615" y="136825"/>
                  <a:pt x="33452" y="135758"/>
                  <a:pt x="28118" y="133777"/>
                </a:cubicBezTo>
                <a:close/>
                <a:moveTo>
                  <a:pt x="69723" y="129662"/>
                </a:moveTo>
                <a:lnTo>
                  <a:pt x="69495" y="130119"/>
                </a:lnTo>
                <a:lnTo>
                  <a:pt x="69952" y="130119"/>
                </a:lnTo>
                <a:cubicBezTo>
                  <a:pt x="69952" y="129967"/>
                  <a:pt x="69876" y="129815"/>
                  <a:pt x="69723" y="129662"/>
                </a:cubicBezTo>
                <a:close/>
                <a:moveTo>
                  <a:pt x="75667" y="112289"/>
                </a:moveTo>
                <a:lnTo>
                  <a:pt x="75438" y="113432"/>
                </a:lnTo>
                <a:lnTo>
                  <a:pt x="76353" y="112746"/>
                </a:lnTo>
                <a:cubicBezTo>
                  <a:pt x="76048" y="112593"/>
                  <a:pt x="75819" y="112441"/>
                  <a:pt x="75667" y="112289"/>
                </a:cubicBezTo>
                <a:close/>
                <a:moveTo>
                  <a:pt x="39320" y="106802"/>
                </a:moveTo>
                <a:cubicBezTo>
                  <a:pt x="37034" y="113660"/>
                  <a:pt x="34214" y="120747"/>
                  <a:pt x="30861" y="128062"/>
                </a:cubicBezTo>
                <a:cubicBezTo>
                  <a:pt x="35433" y="129586"/>
                  <a:pt x="41682" y="130424"/>
                  <a:pt x="49607" y="130577"/>
                </a:cubicBezTo>
                <a:cubicBezTo>
                  <a:pt x="52655" y="130577"/>
                  <a:pt x="56998" y="130500"/>
                  <a:pt x="62637" y="130348"/>
                </a:cubicBezTo>
                <a:lnTo>
                  <a:pt x="64237" y="126005"/>
                </a:lnTo>
                <a:cubicBezTo>
                  <a:pt x="64085" y="125090"/>
                  <a:pt x="64313" y="124252"/>
                  <a:pt x="64923" y="123490"/>
                </a:cubicBezTo>
                <a:lnTo>
                  <a:pt x="65380" y="123033"/>
                </a:lnTo>
                <a:lnTo>
                  <a:pt x="67209" y="118004"/>
                </a:lnTo>
                <a:lnTo>
                  <a:pt x="70409" y="108174"/>
                </a:lnTo>
                <a:cubicBezTo>
                  <a:pt x="68428" y="108174"/>
                  <a:pt x="66142" y="108098"/>
                  <a:pt x="63551" y="107945"/>
                </a:cubicBezTo>
                <a:cubicBezTo>
                  <a:pt x="60960" y="107793"/>
                  <a:pt x="58446" y="107793"/>
                  <a:pt x="56007" y="107945"/>
                </a:cubicBezTo>
                <a:cubicBezTo>
                  <a:pt x="53569" y="108098"/>
                  <a:pt x="50750" y="108098"/>
                  <a:pt x="47549" y="107945"/>
                </a:cubicBezTo>
                <a:cubicBezTo>
                  <a:pt x="44349" y="107793"/>
                  <a:pt x="41606" y="107412"/>
                  <a:pt x="39320" y="106802"/>
                </a:cubicBezTo>
                <a:close/>
                <a:moveTo>
                  <a:pt x="176937" y="105888"/>
                </a:moveTo>
                <a:cubicBezTo>
                  <a:pt x="167031" y="105888"/>
                  <a:pt x="150800" y="106345"/>
                  <a:pt x="128245" y="107259"/>
                </a:cubicBezTo>
                <a:cubicBezTo>
                  <a:pt x="126569" y="113355"/>
                  <a:pt x="124816" y="119147"/>
                  <a:pt x="122987" y="124633"/>
                </a:cubicBezTo>
                <a:lnTo>
                  <a:pt x="120701" y="131262"/>
                </a:lnTo>
                <a:cubicBezTo>
                  <a:pt x="131826" y="131415"/>
                  <a:pt x="141504" y="131186"/>
                  <a:pt x="149733" y="130577"/>
                </a:cubicBezTo>
                <a:cubicBezTo>
                  <a:pt x="150953" y="130424"/>
                  <a:pt x="153924" y="130119"/>
                  <a:pt x="158649" y="129662"/>
                </a:cubicBezTo>
                <a:cubicBezTo>
                  <a:pt x="162459" y="129205"/>
                  <a:pt x="165583" y="128976"/>
                  <a:pt x="168021" y="128976"/>
                </a:cubicBezTo>
                <a:lnTo>
                  <a:pt x="168707" y="128976"/>
                </a:lnTo>
                <a:cubicBezTo>
                  <a:pt x="172060" y="121052"/>
                  <a:pt x="174879" y="113355"/>
                  <a:pt x="177165" y="105888"/>
                </a:cubicBezTo>
                <a:close/>
                <a:moveTo>
                  <a:pt x="42977" y="94458"/>
                </a:moveTo>
                <a:lnTo>
                  <a:pt x="42520" y="95829"/>
                </a:lnTo>
                <a:lnTo>
                  <a:pt x="42977" y="95601"/>
                </a:lnTo>
                <a:close/>
                <a:moveTo>
                  <a:pt x="82296" y="80970"/>
                </a:moveTo>
                <a:cubicBezTo>
                  <a:pt x="82449" y="84476"/>
                  <a:pt x="81763" y="89505"/>
                  <a:pt x="80239" y="96058"/>
                </a:cubicBezTo>
                <a:cubicBezTo>
                  <a:pt x="79782" y="97887"/>
                  <a:pt x="79248" y="99868"/>
                  <a:pt x="78639" y="102002"/>
                </a:cubicBezTo>
                <a:cubicBezTo>
                  <a:pt x="89459" y="102154"/>
                  <a:pt x="103328" y="101925"/>
                  <a:pt x="120244" y="101316"/>
                </a:cubicBezTo>
                <a:lnTo>
                  <a:pt x="123216" y="101087"/>
                </a:lnTo>
                <a:cubicBezTo>
                  <a:pt x="125197" y="93772"/>
                  <a:pt x="126721" y="87295"/>
                  <a:pt x="127788" y="81656"/>
                </a:cubicBezTo>
                <a:cubicBezTo>
                  <a:pt x="112243" y="81809"/>
                  <a:pt x="97079" y="81580"/>
                  <a:pt x="82296" y="80970"/>
                </a:cubicBezTo>
                <a:close/>
                <a:moveTo>
                  <a:pt x="45720" y="80056"/>
                </a:moveTo>
                <a:lnTo>
                  <a:pt x="45492" y="80742"/>
                </a:lnTo>
                <a:cubicBezTo>
                  <a:pt x="45644" y="80589"/>
                  <a:pt x="45873" y="80437"/>
                  <a:pt x="46178" y="80285"/>
                </a:cubicBezTo>
                <a:close/>
                <a:moveTo>
                  <a:pt x="183338" y="78913"/>
                </a:moveTo>
                <a:cubicBezTo>
                  <a:pt x="182728" y="79523"/>
                  <a:pt x="182042" y="79827"/>
                  <a:pt x="181280" y="79827"/>
                </a:cubicBezTo>
                <a:cubicBezTo>
                  <a:pt x="165278" y="80894"/>
                  <a:pt x="149581" y="81504"/>
                  <a:pt x="134189" y="81656"/>
                </a:cubicBezTo>
                <a:cubicBezTo>
                  <a:pt x="133274" y="87143"/>
                  <a:pt x="131826" y="93543"/>
                  <a:pt x="129845" y="100859"/>
                </a:cubicBezTo>
                <a:cubicBezTo>
                  <a:pt x="151181" y="99944"/>
                  <a:pt x="166878" y="99487"/>
                  <a:pt x="176937" y="99487"/>
                </a:cubicBezTo>
                <a:cubicBezTo>
                  <a:pt x="177699" y="99487"/>
                  <a:pt x="178308" y="99716"/>
                  <a:pt x="178766" y="100173"/>
                </a:cubicBezTo>
                <a:cubicBezTo>
                  <a:pt x="180747" y="93010"/>
                  <a:pt x="182271" y="85923"/>
                  <a:pt x="183338" y="78913"/>
                </a:cubicBezTo>
                <a:close/>
                <a:moveTo>
                  <a:pt x="156363" y="46680"/>
                </a:moveTo>
                <a:lnTo>
                  <a:pt x="156363" y="48966"/>
                </a:lnTo>
                <a:cubicBezTo>
                  <a:pt x="156210" y="51100"/>
                  <a:pt x="155982" y="52548"/>
                  <a:pt x="155677" y="53310"/>
                </a:cubicBezTo>
                <a:cubicBezTo>
                  <a:pt x="154458" y="55596"/>
                  <a:pt x="152324" y="57196"/>
                  <a:pt x="149276" y="58110"/>
                </a:cubicBezTo>
                <a:cubicBezTo>
                  <a:pt x="147905" y="58568"/>
                  <a:pt x="145923" y="58872"/>
                  <a:pt x="143333" y="59025"/>
                </a:cubicBezTo>
                <a:cubicBezTo>
                  <a:pt x="139370" y="59330"/>
                  <a:pt x="136246" y="58339"/>
                  <a:pt x="133960" y="56053"/>
                </a:cubicBezTo>
                <a:cubicBezTo>
                  <a:pt x="132436" y="54377"/>
                  <a:pt x="131369" y="52167"/>
                  <a:pt x="130760" y="49424"/>
                </a:cubicBezTo>
                <a:cubicBezTo>
                  <a:pt x="128321" y="53234"/>
                  <a:pt x="127635" y="56129"/>
                  <a:pt x="128702" y="58110"/>
                </a:cubicBezTo>
                <a:cubicBezTo>
                  <a:pt x="130074" y="61006"/>
                  <a:pt x="133731" y="62454"/>
                  <a:pt x="139675" y="62454"/>
                </a:cubicBezTo>
                <a:cubicBezTo>
                  <a:pt x="146076" y="62454"/>
                  <a:pt x="151181" y="60930"/>
                  <a:pt x="154991" y="57882"/>
                </a:cubicBezTo>
                <a:cubicBezTo>
                  <a:pt x="156668" y="56510"/>
                  <a:pt x="157734" y="54986"/>
                  <a:pt x="158192" y="53310"/>
                </a:cubicBezTo>
                <a:cubicBezTo>
                  <a:pt x="158496" y="51633"/>
                  <a:pt x="158039" y="49652"/>
                  <a:pt x="156820" y="47366"/>
                </a:cubicBezTo>
                <a:cubicBezTo>
                  <a:pt x="156668" y="47061"/>
                  <a:pt x="156515" y="46833"/>
                  <a:pt x="156363" y="46680"/>
                </a:cubicBezTo>
                <a:close/>
                <a:moveTo>
                  <a:pt x="92812" y="45537"/>
                </a:moveTo>
                <a:lnTo>
                  <a:pt x="92355" y="47366"/>
                </a:lnTo>
                <a:cubicBezTo>
                  <a:pt x="91898" y="49805"/>
                  <a:pt x="91212" y="51633"/>
                  <a:pt x="90297" y="52853"/>
                </a:cubicBezTo>
                <a:cubicBezTo>
                  <a:pt x="88773" y="54681"/>
                  <a:pt x="86564" y="55824"/>
                  <a:pt x="83668" y="56282"/>
                </a:cubicBezTo>
                <a:cubicBezTo>
                  <a:pt x="82144" y="56434"/>
                  <a:pt x="80163" y="56510"/>
                  <a:pt x="77724" y="56510"/>
                </a:cubicBezTo>
                <a:cubicBezTo>
                  <a:pt x="73000" y="56358"/>
                  <a:pt x="69876" y="53615"/>
                  <a:pt x="68352" y="48281"/>
                </a:cubicBezTo>
                <a:lnTo>
                  <a:pt x="67895" y="50109"/>
                </a:lnTo>
                <a:cubicBezTo>
                  <a:pt x="67437" y="52091"/>
                  <a:pt x="67895" y="53691"/>
                  <a:pt x="69266" y="54910"/>
                </a:cubicBezTo>
                <a:cubicBezTo>
                  <a:pt x="72314" y="57806"/>
                  <a:pt x="75705" y="59634"/>
                  <a:pt x="79439" y="60396"/>
                </a:cubicBezTo>
                <a:cubicBezTo>
                  <a:pt x="83173" y="61158"/>
                  <a:pt x="86526" y="61044"/>
                  <a:pt x="89497" y="60054"/>
                </a:cubicBezTo>
                <a:cubicBezTo>
                  <a:pt x="92469" y="59063"/>
                  <a:pt x="95022" y="57577"/>
                  <a:pt x="97155" y="55596"/>
                </a:cubicBezTo>
                <a:cubicBezTo>
                  <a:pt x="100051" y="52853"/>
                  <a:pt x="101194" y="50567"/>
                  <a:pt x="100584" y="48738"/>
                </a:cubicBezTo>
                <a:cubicBezTo>
                  <a:pt x="99975" y="46909"/>
                  <a:pt x="97384" y="45842"/>
                  <a:pt x="92812" y="45537"/>
                </a:cubicBezTo>
                <a:close/>
                <a:moveTo>
                  <a:pt x="206312" y="36851"/>
                </a:moveTo>
                <a:cubicBezTo>
                  <a:pt x="207150" y="36698"/>
                  <a:pt x="207912" y="36927"/>
                  <a:pt x="208598" y="37536"/>
                </a:cubicBezTo>
                <a:cubicBezTo>
                  <a:pt x="209284" y="38146"/>
                  <a:pt x="209703" y="38908"/>
                  <a:pt x="209855" y="39822"/>
                </a:cubicBezTo>
                <a:cubicBezTo>
                  <a:pt x="210160" y="43328"/>
                  <a:pt x="210312" y="47061"/>
                  <a:pt x="210312" y="51024"/>
                </a:cubicBezTo>
                <a:cubicBezTo>
                  <a:pt x="210312" y="54986"/>
                  <a:pt x="210236" y="59368"/>
                  <a:pt x="210084" y="64168"/>
                </a:cubicBezTo>
                <a:cubicBezTo>
                  <a:pt x="209931" y="68969"/>
                  <a:pt x="209855" y="72588"/>
                  <a:pt x="209855" y="75027"/>
                </a:cubicBezTo>
                <a:cubicBezTo>
                  <a:pt x="209855" y="105659"/>
                  <a:pt x="209017" y="133625"/>
                  <a:pt x="207341" y="158923"/>
                </a:cubicBezTo>
                <a:cubicBezTo>
                  <a:pt x="207188" y="161819"/>
                  <a:pt x="207188" y="167457"/>
                  <a:pt x="207341" y="175839"/>
                </a:cubicBezTo>
                <a:cubicBezTo>
                  <a:pt x="207493" y="182393"/>
                  <a:pt x="207341" y="187346"/>
                  <a:pt x="206883" y="190698"/>
                </a:cubicBezTo>
                <a:cubicBezTo>
                  <a:pt x="208103" y="191308"/>
                  <a:pt x="208712" y="192299"/>
                  <a:pt x="208712" y="193670"/>
                </a:cubicBezTo>
                <a:lnTo>
                  <a:pt x="208712" y="203957"/>
                </a:lnTo>
                <a:cubicBezTo>
                  <a:pt x="208712" y="204872"/>
                  <a:pt x="208407" y="205634"/>
                  <a:pt x="207798" y="206243"/>
                </a:cubicBezTo>
                <a:cubicBezTo>
                  <a:pt x="207188" y="206853"/>
                  <a:pt x="206502" y="207158"/>
                  <a:pt x="205740" y="207158"/>
                </a:cubicBezTo>
                <a:cubicBezTo>
                  <a:pt x="205131" y="208224"/>
                  <a:pt x="204293" y="208834"/>
                  <a:pt x="203226" y="208986"/>
                </a:cubicBezTo>
                <a:cubicBezTo>
                  <a:pt x="184633" y="211577"/>
                  <a:pt x="160325" y="213025"/>
                  <a:pt x="130302" y="213330"/>
                </a:cubicBezTo>
                <a:cubicBezTo>
                  <a:pt x="90374" y="213787"/>
                  <a:pt x="66142" y="214244"/>
                  <a:pt x="57608" y="214701"/>
                </a:cubicBezTo>
                <a:cubicBezTo>
                  <a:pt x="56693" y="214701"/>
                  <a:pt x="55893" y="214435"/>
                  <a:pt x="55207" y="213901"/>
                </a:cubicBezTo>
                <a:cubicBezTo>
                  <a:pt x="54522" y="213368"/>
                  <a:pt x="54179" y="212644"/>
                  <a:pt x="54179" y="211730"/>
                </a:cubicBezTo>
                <a:cubicBezTo>
                  <a:pt x="54179" y="210815"/>
                  <a:pt x="54445" y="210015"/>
                  <a:pt x="54979" y="209329"/>
                </a:cubicBezTo>
                <a:cubicBezTo>
                  <a:pt x="55512" y="208644"/>
                  <a:pt x="56236" y="208301"/>
                  <a:pt x="57150" y="208301"/>
                </a:cubicBezTo>
                <a:cubicBezTo>
                  <a:pt x="65532" y="207843"/>
                  <a:pt x="89840" y="207386"/>
                  <a:pt x="130074" y="206929"/>
                </a:cubicBezTo>
                <a:cubicBezTo>
                  <a:pt x="159030" y="206624"/>
                  <a:pt x="182423" y="205253"/>
                  <a:pt x="200254" y="202814"/>
                </a:cubicBezTo>
                <a:cubicBezTo>
                  <a:pt x="200102" y="202357"/>
                  <a:pt x="200025" y="201824"/>
                  <a:pt x="200025" y="201214"/>
                </a:cubicBezTo>
                <a:lnTo>
                  <a:pt x="200483" y="198699"/>
                </a:lnTo>
                <a:cubicBezTo>
                  <a:pt x="200635" y="198395"/>
                  <a:pt x="200711" y="198166"/>
                  <a:pt x="200711" y="198014"/>
                </a:cubicBezTo>
                <a:lnTo>
                  <a:pt x="200711" y="197556"/>
                </a:lnTo>
                <a:lnTo>
                  <a:pt x="200711" y="196871"/>
                </a:lnTo>
                <a:lnTo>
                  <a:pt x="200711" y="194813"/>
                </a:lnTo>
                <a:lnTo>
                  <a:pt x="200711" y="194585"/>
                </a:lnTo>
                <a:cubicBezTo>
                  <a:pt x="200254" y="193975"/>
                  <a:pt x="200102" y="193289"/>
                  <a:pt x="200254" y="192527"/>
                </a:cubicBezTo>
                <a:cubicBezTo>
                  <a:pt x="200864" y="188717"/>
                  <a:pt x="201092" y="183155"/>
                  <a:pt x="200940" y="175839"/>
                </a:cubicBezTo>
                <a:cubicBezTo>
                  <a:pt x="200787" y="167305"/>
                  <a:pt x="200787" y="161514"/>
                  <a:pt x="200940" y="158466"/>
                </a:cubicBezTo>
                <a:cubicBezTo>
                  <a:pt x="202616" y="133472"/>
                  <a:pt x="203454" y="105659"/>
                  <a:pt x="203454" y="75027"/>
                </a:cubicBezTo>
                <a:cubicBezTo>
                  <a:pt x="203454" y="72284"/>
                  <a:pt x="203531" y="68359"/>
                  <a:pt x="203683" y="63254"/>
                </a:cubicBezTo>
                <a:cubicBezTo>
                  <a:pt x="203835" y="58149"/>
                  <a:pt x="203912" y="54339"/>
                  <a:pt x="203912" y="51824"/>
                </a:cubicBezTo>
                <a:cubicBezTo>
                  <a:pt x="203912" y="49309"/>
                  <a:pt x="203759" y="45461"/>
                  <a:pt x="203454" y="40280"/>
                </a:cubicBezTo>
                <a:cubicBezTo>
                  <a:pt x="203302" y="39518"/>
                  <a:pt x="203531" y="38794"/>
                  <a:pt x="204140" y="38108"/>
                </a:cubicBezTo>
                <a:cubicBezTo>
                  <a:pt x="204750" y="37422"/>
                  <a:pt x="205474" y="37003"/>
                  <a:pt x="206312" y="36851"/>
                </a:cubicBezTo>
                <a:close/>
                <a:moveTo>
                  <a:pt x="192482" y="32507"/>
                </a:moveTo>
                <a:lnTo>
                  <a:pt x="192024" y="48281"/>
                </a:lnTo>
                <a:cubicBezTo>
                  <a:pt x="191720" y="58796"/>
                  <a:pt x="191262" y="66721"/>
                  <a:pt x="190653" y="72055"/>
                </a:cubicBezTo>
                <a:cubicBezTo>
                  <a:pt x="188976" y="88209"/>
                  <a:pt x="185243" y="103945"/>
                  <a:pt x="179451" y="119261"/>
                </a:cubicBezTo>
                <a:cubicBezTo>
                  <a:pt x="173660" y="134577"/>
                  <a:pt x="166040" y="150770"/>
                  <a:pt x="156591" y="167838"/>
                </a:cubicBezTo>
                <a:cubicBezTo>
                  <a:pt x="155982" y="168905"/>
                  <a:pt x="155067" y="169439"/>
                  <a:pt x="153848" y="169439"/>
                </a:cubicBezTo>
                <a:cubicBezTo>
                  <a:pt x="153086" y="170048"/>
                  <a:pt x="152172" y="170277"/>
                  <a:pt x="151105" y="170124"/>
                </a:cubicBezTo>
                <a:lnTo>
                  <a:pt x="147676" y="169439"/>
                </a:lnTo>
                <a:lnTo>
                  <a:pt x="146762" y="168981"/>
                </a:lnTo>
                <a:cubicBezTo>
                  <a:pt x="146304" y="169439"/>
                  <a:pt x="145695" y="169667"/>
                  <a:pt x="144933" y="169667"/>
                </a:cubicBezTo>
                <a:cubicBezTo>
                  <a:pt x="138684" y="169667"/>
                  <a:pt x="132169" y="169515"/>
                  <a:pt x="125388" y="169210"/>
                </a:cubicBezTo>
                <a:cubicBezTo>
                  <a:pt x="118606" y="168905"/>
                  <a:pt x="110833" y="168486"/>
                  <a:pt x="102070" y="167953"/>
                </a:cubicBezTo>
                <a:cubicBezTo>
                  <a:pt x="93307" y="167419"/>
                  <a:pt x="86792" y="167076"/>
                  <a:pt x="82525" y="166924"/>
                </a:cubicBezTo>
                <a:cubicBezTo>
                  <a:pt x="80544" y="166619"/>
                  <a:pt x="73686" y="166543"/>
                  <a:pt x="61951" y="166695"/>
                </a:cubicBezTo>
                <a:cubicBezTo>
                  <a:pt x="50216" y="166848"/>
                  <a:pt x="43053" y="166924"/>
                  <a:pt x="40463" y="166924"/>
                </a:cubicBezTo>
                <a:cubicBezTo>
                  <a:pt x="40463" y="167686"/>
                  <a:pt x="40539" y="168677"/>
                  <a:pt x="40691" y="169896"/>
                </a:cubicBezTo>
                <a:cubicBezTo>
                  <a:pt x="40691" y="170353"/>
                  <a:pt x="40844" y="173172"/>
                  <a:pt x="41148" y="178354"/>
                </a:cubicBezTo>
                <a:cubicBezTo>
                  <a:pt x="41301" y="181859"/>
                  <a:pt x="41453" y="184450"/>
                  <a:pt x="41606" y="186126"/>
                </a:cubicBezTo>
                <a:cubicBezTo>
                  <a:pt x="41606" y="186736"/>
                  <a:pt x="41682" y="187269"/>
                  <a:pt x="41834" y="187727"/>
                </a:cubicBezTo>
                <a:cubicBezTo>
                  <a:pt x="42596" y="187879"/>
                  <a:pt x="43511" y="187955"/>
                  <a:pt x="44577" y="187955"/>
                </a:cubicBezTo>
                <a:cubicBezTo>
                  <a:pt x="47168" y="188108"/>
                  <a:pt x="50673" y="188108"/>
                  <a:pt x="55093" y="187955"/>
                </a:cubicBezTo>
                <a:lnTo>
                  <a:pt x="66523" y="187269"/>
                </a:lnTo>
                <a:cubicBezTo>
                  <a:pt x="70943" y="187117"/>
                  <a:pt x="73381" y="187041"/>
                  <a:pt x="73838" y="187041"/>
                </a:cubicBezTo>
                <a:cubicBezTo>
                  <a:pt x="77648" y="186888"/>
                  <a:pt x="83516" y="186774"/>
                  <a:pt x="91440" y="186698"/>
                </a:cubicBezTo>
                <a:cubicBezTo>
                  <a:pt x="99365" y="186622"/>
                  <a:pt x="106414" y="186469"/>
                  <a:pt x="112586" y="186241"/>
                </a:cubicBezTo>
                <a:cubicBezTo>
                  <a:pt x="118758" y="186012"/>
                  <a:pt x="124664" y="185745"/>
                  <a:pt x="130302" y="185441"/>
                </a:cubicBezTo>
                <a:cubicBezTo>
                  <a:pt x="135027" y="185136"/>
                  <a:pt x="143637" y="185136"/>
                  <a:pt x="156134" y="185441"/>
                </a:cubicBezTo>
                <a:cubicBezTo>
                  <a:pt x="167107" y="185745"/>
                  <a:pt x="175489" y="185517"/>
                  <a:pt x="181280" y="184755"/>
                </a:cubicBezTo>
                <a:lnTo>
                  <a:pt x="182423" y="184755"/>
                </a:lnTo>
                <a:cubicBezTo>
                  <a:pt x="183185" y="183688"/>
                  <a:pt x="184176" y="183231"/>
                  <a:pt x="185395" y="183383"/>
                </a:cubicBezTo>
                <a:cubicBezTo>
                  <a:pt x="187071" y="183536"/>
                  <a:pt x="188900" y="183612"/>
                  <a:pt x="190881" y="183612"/>
                </a:cubicBezTo>
                <a:cubicBezTo>
                  <a:pt x="190881" y="152827"/>
                  <a:pt x="191186" y="118308"/>
                  <a:pt x="191796" y="80056"/>
                </a:cubicBezTo>
                <a:cubicBezTo>
                  <a:pt x="191796" y="77008"/>
                  <a:pt x="192024" y="72207"/>
                  <a:pt x="192482" y="65654"/>
                </a:cubicBezTo>
                <a:cubicBezTo>
                  <a:pt x="192939" y="59101"/>
                  <a:pt x="193244" y="54377"/>
                  <a:pt x="193396" y="51481"/>
                </a:cubicBezTo>
                <a:cubicBezTo>
                  <a:pt x="193548" y="43861"/>
                  <a:pt x="193244" y="37536"/>
                  <a:pt x="192482" y="32507"/>
                </a:cubicBezTo>
                <a:close/>
                <a:moveTo>
                  <a:pt x="78867" y="11476"/>
                </a:moveTo>
                <a:cubicBezTo>
                  <a:pt x="77648" y="11628"/>
                  <a:pt x="76200" y="12390"/>
                  <a:pt x="74524" y="13762"/>
                </a:cubicBezTo>
                <a:cubicBezTo>
                  <a:pt x="74372" y="14067"/>
                  <a:pt x="74143" y="14295"/>
                  <a:pt x="73838" y="14448"/>
                </a:cubicBezTo>
                <a:lnTo>
                  <a:pt x="73838" y="32507"/>
                </a:lnTo>
                <a:cubicBezTo>
                  <a:pt x="73838" y="39213"/>
                  <a:pt x="73991" y="43328"/>
                  <a:pt x="74295" y="44852"/>
                </a:cubicBezTo>
                <a:cubicBezTo>
                  <a:pt x="74905" y="48357"/>
                  <a:pt x="76048" y="50109"/>
                  <a:pt x="77724" y="50109"/>
                </a:cubicBezTo>
                <a:cubicBezTo>
                  <a:pt x="79858" y="50109"/>
                  <a:pt x="81458" y="50033"/>
                  <a:pt x="82525" y="49881"/>
                </a:cubicBezTo>
                <a:cubicBezTo>
                  <a:pt x="83897" y="49728"/>
                  <a:pt x="84811" y="49347"/>
                  <a:pt x="85268" y="48738"/>
                </a:cubicBezTo>
                <a:cubicBezTo>
                  <a:pt x="85573" y="48433"/>
                  <a:pt x="85878" y="47519"/>
                  <a:pt x="86183" y="45995"/>
                </a:cubicBezTo>
                <a:cubicBezTo>
                  <a:pt x="86487" y="44318"/>
                  <a:pt x="86716" y="42185"/>
                  <a:pt x="86868" y="39594"/>
                </a:cubicBezTo>
                <a:cubicBezTo>
                  <a:pt x="87021" y="33955"/>
                  <a:pt x="86640" y="28545"/>
                  <a:pt x="85725" y="23363"/>
                </a:cubicBezTo>
                <a:cubicBezTo>
                  <a:pt x="84506" y="17724"/>
                  <a:pt x="82982" y="13991"/>
                  <a:pt x="81153" y="12162"/>
                </a:cubicBezTo>
                <a:cubicBezTo>
                  <a:pt x="80391" y="11552"/>
                  <a:pt x="79629" y="11324"/>
                  <a:pt x="78867" y="11476"/>
                </a:cubicBezTo>
                <a:close/>
                <a:moveTo>
                  <a:pt x="142875" y="6447"/>
                </a:moveTo>
                <a:cubicBezTo>
                  <a:pt x="140285" y="6752"/>
                  <a:pt x="138913" y="6904"/>
                  <a:pt x="138761" y="6904"/>
                </a:cubicBezTo>
                <a:lnTo>
                  <a:pt x="138303" y="6904"/>
                </a:lnTo>
                <a:cubicBezTo>
                  <a:pt x="138456" y="7361"/>
                  <a:pt x="138532" y="7818"/>
                  <a:pt x="138532" y="8276"/>
                </a:cubicBezTo>
                <a:cubicBezTo>
                  <a:pt x="138532" y="11476"/>
                  <a:pt x="138342" y="16162"/>
                  <a:pt x="137961" y="22335"/>
                </a:cubicBezTo>
                <a:cubicBezTo>
                  <a:pt x="137580" y="28507"/>
                  <a:pt x="137389" y="31974"/>
                  <a:pt x="137389" y="32736"/>
                </a:cubicBezTo>
                <a:lnTo>
                  <a:pt x="137389" y="33422"/>
                </a:lnTo>
                <a:cubicBezTo>
                  <a:pt x="137237" y="34336"/>
                  <a:pt x="137122" y="35555"/>
                  <a:pt x="137046" y="37079"/>
                </a:cubicBezTo>
                <a:cubicBezTo>
                  <a:pt x="136970" y="38603"/>
                  <a:pt x="136932" y="39518"/>
                  <a:pt x="136932" y="39822"/>
                </a:cubicBezTo>
                <a:cubicBezTo>
                  <a:pt x="137084" y="40432"/>
                  <a:pt x="137008" y="41042"/>
                  <a:pt x="136703" y="41651"/>
                </a:cubicBezTo>
                <a:cubicBezTo>
                  <a:pt x="136551" y="43937"/>
                  <a:pt x="136627" y="45842"/>
                  <a:pt x="136932" y="47366"/>
                </a:cubicBezTo>
                <a:cubicBezTo>
                  <a:pt x="137237" y="49347"/>
                  <a:pt x="137770" y="50719"/>
                  <a:pt x="138532" y="51481"/>
                </a:cubicBezTo>
                <a:cubicBezTo>
                  <a:pt x="139446" y="52395"/>
                  <a:pt x="140894" y="52776"/>
                  <a:pt x="142875" y="52624"/>
                </a:cubicBezTo>
                <a:cubicBezTo>
                  <a:pt x="145009" y="52472"/>
                  <a:pt x="146533" y="52243"/>
                  <a:pt x="147447" y="51938"/>
                </a:cubicBezTo>
                <a:cubicBezTo>
                  <a:pt x="148667" y="51633"/>
                  <a:pt x="149429" y="51176"/>
                  <a:pt x="149733" y="50567"/>
                </a:cubicBezTo>
                <a:lnTo>
                  <a:pt x="149962" y="48738"/>
                </a:lnTo>
                <a:lnTo>
                  <a:pt x="149962" y="43709"/>
                </a:lnTo>
                <a:lnTo>
                  <a:pt x="149733" y="43709"/>
                </a:lnTo>
                <a:cubicBezTo>
                  <a:pt x="148819" y="43556"/>
                  <a:pt x="148095" y="43099"/>
                  <a:pt x="147562" y="42337"/>
                </a:cubicBezTo>
                <a:cubicBezTo>
                  <a:pt x="147028" y="41575"/>
                  <a:pt x="146838" y="40813"/>
                  <a:pt x="146990" y="40051"/>
                </a:cubicBezTo>
                <a:cubicBezTo>
                  <a:pt x="147295" y="38527"/>
                  <a:pt x="148133" y="37613"/>
                  <a:pt x="149505" y="37308"/>
                </a:cubicBezTo>
                <a:cubicBezTo>
                  <a:pt x="149352" y="34260"/>
                  <a:pt x="149048" y="31059"/>
                  <a:pt x="148590" y="27707"/>
                </a:cubicBezTo>
                <a:cubicBezTo>
                  <a:pt x="147828" y="21611"/>
                  <a:pt x="147066" y="16505"/>
                  <a:pt x="146304" y="12390"/>
                </a:cubicBezTo>
                <a:cubicBezTo>
                  <a:pt x="145695" y="10257"/>
                  <a:pt x="145161" y="8580"/>
                  <a:pt x="144704" y="7361"/>
                </a:cubicBezTo>
                <a:lnTo>
                  <a:pt x="144247" y="6447"/>
                </a:lnTo>
                <a:close/>
                <a:moveTo>
                  <a:pt x="142190" y="46"/>
                </a:moveTo>
                <a:cubicBezTo>
                  <a:pt x="144323" y="-106"/>
                  <a:pt x="146076" y="122"/>
                  <a:pt x="147447" y="732"/>
                </a:cubicBezTo>
                <a:cubicBezTo>
                  <a:pt x="148819" y="1494"/>
                  <a:pt x="149886" y="2942"/>
                  <a:pt x="150648" y="5075"/>
                </a:cubicBezTo>
                <a:cubicBezTo>
                  <a:pt x="151257" y="6599"/>
                  <a:pt x="151867" y="8580"/>
                  <a:pt x="152477" y="11019"/>
                </a:cubicBezTo>
                <a:cubicBezTo>
                  <a:pt x="153391" y="15286"/>
                  <a:pt x="154229" y="20620"/>
                  <a:pt x="154991" y="27021"/>
                </a:cubicBezTo>
                <a:lnTo>
                  <a:pt x="155220" y="27021"/>
                </a:lnTo>
                <a:cubicBezTo>
                  <a:pt x="156439" y="27021"/>
                  <a:pt x="158687" y="27097"/>
                  <a:pt x="161964" y="27249"/>
                </a:cubicBezTo>
                <a:cubicBezTo>
                  <a:pt x="165240" y="27402"/>
                  <a:pt x="167831" y="27402"/>
                  <a:pt x="169736" y="27249"/>
                </a:cubicBezTo>
                <a:cubicBezTo>
                  <a:pt x="171641" y="27097"/>
                  <a:pt x="173508" y="26792"/>
                  <a:pt x="175337" y="26335"/>
                </a:cubicBezTo>
                <a:cubicBezTo>
                  <a:pt x="175641" y="26183"/>
                  <a:pt x="175870" y="26106"/>
                  <a:pt x="176022" y="26106"/>
                </a:cubicBezTo>
                <a:cubicBezTo>
                  <a:pt x="176784" y="25497"/>
                  <a:pt x="177623" y="25268"/>
                  <a:pt x="178537" y="25421"/>
                </a:cubicBezTo>
                <a:cubicBezTo>
                  <a:pt x="180823" y="25725"/>
                  <a:pt x="183566" y="25649"/>
                  <a:pt x="186767" y="25192"/>
                </a:cubicBezTo>
                <a:lnTo>
                  <a:pt x="186767" y="24278"/>
                </a:lnTo>
                <a:cubicBezTo>
                  <a:pt x="186919" y="23363"/>
                  <a:pt x="187338" y="22601"/>
                  <a:pt x="188024" y="21992"/>
                </a:cubicBezTo>
                <a:cubicBezTo>
                  <a:pt x="188710" y="21382"/>
                  <a:pt x="189434" y="21153"/>
                  <a:pt x="190196" y="21306"/>
                </a:cubicBezTo>
                <a:cubicBezTo>
                  <a:pt x="190653" y="21306"/>
                  <a:pt x="191034" y="21382"/>
                  <a:pt x="191339" y="21534"/>
                </a:cubicBezTo>
                <a:cubicBezTo>
                  <a:pt x="191796" y="21077"/>
                  <a:pt x="192329" y="20772"/>
                  <a:pt x="192939" y="20620"/>
                </a:cubicBezTo>
                <a:cubicBezTo>
                  <a:pt x="194920" y="19858"/>
                  <a:pt x="196215" y="20544"/>
                  <a:pt x="196825" y="22677"/>
                </a:cubicBezTo>
                <a:cubicBezTo>
                  <a:pt x="199111" y="29840"/>
                  <a:pt x="200102" y="39518"/>
                  <a:pt x="199797" y="51710"/>
                </a:cubicBezTo>
                <a:cubicBezTo>
                  <a:pt x="199644" y="54605"/>
                  <a:pt x="199340" y="59292"/>
                  <a:pt x="198882" y="65769"/>
                </a:cubicBezTo>
                <a:cubicBezTo>
                  <a:pt x="198425" y="72246"/>
                  <a:pt x="198197" y="77008"/>
                  <a:pt x="198197" y="80056"/>
                </a:cubicBezTo>
                <a:cubicBezTo>
                  <a:pt x="197587" y="118461"/>
                  <a:pt x="197282" y="153132"/>
                  <a:pt x="197282" y="184069"/>
                </a:cubicBezTo>
                <a:cubicBezTo>
                  <a:pt x="198349" y="184679"/>
                  <a:pt x="198882" y="185593"/>
                  <a:pt x="198882" y="186812"/>
                </a:cubicBezTo>
                <a:cubicBezTo>
                  <a:pt x="198882" y="188031"/>
                  <a:pt x="198349" y="188946"/>
                  <a:pt x="197282" y="189555"/>
                </a:cubicBezTo>
                <a:lnTo>
                  <a:pt x="197282" y="191841"/>
                </a:lnTo>
                <a:cubicBezTo>
                  <a:pt x="197282" y="193975"/>
                  <a:pt x="196215" y="195042"/>
                  <a:pt x="194082" y="195042"/>
                </a:cubicBezTo>
                <a:cubicBezTo>
                  <a:pt x="191948" y="195042"/>
                  <a:pt x="190881" y="193975"/>
                  <a:pt x="190881" y="191841"/>
                </a:cubicBezTo>
                <a:lnTo>
                  <a:pt x="190881" y="190013"/>
                </a:lnTo>
                <a:cubicBezTo>
                  <a:pt x="188595" y="190013"/>
                  <a:pt x="186614" y="189936"/>
                  <a:pt x="184938" y="189784"/>
                </a:cubicBezTo>
                <a:lnTo>
                  <a:pt x="184481" y="189784"/>
                </a:lnTo>
                <a:cubicBezTo>
                  <a:pt x="183871" y="190546"/>
                  <a:pt x="183109" y="191003"/>
                  <a:pt x="182195" y="191156"/>
                </a:cubicBezTo>
                <a:cubicBezTo>
                  <a:pt x="176099" y="191918"/>
                  <a:pt x="167412" y="192146"/>
                  <a:pt x="156134" y="191841"/>
                </a:cubicBezTo>
                <a:cubicBezTo>
                  <a:pt x="143790" y="191537"/>
                  <a:pt x="135332" y="191537"/>
                  <a:pt x="130760" y="191841"/>
                </a:cubicBezTo>
                <a:cubicBezTo>
                  <a:pt x="125121" y="192146"/>
                  <a:pt x="119177" y="192413"/>
                  <a:pt x="112929" y="192642"/>
                </a:cubicBezTo>
                <a:cubicBezTo>
                  <a:pt x="106680" y="192870"/>
                  <a:pt x="99594" y="193023"/>
                  <a:pt x="91669" y="193099"/>
                </a:cubicBezTo>
                <a:cubicBezTo>
                  <a:pt x="83744" y="193175"/>
                  <a:pt x="77801" y="193289"/>
                  <a:pt x="73838" y="193442"/>
                </a:cubicBezTo>
                <a:cubicBezTo>
                  <a:pt x="73381" y="193442"/>
                  <a:pt x="70943" y="193518"/>
                  <a:pt x="66523" y="193670"/>
                </a:cubicBezTo>
                <a:lnTo>
                  <a:pt x="55322" y="194356"/>
                </a:lnTo>
                <a:cubicBezTo>
                  <a:pt x="50750" y="194508"/>
                  <a:pt x="47092" y="194508"/>
                  <a:pt x="44349" y="194356"/>
                </a:cubicBezTo>
                <a:cubicBezTo>
                  <a:pt x="42672" y="194356"/>
                  <a:pt x="41301" y="194204"/>
                  <a:pt x="40234" y="193899"/>
                </a:cubicBezTo>
                <a:cubicBezTo>
                  <a:pt x="39624" y="193899"/>
                  <a:pt x="39091" y="193823"/>
                  <a:pt x="38634" y="193670"/>
                </a:cubicBezTo>
                <a:cubicBezTo>
                  <a:pt x="37719" y="193365"/>
                  <a:pt x="37034" y="192984"/>
                  <a:pt x="36576" y="192527"/>
                </a:cubicBezTo>
                <a:lnTo>
                  <a:pt x="35662" y="190927"/>
                </a:lnTo>
                <a:lnTo>
                  <a:pt x="35662" y="190470"/>
                </a:lnTo>
                <a:cubicBezTo>
                  <a:pt x="35662" y="190165"/>
                  <a:pt x="35586" y="189860"/>
                  <a:pt x="35433" y="189555"/>
                </a:cubicBezTo>
                <a:cubicBezTo>
                  <a:pt x="35433" y="188793"/>
                  <a:pt x="35357" y="187879"/>
                  <a:pt x="35205" y="186812"/>
                </a:cubicBezTo>
                <a:cubicBezTo>
                  <a:pt x="35052" y="184983"/>
                  <a:pt x="34900" y="182240"/>
                  <a:pt x="34748" y="178583"/>
                </a:cubicBezTo>
                <a:cubicBezTo>
                  <a:pt x="34443" y="173553"/>
                  <a:pt x="34290" y="170734"/>
                  <a:pt x="34290" y="170124"/>
                </a:cubicBezTo>
                <a:cubicBezTo>
                  <a:pt x="34138" y="168600"/>
                  <a:pt x="34062" y="167457"/>
                  <a:pt x="34062" y="166695"/>
                </a:cubicBezTo>
                <a:cubicBezTo>
                  <a:pt x="21717" y="166391"/>
                  <a:pt x="11202" y="165248"/>
                  <a:pt x="2515" y="163266"/>
                </a:cubicBezTo>
                <a:cubicBezTo>
                  <a:pt x="1601" y="162962"/>
                  <a:pt x="915" y="162428"/>
                  <a:pt x="458" y="161666"/>
                </a:cubicBezTo>
                <a:cubicBezTo>
                  <a:pt x="0" y="160904"/>
                  <a:pt x="-114" y="160104"/>
                  <a:pt x="115" y="159266"/>
                </a:cubicBezTo>
                <a:cubicBezTo>
                  <a:pt x="343" y="158428"/>
                  <a:pt x="839" y="157780"/>
                  <a:pt x="1601" y="157323"/>
                </a:cubicBezTo>
                <a:cubicBezTo>
                  <a:pt x="2363" y="156866"/>
                  <a:pt x="3125" y="156713"/>
                  <a:pt x="3887" y="156866"/>
                </a:cubicBezTo>
                <a:cubicBezTo>
                  <a:pt x="5411" y="157323"/>
                  <a:pt x="6858" y="157628"/>
                  <a:pt x="8230" y="157780"/>
                </a:cubicBezTo>
                <a:cubicBezTo>
                  <a:pt x="8078" y="157018"/>
                  <a:pt x="8230" y="156332"/>
                  <a:pt x="8687" y="155723"/>
                </a:cubicBezTo>
                <a:cubicBezTo>
                  <a:pt x="18593" y="139416"/>
                  <a:pt x="26289" y="124023"/>
                  <a:pt x="31776" y="109545"/>
                </a:cubicBezTo>
                <a:cubicBezTo>
                  <a:pt x="37110" y="95372"/>
                  <a:pt x="40082" y="80285"/>
                  <a:pt x="40691" y="64283"/>
                </a:cubicBezTo>
                <a:cubicBezTo>
                  <a:pt x="40844" y="61235"/>
                  <a:pt x="40691" y="56510"/>
                  <a:pt x="40234" y="50109"/>
                </a:cubicBezTo>
                <a:cubicBezTo>
                  <a:pt x="39777" y="43251"/>
                  <a:pt x="39548" y="38375"/>
                  <a:pt x="39548" y="35479"/>
                </a:cubicBezTo>
                <a:cubicBezTo>
                  <a:pt x="39548" y="33345"/>
                  <a:pt x="40615" y="32279"/>
                  <a:pt x="42749" y="32279"/>
                </a:cubicBezTo>
                <a:cubicBezTo>
                  <a:pt x="43358" y="32279"/>
                  <a:pt x="43892" y="32431"/>
                  <a:pt x="44349" y="32736"/>
                </a:cubicBezTo>
                <a:cubicBezTo>
                  <a:pt x="44958" y="32126"/>
                  <a:pt x="45720" y="31821"/>
                  <a:pt x="46635" y="31821"/>
                </a:cubicBezTo>
                <a:cubicBezTo>
                  <a:pt x="52883" y="31821"/>
                  <a:pt x="58293" y="31593"/>
                  <a:pt x="62865" y="31136"/>
                </a:cubicBezTo>
                <a:cubicBezTo>
                  <a:pt x="63627" y="30983"/>
                  <a:pt x="64351" y="31212"/>
                  <a:pt x="65037" y="31821"/>
                </a:cubicBezTo>
                <a:cubicBezTo>
                  <a:pt x="65723" y="32431"/>
                  <a:pt x="66142" y="33155"/>
                  <a:pt x="66294" y="33993"/>
                </a:cubicBezTo>
                <a:cubicBezTo>
                  <a:pt x="66447" y="34831"/>
                  <a:pt x="66218" y="35593"/>
                  <a:pt x="65609" y="36279"/>
                </a:cubicBezTo>
                <a:cubicBezTo>
                  <a:pt x="64999" y="36965"/>
                  <a:pt x="64237" y="37384"/>
                  <a:pt x="63323" y="37536"/>
                </a:cubicBezTo>
                <a:cubicBezTo>
                  <a:pt x="58751" y="37994"/>
                  <a:pt x="53188" y="38222"/>
                  <a:pt x="46635" y="38222"/>
                </a:cubicBezTo>
                <a:lnTo>
                  <a:pt x="45949" y="38222"/>
                </a:lnTo>
                <a:cubicBezTo>
                  <a:pt x="46101" y="40203"/>
                  <a:pt x="46330" y="44013"/>
                  <a:pt x="46635" y="49652"/>
                </a:cubicBezTo>
                <a:cubicBezTo>
                  <a:pt x="47092" y="55901"/>
                  <a:pt x="47244" y="60930"/>
                  <a:pt x="47092" y="64740"/>
                </a:cubicBezTo>
                <a:cubicBezTo>
                  <a:pt x="46940" y="67635"/>
                  <a:pt x="46711" y="70607"/>
                  <a:pt x="46406" y="73655"/>
                </a:cubicBezTo>
                <a:cubicBezTo>
                  <a:pt x="49607" y="74722"/>
                  <a:pt x="54179" y="75179"/>
                  <a:pt x="60122" y="75027"/>
                </a:cubicBezTo>
                <a:cubicBezTo>
                  <a:pt x="61037" y="75027"/>
                  <a:pt x="61951" y="74989"/>
                  <a:pt x="62865" y="74913"/>
                </a:cubicBezTo>
                <a:cubicBezTo>
                  <a:pt x="63780" y="74836"/>
                  <a:pt x="64809" y="74760"/>
                  <a:pt x="65952" y="74684"/>
                </a:cubicBezTo>
                <a:cubicBezTo>
                  <a:pt x="67095" y="74608"/>
                  <a:pt x="68047" y="74570"/>
                  <a:pt x="68809" y="74570"/>
                </a:cubicBezTo>
                <a:cubicBezTo>
                  <a:pt x="72314" y="74265"/>
                  <a:pt x="75134" y="74189"/>
                  <a:pt x="77267" y="74341"/>
                </a:cubicBezTo>
                <a:cubicBezTo>
                  <a:pt x="109881" y="76017"/>
                  <a:pt x="144399" y="75713"/>
                  <a:pt x="180823" y="73427"/>
                </a:cubicBezTo>
                <a:cubicBezTo>
                  <a:pt x="182195" y="73274"/>
                  <a:pt x="183185" y="73808"/>
                  <a:pt x="183795" y="75027"/>
                </a:cubicBezTo>
                <a:cubicBezTo>
                  <a:pt x="183947" y="73808"/>
                  <a:pt x="184100" y="72665"/>
                  <a:pt x="184252" y="71598"/>
                </a:cubicBezTo>
                <a:cubicBezTo>
                  <a:pt x="184862" y="66264"/>
                  <a:pt x="185319" y="58415"/>
                  <a:pt x="185624" y="48052"/>
                </a:cubicBezTo>
                <a:cubicBezTo>
                  <a:pt x="185776" y="40889"/>
                  <a:pt x="185928" y="35479"/>
                  <a:pt x="186081" y="31821"/>
                </a:cubicBezTo>
                <a:cubicBezTo>
                  <a:pt x="183338" y="32126"/>
                  <a:pt x="180671" y="32126"/>
                  <a:pt x="178080" y="31821"/>
                </a:cubicBezTo>
                <a:cubicBezTo>
                  <a:pt x="177775" y="32126"/>
                  <a:pt x="177470" y="32279"/>
                  <a:pt x="177165" y="32279"/>
                </a:cubicBezTo>
                <a:cubicBezTo>
                  <a:pt x="175489" y="32888"/>
                  <a:pt x="173622" y="33269"/>
                  <a:pt x="171565" y="33422"/>
                </a:cubicBezTo>
                <a:cubicBezTo>
                  <a:pt x="169507" y="33574"/>
                  <a:pt x="167717" y="33650"/>
                  <a:pt x="166193" y="33650"/>
                </a:cubicBezTo>
                <a:cubicBezTo>
                  <a:pt x="164669" y="33650"/>
                  <a:pt x="162764" y="33612"/>
                  <a:pt x="160478" y="33536"/>
                </a:cubicBezTo>
                <a:cubicBezTo>
                  <a:pt x="158192" y="33460"/>
                  <a:pt x="156591" y="33422"/>
                  <a:pt x="155677" y="33422"/>
                </a:cubicBezTo>
                <a:lnTo>
                  <a:pt x="156134" y="38679"/>
                </a:lnTo>
                <a:cubicBezTo>
                  <a:pt x="158877" y="39899"/>
                  <a:pt x="160935" y="41727"/>
                  <a:pt x="162306" y="44166"/>
                </a:cubicBezTo>
                <a:cubicBezTo>
                  <a:pt x="164440" y="47823"/>
                  <a:pt x="165126" y="51405"/>
                  <a:pt x="164364" y="54910"/>
                </a:cubicBezTo>
                <a:cubicBezTo>
                  <a:pt x="163754" y="57958"/>
                  <a:pt x="161925" y="60625"/>
                  <a:pt x="158877" y="62911"/>
                </a:cubicBezTo>
                <a:cubicBezTo>
                  <a:pt x="153848" y="66873"/>
                  <a:pt x="147447" y="68855"/>
                  <a:pt x="139675" y="68855"/>
                </a:cubicBezTo>
                <a:cubicBezTo>
                  <a:pt x="130988" y="68855"/>
                  <a:pt x="125426" y="66264"/>
                  <a:pt x="122987" y="61082"/>
                </a:cubicBezTo>
                <a:cubicBezTo>
                  <a:pt x="120092" y="55291"/>
                  <a:pt x="122606" y="48052"/>
                  <a:pt x="130531" y="39365"/>
                </a:cubicBezTo>
                <a:cubicBezTo>
                  <a:pt x="130531" y="38603"/>
                  <a:pt x="130607" y="37765"/>
                  <a:pt x="130760" y="36851"/>
                </a:cubicBezTo>
                <a:cubicBezTo>
                  <a:pt x="127864" y="37308"/>
                  <a:pt x="124626" y="37651"/>
                  <a:pt x="121044" y="37879"/>
                </a:cubicBezTo>
                <a:cubicBezTo>
                  <a:pt x="117463" y="38108"/>
                  <a:pt x="114681" y="38222"/>
                  <a:pt x="112700" y="38222"/>
                </a:cubicBezTo>
                <a:lnTo>
                  <a:pt x="102642" y="38222"/>
                </a:lnTo>
                <a:lnTo>
                  <a:pt x="94184" y="38222"/>
                </a:lnTo>
                <a:cubicBezTo>
                  <a:pt x="93879" y="38222"/>
                  <a:pt x="93574" y="38146"/>
                  <a:pt x="93269" y="37994"/>
                </a:cubicBezTo>
                <a:lnTo>
                  <a:pt x="93269" y="39137"/>
                </a:lnTo>
                <a:cubicBezTo>
                  <a:pt x="100584" y="39746"/>
                  <a:pt x="105004" y="42261"/>
                  <a:pt x="106528" y="46680"/>
                </a:cubicBezTo>
                <a:cubicBezTo>
                  <a:pt x="108204" y="51252"/>
                  <a:pt x="106528" y="55824"/>
                  <a:pt x="101499" y="60396"/>
                </a:cubicBezTo>
                <a:cubicBezTo>
                  <a:pt x="98603" y="62987"/>
                  <a:pt x="95212" y="64930"/>
                  <a:pt x="91326" y="66226"/>
                </a:cubicBezTo>
                <a:cubicBezTo>
                  <a:pt x="87440" y="67521"/>
                  <a:pt x="83058" y="67674"/>
                  <a:pt x="78182" y="66683"/>
                </a:cubicBezTo>
                <a:cubicBezTo>
                  <a:pt x="73305" y="65692"/>
                  <a:pt x="68809" y="63292"/>
                  <a:pt x="64694" y="59482"/>
                </a:cubicBezTo>
                <a:cubicBezTo>
                  <a:pt x="61799" y="56739"/>
                  <a:pt x="60732" y="53234"/>
                  <a:pt x="61494" y="48966"/>
                </a:cubicBezTo>
                <a:cubicBezTo>
                  <a:pt x="62103" y="45918"/>
                  <a:pt x="63551" y="42947"/>
                  <a:pt x="65837" y="40051"/>
                </a:cubicBezTo>
                <a:cubicBezTo>
                  <a:pt x="66142" y="39441"/>
                  <a:pt x="66675" y="39060"/>
                  <a:pt x="67437" y="38908"/>
                </a:cubicBezTo>
                <a:lnTo>
                  <a:pt x="67437" y="35022"/>
                </a:lnTo>
                <a:lnTo>
                  <a:pt x="67437" y="32507"/>
                </a:lnTo>
                <a:lnTo>
                  <a:pt x="67437" y="10104"/>
                </a:lnTo>
                <a:cubicBezTo>
                  <a:pt x="67437" y="7971"/>
                  <a:pt x="68504" y="6904"/>
                  <a:pt x="70638" y="6904"/>
                </a:cubicBezTo>
                <a:cubicBezTo>
                  <a:pt x="71247" y="6904"/>
                  <a:pt x="71857" y="7056"/>
                  <a:pt x="72467" y="7361"/>
                </a:cubicBezTo>
                <a:cubicBezTo>
                  <a:pt x="74448" y="5990"/>
                  <a:pt x="76353" y="5228"/>
                  <a:pt x="78182" y="5075"/>
                </a:cubicBezTo>
                <a:cubicBezTo>
                  <a:pt x="80925" y="4770"/>
                  <a:pt x="83287" y="5609"/>
                  <a:pt x="85268" y="7590"/>
                </a:cubicBezTo>
                <a:cubicBezTo>
                  <a:pt x="88316" y="10333"/>
                  <a:pt x="90526" y="15134"/>
                  <a:pt x="91898" y="21992"/>
                </a:cubicBezTo>
                <a:cubicBezTo>
                  <a:pt x="92507" y="25192"/>
                  <a:pt x="92888" y="28545"/>
                  <a:pt x="93041" y="32050"/>
                </a:cubicBezTo>
                <a:cubicBezTo>
                  <a:pt x="93498" y="31898"/>
                  <a:pt x="93879" y="31821"/>
                  <a:pt x="94184" y="31821"/>
                </a:cubicBezTo>
                <a:lnTo>
                  <a:pt x="103099" y="31821"/>
                </a:lnTo>
                <a:lnTo>
                  <a:pt x="113615" y="31821"/>
                </a:lnTo>
                <a:cubicBezTo>
                  <a:pt x="115443" y="31821"/>
                  <a:pt x="118110" y="31707"/>
                  <a:pt x="121616" y="31479"/>
                </a:cubicBezTo>
                <a:cubicBezTo>
                  <a:pt x="125121" y="31250"/>
                  <a:pt x="128245" y="30831"/>
                  <a:pt x="130988" y="30221"/>
                </a:cubicBezTo>
                <a:cubicBezTo>
                  <a:pt x="131750" y="17115"/>
                  <a:pt x="132131" y="9800"/>
                  <a:pt x="132131" y="8276"/>
                </a:cubicBezTo>
                <a:cubicBezTo>
                  <a:pt x="132131" y="6142"/>
                  <a:pt x="133198" y="5075"/>
                  <a:pt x="135332" y="5075"/>
                </a:cubicBezTo>
                <a:lnTo>
                  <a:pt x="135789" y="5075"/>
                </a:lnTo>
                <a:cubicBezTo>
                  <a:pt x="135636" y="4618"/>
                  <a:pt x="135560" y="4161"/>
                  <a:pt x="135560" y="3704"/>
                </a:cubicBezTo>
                <a:cubicBezTo>
                  <a:pt x="135560" y="1570"/>
                  <a:pt x="136627" y="503"/>
                  <a:pt x="138761" y="503"/>
                </a:cubicBezTo>
                <a:lnTo>
                  <a:pt x="139675" y="503"/>
                </a:lnTo>
                <a:cubicBezTo>
                  <a:pt x="139980" y="503"/>
                  <a:pt x="140361" y="465"/>
                  <a:pt x="140818" y="389"/>
                </a:cubicBezTo>
                <a:cubicBezTo>
                  <a:pt x="141275" y="313"/>
                  <a:pt x="141732" y="198"/>
                  <a:pt x="142190" y="46"/>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cs typeface="+mn-ea"/>
              <a:sym typeface="+mn-lt"/>
            </a:endParaRPr>
          </a:p>
        </p:txBody>
      </p:sp>
      <p:sp>
        <p:nvSpPr>
          <p:cNvPr id="29" name="文本框 5"/>
          <p:cNvSpPr txBox="1">
            <a:spLocks noChangeArrowheads="1"/>
          </p:cNvSpPr>
          <p:nvPr/>
        </p:nvSpPr>
        <p:spPr bwMode="auto">
          <a:xfrm>
            <a:off x="7053850" y="275913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85000"/>
                    <a:lumOff val="15000"/>
                  </a:schemeClr>
                </a:solidFill>
                <a:latin typeface="华文细黑" panose="02010600040101010101" pitchFamily="2" charset="-122"/>
                <a:ea typeface="华文细黑" panose="02010600040101010101" pitchFamily="2" charset="-122"/>
              </a:rPr>
              <a:t>数据分析</a:t>
            </a:r>
          </a:p>
        </p:txBody>
      </p:sp>
      <p:sp>
        <p:nvSpPr>
          <p:cNvPr id="30" name="文本框 6"/>
          <p:cNvSpPr txBox="1">
            <a:spLocks noChangeArrowheads="1"/>
          </p:cNvSpPr>
          <p:nvPr/>
        </p:nvSpPr>
        <p:spPr bwMode="auto">
          <a:xfrm>
            <a:off x="7074760" y="3097693"/>
            <a:ext cx="353318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lnSpc>
                <a:spcPct val="150000"/>
              </a:lnSpc>
              <a:spcBef>
                <a:spcPct val="0"/>
              </a:spcBef>
              <a:spcAft>
                <a:spcPct val="0"/>
              </a:spcAft>
              <a:defRPr/>
            </a:pP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Lorem ipsum dolor sit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amet</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consectetur</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adipiscing</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elit</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Donec</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luctus</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nibh</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sit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amet</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sem</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vulputate</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venenatis</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bibendum</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orci</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pulvinar</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a:solidFill>
                  <a:schemeClr val="tx1">
                    <a:lumMod val="65000"/>
                    <a:lumOff val="35000"/>
                  </a:schemeClr>
                </a:solidFill>
                <a:latin typeface="+mn-ea"/>
                <a:ea typeface="华文细黑" panose="02010600040101010101" pitchFamily="2" charset="-122"/>
              </a:rPr>
              <a:t>Lorem ipsum dolor sit </a:t>
            </a:r>
            <a:r>
              <a:rPr lang="en-US" altLang="zh-CN" sz="700" dirty="0" err="1">
                <a:solidFill>
                  <a:schemeClr val="tx1">
                    <a:lumMod val="65000"/>
                    <a:lumOff val="35000"/>
                  </a:schemeClr>
                </a:solidFill>
                <a:latin typeface="+mn-ea"/>
                <a:ea typeface="华文细黑" panose="02010600040101010101" pitchFamily="2" charset="-122"/>
              </a:rPr>
              <a:t>amet</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consectetur</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adipiscing</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elit</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Donec</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luctus</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nibh</a:t>
            </a:r>
            <a:r>
              <a:rPr lang="en-US" altLang="zh-CN" sz="700" dirty="0">
                <a:solidFill>
                  <a:schemeClr val="tx1">
                    <a:lumMod val="65000"/>
                    <a:lumOff val="35000"/>
                  </a:schemeClr>
                </a:solidFill>
                <a:latin typeface="+mn-ea"/>
                <a:ea typeface="华文细黑" panose="02010600040101010101" pitchFamily="2" charset="-122"/>
              </a:rPr>
              <a:t> sit </a:t>
            </a:r>
            <a:r>
              <a:rPr lang="en-US" altLang="zh-CN" sz="700" dirty="0" err="1">
                <a:solidFill>
                  <a:schemeClr val="tx1">
                    <a:lumMod val="65000"/>
                    <a:lumOff val="35000"/>
                  </a:schemeClr>
                </a:solidFill>
                <a:latin typeface="+mn-ea"/>
                <a:ea typeface="华文细黑" panose="02010600040101010101" pitchFamily="2" charset="-122"/>
              </a:rPr>
              <a:t>amet</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sem</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vulputate</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venenatis</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bibendum</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orci</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pulvinar</a:t>
            </a:r>
            <a:r>
              <a:rPr lang="en-US" altLang="zh-CN" sz="700" dirty="0">
                <a:solidFill>
                  <a:schemeClr val="tx1">
                    <a:lumMod val="65000"/>
                    <a:lumOff val="35000"/>
                  </a:schemeClr>
                </a:solidFill>
                <a:latin typeface="+mn-ea"/>
                <a:ea typeface="华文细黑" panose="02010600040101010101" pitchFamily="2" charset="-122"/>
              </a:rPr>
              <a:t>. </a:t>
            </a:r>
          </a:p>
        </p:txBody>
      </p:sp>
      <p:sp>
        <p:nvSpPr>
          <p:cNvPr id="31" name="文本框 5"/>
          <p:cNvSpPr txBox="1">
            <a:spLocks noChangeArrowheads="1"/>
          </p:cNvSpPr>
          <p:nvPr/>
        </p:nvSpPr>
        <p:spPr bwMode="auto">
          <a:xfrm>
            <a:off x="7053850" y="425096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85000"/>
                    <a:lumOff val="15000"/>
                  </a:schemeClr>
                </a:solidFill>
                <a:latin typeface="华文细黑" panose="02010600040101010101" pitchFamily="2" charset="-122"/>
                <a:ea typeface="华文细黑" panose="02010600040101010101" pitchFamily="2" charset="-122"/>
              </a:rPr>
              <a:t>数据分析</a:t>
            </a:r>
          </a:p>
        </p:txBody>
      </p:sp>
      <p:sp>
        <p:nvSpPr>
          <p:cNvPr id="32" name="文本框 6"/>
          <p:cNvSpPr txBox="1">
            <a:spLocks noChangeArrowheads="1"/>
          </p:cNvSpPr>
          <p:nvPr/>
        </p:nvSpPr>
        <p:spPr bwMode="auto">
          <a:xfrm>
            <a:off x="7074760" y="4589523"/>
            <a:ext cx="353318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lnSpc>
                <a:spcPct val="150000"/>
              </a:lnSpc>
              <a:spcBef>
                <a:spcPct val="0"/>
              </a:spcBef>
              <a:spcAft>
                <a:spcPct val="0"/>
              </a:spcAft>
              <a:defRPr/>
            </a:pP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Lorem ipsum dolor sit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amet</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consectetur</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adipiscing</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elit</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Donec</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luctus</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nibh</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sit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amet</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sem</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vulputate</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venenatis</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bibendum</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orci</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err="1">
                <a:solidFill>
                  <a:schemeClr val="tx1">
                    <a:lumMod val="65000"/>
                    <a:lumOff val="35000"/>
                  </a:schemeClr>
                </a:solidFill>
                <a:latin typeface="华文细黑" panose="02010600040101010101" pitchFamily="2" charset="-122"/>
                <a:ea typeface="华文细黑" panose="02010600040101010101" pitchFamily="2" charset="-122"/>
              </a:rPr>
              <a:t>pulvinar</a:t>
            </a:r>
            <a:r>
              <a:rPr lang="en-US" altLang="zh-CN" sz="700" dirty="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700" dirty="0">
                <a:solidFill>
                  <a:schemeClr val="tx1">
                    <a:lumMod val="65000"/>
                    <a:lumOff val="35000"/>
                  </a:schemeClr>
                </a:solidFill>
                <a:latin typeface="+mn-ea"/>
                <a:ea typeface="华文细黑" panose="02010600040101010101" pitchFamily="2" charset="-122"/>
              </a:rPr>
              <a:t>Lorem ipsum dolor sit </a:t>
            </a:r>
            <a:r>
              <a:rPr lang="en-US" altLang="zh-CN" sz="700" dirty="0" err="1">
                <a:solidFill>
                  <a:schemeClr val="tx1">
                    <a:lumMod val="65000"/>
                    <a:lumOff val="35000"/>
                  </a:schemeClr>
                </a:solidFill>
                <a:latin typeface="+mn-ea"/>
                <a:ea typeface="华文细黑" panose="02010600040101010101" pitchFamily="2" charset="-122"/>
              </a:rPr>
              <a:t>amet</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consectetur</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adipiscing</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elit</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Donec</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luctus</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nibh</a:t>
            </a:r>
            <a:r>
              <a:rPr lang="en-US" altLang="zh-CN" sz="700" dirty="0">
                <a:solidFill>
                  <a:schemeClr val="tx1">
                    <a:lumMod val="65000"/>
                    <a:lumOff val="35000"/>
                  </a:schemeClr>
                </a:solidFill>
                <a:latin typeface="+mn-ea"/>
                <a:ea typeface="华文细黑" panose="02010600040101010101" pitchFamily="2" charset="-122"/>
              </a:rPr>
              <a:t> sit </a:t>
            </a:r>
            <a:r>
              <a:rPr lang="en-US" altLang="zh-CN" sz="700" dirty="0" err="1">
                <a:solidFill>
                  <a:schemeClr val="tx1">
                    <a:lumMod val="65000"/>
                    <a:lumOff val="35000"/>
                  </a:schemeClr>
                </a:solidFill>
                <a:latin typeface="+mn-ea"/>
                <a:ea typeface="华文细黑" panose="02010600040101010101" pitchFamily="2" charset="-122"/>
              </a:rPr>
              <a:t>amet</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sem</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vulputate</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venenatis</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bibendum</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orci</a:t>
            </a:r>
            <a:r>
              <a:rPr lang="en-US" altLang="zh-CN" sz="700" dirty="0">
                <a:solidFill>
                  <a:schemeClr val="tx1">
                    <a:lumMod val="65000"/>
                    <a:lumOff val="35000"/>
                  </a:schemeClr>
                </a:solidFill>
                <a:latin typeface="+mn-ea"/>
                <a:ea typeface="华文细黑" panose="02010600040101010101" pitchFamily="2" charset="-122"/>
              </a:rPr>
              <a:t> </a:t>
            </a:r>
            <a:r>
              <a:rPr lang="en-US" altLang="zh-CN" sz="700" dirty="0" err="1">
                <a:solidFill>
                  <a:schemeClr val="tx1">
                    <a:lumMod val="65000"/>
                    <a:lumOff val="35000"/>
                  </a:schemeClr>
                </a:solidFill>
                <a:latin typeface="+mn-ea"/>
                <a:ea typeface="华文细黑" panose="02010600040101010101" pitchFamily="2" charset="-122"/>
              </a:rPr>
              <a:t>pulvinar</a:t>
            </a:r>
            <a:r>
              <a:rPr lang="en-US" altLang="zh-CN" sz="700" dirty="0">
                <a:solidFill>
                  <a:schemeClr val="tx1">
                    <a:lumMod val="65000"/>
                    <a:lumOff val="35000"/>
                  </a:schemeClr>
                </a:solidFill>
                <a:latin typeface="+mn-ea"/>
                <a:ea typeface="华文细黑" panose="02010600040101010101" pitchFamily="2" charset="-122"/>
              </a:rPr>
              <a:t>. </a:t>
            </a:r>
          </a:p>
        </p:txBody>
      </p:sp>
      <p:sp>
        <p:nvSpPr>
          <p:cNvPr id="34"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1830093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4585333" y="3424634"/>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Add </a:t>
            </a:r>
            <a:r>
              <a:rPr kumimoji="1" lang="en-US" altLang="zh-CN" sz="2400" dirty="0">
                <a:solidFill>
                  <a:schemeClr val="bg1">
                    <a:lumMod val="75000"/>
                  </a:schemeClr>
                </a:solidFill>
                <a:cs typeface="+mn-ea"/>
                <a:sym typeface="+mn-lt"/>
              </a:rPr>
              <a:t>your big title here</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rPr>
              <a:t>在此输入你的标题</a:t>
            </a: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2</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13326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fld id="{FCEE2C88-6C8F-484D-AF69-578F576B1F44}" type="slidenum">
              <a:rPr lang="en-US" smtClean="0">
                <a:latin typeface="+mn-lt"/>
                <a:cs typeface="+mn-ea"/>
                <a:sym typeface="+mn-lt"/>
              </a:rPr>
              <a:pPr/>
              <a:t>15</a:t>
            </a:fld>
            <a:endParaRPr lang="en-US" dirty="0">
              <a:latin typeface="+mn-lt"/>
              <a:cs typeface="+mn-ea"/>
              <a:sym typeface="+mn-lt"/>
            </a:endParaRPr>
          </a:p>
        </p:txBody>
      </p:sp>
      <p:sp>
        <p:nvSpPr>
          <p:cNvPr id="4" name="Text Placeholder 32"/>
          <p:cNvSpPr txBox="1"/>
          <p:nvPr/>
        </p:nvSpPr>
        <p:spPr>
          <a:xfrm>
            <a:off x="1141770" y="3312679"/>
            <a:ext cx="2844443" cy="25836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chupa</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chups</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applicake</a:t>
            </a:r>
            <a:r>
              <a:rPr lang="en-US" sz="1000" dirty="0">
                <a:solidFill>
                  <a:schemeClr val="tx1">
                    <a:lumMod val="65000"/>
                    <a:lumOff val="35000"/>
                  </a:schemeClr>
                </a:solidFill>
                <a:latin typeface="+mn-lt"/>
                <a:cs typeface="+mn-ea"/>
                <a:sym typeface="+mn-lt"/>
              </a:rPr>
              <a:t> apple pie cupcake brownie bear claw gingerbread cotton candy. Bear claw croissant apple pie. Croissant cake tart liquorice tart pastry. iscuit wafer sweet apple pie. Bear claw dragée sweet roll gummi fruitcake soufflé sweet gummies pie fruitcake cotton candy sugar plum chocolate cake bears sweet roll sesame candy I love brownie gummies muffin muffin I love jujubes. Apple pie I love cookie cotton candy tiramisu sweet. Sesame snaps macaroon pastry powder topping cupcake tiramisu muffin. </a:t>
            </a:r>
          </a:p>
        </p:txBody>
      </p:sp>
      <p:sp>
        <p:nvSpPr>
          <p:cNvPr id="5" name="Text Placeholder 33"/>
          <p:cNvSpPr txBox="1"/>
          <p:nvPr/>
        </p:nvSpPr>
        <p:spPr>
          <a:xfrm>
            <a:off x="1771651" y="1999141"/>
            <a:ext cx="2233060" cy="37152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600" dirty="0">
                <a:solidFill>
                  <a:schemeClr val="accent2"/>
                </a:solidFill>
                <a:latin typeface="+mn-lt"/>
                <a:cs typeface="+mn-ea"/>
                <a:sym typeface="+mn-lt"/>
              </a:rPr>
              <a:t>商务策略</a:t>
            </a:r>
            <a:endParaRPr lang="en-AU" sz="1600" dirty="0">
              <a:solidFill>
                <a:schemeClr val="accent2"/>
              </a:solidFill>
              <a:latin typeface="+mn-lt"/>
              <a:cs typeface="+mn-ea"/>
              <a:sym typeface="+mn-lt"/>
            </a:endParaRPr>
          </a:p>
        </p:txBody>
      </p:sp>
      <p:sp>
        <p:nvSpPr>
          <p:cNvPr id="6" name="Oval 117"/>
          <p:cNvSpPr/>
          <p:nvPr/>
        </p:nvSpPr>
        <p:spPr>
          <a:xfrm>
            <a:off x="1126294" y="1848648"/>
            <a:ext cx="522021" cy="522020"/>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1600" dirty="0">
              <a:solidFill>
                <a:schemeClr val="bg1"/>
              </a:solidFill>
              <a:cs typeface="+mn-ea"/>
              <a:sym typeface="+mn-lt"/>
            </a:endParaRPr>
          </a:p>
        </p:txBody>
      </p:sp>
      <p:sp>
        <p:nvSpPr>
          <p:cNvPr id="7" name="Text Placeholder 33"/>
          <p:cNvSpPr txBox="1"/>
          <p:nvPr/>
        </p:nvSpPr>
        <p:spPr>
          <a:xfrm>
            <a:off x="1141770" y="2561484"/>
            <a:ext cx="2842693" cy="751195"/>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chocolate cake carrot cake dragée candy canes gummies bear</a:t>
            </a:r>
          </a:p>
        </p:txBody>
      </p:sp>
      <p:sp>
        <p:nvSpPr>
          <p:cNvPr id="8" name="Text Placeholder 32"/>
          <p:cNvSpPr txBox="1"/>
          <p:nvPr/>
        </p:nvSpPr>
        <p:spPr>
          <a:xfrm>
            <a:off x="4672268" y="3312679"/>
            <a:ext cx="2844443" cy="25836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chupa</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chups</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applicake</a:t>
            </a:r>
            <a:r>
              <a:rPr lang="en-US" sz="1000" dirty="0">
                <a:solidFill>
                  <a:schemeClr val="tx1">
                    <a:lumMod val="65000"/>
                    <a:lumOff val="35000"/>
                  </a:schemeClr>
                </a:solidFill>
                <a:latin typeface="+mn-lt"/>
                <a:cs typeface="+mn-ea"/>
                <a:sym typeface="+mn-lt"/>
              </a:rPr>
              <a:t> apple pie cupcake brownie bear claw gingerbread cotton candy. Bear claw croissant apple pie. Croissant cake tart liquorice tart pastry. iscuit wafer sweet apple pie. Bear claw dragée sweet roll gummi fruitcake soufflé sweet gummies pie fruitcake cotton candy sugar plum chocolate cake bears sweet roll sesame candy I love brownie gummies muffin muffin I love jujubes. Apple pie I love cookie cotton candy tiramisu sweet. Sesame snaps macaroon pastry powder topping cupcake tiramisu muffin. </a:t>
            </a:r>
          </a:p>
        </p:txBody>
      </p:sp>
      <p:sp>
        <p:nvSpPr>
          <p:cNvPr id="9" name="Text Placeholder 33"/>
          <p:cNvSpPr txBox="1"/>
          <p:nvPr/>
        </p:nvSpPr>
        <p:spPr>
          <a:xfrm>
            <a:off x="5302149" y="1999141"/>
            <a:ext cx="2233060" cy="37152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600" dirty="0">
                <a:solidFill>
                  <a:schemeClr val="accent2"/>
                </a:solidFill>
                <a:latin typeface="+mn-lt"/>
                <a:cs typeface="+mn-ea"/>
                <a:sym typeface="+mn-lt"/>
              </a:rPr>
              <a:t>数据分析</a:t>
            </a:r>
            <a:endParaRPr lang="en-AU" sz="1600" dirty="0">
              <a:solidFill>
                <a:schemeClr val="accent2"/>
              </a:solidFill>
              <a:latin typeface="+mn-lt"/>
              <a:cs typeface="+mn-ea"/>
              <a:sym typeface="+mn-lt"/>
            </a:endParaRPr>
          </a:p>
        </p:txBody>
      </p:sp>
      <p:sp>
        <p:nvSpPr>
          <p:cNvPr id="10" name="Oval 121"/>
          <p:cNvSpPr/>
          <p:nvPr/>
        </p:nvSpPr>
        <p:spPr>
          <a:xfrm>
            <a:off x="4656792" y="1848648"/>
            <a:ext cx="522021" cy="5220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1600" dirty="0">
              <a:solidFill>
                <a:schemeClr val="bg1"/>
              </a:solidFill>
              <a:cs typeface="+mn-ea"/>
              <a:sym typeface="+mn-lt"/>
            </a:endParaRPr>
          </a:p>
        </p:txBody>
      </p:sp>
      <p:sp>
        <p:nvSpPr>
          <p:cNvPr id="11" name="Text Placeholder 33"/>
          <p:cNvSpPr txBox="1"/>
          <p:nvPr/>
        </p:nvSpPr>
        <p:spPr>
          <a:xfrm>
            <a:off x="4672268" y="2561484"/>
            <a:ext cx="2842693" cy="751195"/>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chocolate cake carrot cake dragée candy canes gummies bear</a:t>
            </a:r>
          </a:p>
        </p:txBody>
      </p:sp>
      <p:sp>
        <p:nvSpPr>
          <p:cNvPr id="12" name="Text Placeholder 32"/>
          <p:cNvSpPr txBox="1"/>
          <p:nvPr/>
        </p:nvSpPr>
        <p:spPr>
          <a:xfrm>
            <a:off x="8202766" y="3312679"/>
            <a:ext cx="2844443" cy="25836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chupa</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chups</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applicake</a:t>
            </a:r>
            <a:r>
              <a:rPr lang="en-US" sz="1000" dirty="0">
                <a:solidFill>
                  <a:schemeClr val="tx1">
                    <a:lumMod val="65000"/>
                    <a:lumOff val="35000"/>
                  </a:schemeClr>
                </a:solidFill>
                <a:latin typeface="+mn-lt"/>
                <a:cs typeface="+mn-ea"/>
                <a:sym typeface="+mn-lt"/>
              </a:rPr>
              <a:t> apple pie cupcake brownie bear claw gingerbread cotton candy. Bear claw croissant apple pie. Croissant cake tart liquorice tart pastry. iscuit wafer sweet apple pie. Bear claw dragée sweet roll gummi fruitcake soufflé sweet gummies pie fruitcake cotton candy sugar plum chocolate cake bears sweet roll sesame candy I love brownie gummies muffin muffin I love jujubes. Apple pie I love cookie cotton candy tiramisu sweet. Sesame snaps macaroon pastry powder topping cupcake tiramisu muffin. </a:t>
            </a:r>
          </a:p>
        </p:txBody>
      </p:sp>
      <p:sp>
        <p:nvSpPr>
          <p:cNvPr id="13" name="Text Placeholder 33"/>
          <p:cNvSpPr txBox="1"/>
          <p:nvPr/>
        </p:nvSpPr>
        <p:spPr>
          <a:xfrm>
            <a:off x="8832647" y="1999141"/>
            <a:ext cx="2233060" cy="37152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600" dirty="0">
                <a:solidFill>
                  <a:schemeClr val="accent2"/>
                </a:solidFill>
                <a:latin typeface="+mn-lt"/>
                <a:cs typeface="+mn-ea"/>
                <a:sym typeface="+mn-lt"/>
              </a:rPr>
              <a:t>销售分析</a:t>
            </a:r>
            <a:endParaRPr lang="en-AU" sz="1600" dirty="0">
              <a:solidFill>
                <a:schemeClr val="accent2"/>
              </a:solidFill>
              <a:latin typeface="+mn-lt"/>
              <a:cs typeface="+mn-ea"/>
              <a:sym typeface="+mn-lt"/>
            </a:endParaRPr>
          </a:p>
        </p:txBody>
      </p:sp>
      <p:sp>
        <p:nvSpPr>
          <p:cNvPr id="14" name="Oval 128"/>
          <p:cNvSpPr/>
          <p:nvPr/>
        </p:nvSpPr>
        <p:spPr>
          <a:xfrm>
            <a:off x="8187290" y="1848648"/>
            <a:ext cx="522021" cy="5220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1600" dirty="0">
              <a:solidFill>
                <a:schemeClr val="bg1"/>
              </a:solidFill>
              <a:cs typeface="+mn-ea"/>
              <a:sym typeface="+mn-lt"/>
            </a:endParaRPr>
          </a:p>
        </p:txBody>
      </p:sp>
      <p:sp>
        <p:nvSpPr>
          <p:cNvPr id="15" name="Text Placeholder 33"/>
          <p:cNvSpPr txBox="1"/>
          <p:nvPr/>
        </p:nvSpPr>
        <p:spPr>
          <a:xfrm>
            <a:off x="8202766" y="2561484"/>
            <a:ext cx="2842693" cy="751195"/>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100" dirty="0">
                <a:solidFill>
                  <a:schemeClr val="tx1">
                    <a:lumMod val="65000"/>
                    <a:lumOff val="35000"/>
                  </a:schemeClr>
                </a:solidFill>
                <a:latin typeface="+mn-lt"/>
                <a:cs typeface="+mn-ea"/>
                <a:sym typeface="+mn-lt"/>
              </a:rPr>
              <a:t>Gummies cake icing oat cake jelly chocolate chocolate cake carrot cake dragée candy canes gummies bear</a:t>
            </a:r>
          </a:p>
        </p:txBody>
      </p:sp>
      <p:sp>
        <p:nvSpPr>
          <p:cNvPr id="16" name="Freeform 129"/>
          <p:cNvSpPr>
            <a:spLocks noEditPoints="1" noChangeArrowheads="1"/>
          </p:cNvSpPr>
          <p:nvPr/>
        </p:nvSpPr>
        <p:spPr bwMode="auto">
          <a:xfrm>
            <a:off x="1209726" y="1999141"/>
            <a:ext cx="361688" cy="185257"/>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
              <a:gd name="T115" fmla="*/ 0 h 94"/>
              <a:gd name="T116" fmla="*/ 216 w 216"/>
              <a:gd name="T117" fmla="*/ 94 h 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rgbClr val="FFFFFF"/>
          </a:solidFill>
          <a:ln>
            <a:noFill/>
          </a:ln>
        </p:spPr>
        <p:txBody>
          <a:bodyPr/>
          <a:lstStyle/>
          <a:p>
            <a:endParaRPr lang="zh-CN" altLang="zh-CN">
              <a:solidFill>
                <a:srgbClr val="000000"/>
              </a:solidFill>
              <a:cs typeface="+mn-ea"/>
              <a:sym typeface="+mn-lt"/>
            </a:endParaRPr>
          </a:p>
        </p:txBody>
      </p:sp>
      <p:sp>
        <p:nvSpPr>
          <p:cNvPr id="17" name="Freeform 129"/>
          <p:cNvSpPr>
            <a:spLocks noEditPoints="1" noChangeArrowheads="1"/>
          </p:cNvSpPr>
          <p:nvPr/>
        </p:nvSpPr>
        <p:spPr bwMode="auto">
          <a:xfrm>
            <a:off x="4736958" y="1999141"/>
            <a:ext cx="361688" cy="185257"/>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
              <a:gd name="T115" fmla="*/ 0 h 94"/>
              <a:gd name="T116" fmla="*/ 216 w 216"/>
              <a:gd name="T117" fmla="*/ 94 h 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rgbClr val="FFFFFF"/>
          </a:solidFill>
          <a:ln>
            <a:noFill/>
          </a:ln>
        </p:spPr>
        <p:txBody>
          <a:bodyPr/>
          <a:lstStyle/>
          <a:p>
            <a:endParaRPr lang="zh-CN" altLang="zh-CN">
              <a:solidFill>
                <a:srgbClr val="000000"/>
              </a:solidFill>
              <a:cs typeface="+mn-ea"/>
              <a:sym typeface="+mn-lt"/>
            </a:endParaRPr>
          </a:p>
        </p:txBody>
      </p:sp>
      <p:sp>
        <p:nvSpPr>
          <p:cNvPr id="18" name="Freeform 129"/>
          <p:cNvSpPr>
            <a:spLocks noEditPoints="1" noChangeArrowheads="1"/>
          </p:cNvSpPr>
          <p:nvPr/>
        </p:nvSpPr>
        <p:spPr bwMode="auto">
          <a:xfrm>
            <a:off x="8267456" y="1999141"/>
            <a:ext cx="361688" cy="185257"/>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
              <a:gd name="T115" fmla="*/ 0 h 94"/>
              <a:gd name="T116" fmla="*/ 216 w 216"/>
              <a:gd name="T117" fmla="*/ 94 h 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rgbClr val="FFFFFF"/>
          </a:solidFill>
          <a:ln>
            <a:noFill/>
          </a:ln>
        </p:spPr>
        <p:txBody>
          <a:bodyPr/>
          <a:lstStyle/>
          <a:p>
            <a:endParaRPr lang="zh-CN" altLang="zh-CN">
              <a:solidFill>
                <a:srgbClr val="000000"/>
              </a:solidFill>
              <a:cs typeface="+mn-ea"/>
              <a:sym typeface="+mn-lt"/>
            </a:endParaRPr>
          </a:p>
        </p:txBody>
      </p:sp>
      <p:sp>
        <p:nvSpPr>
          <p:cNvPr id="20"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1304928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2"/>
          </p:nvPr>
        </p:nvSpPr>
        <p:spPr/>
        <p:txBody>
          <a:bodyPr/>
          <a:lstStyle/>
          <a:p>
            <a:pPr lvl="0"/>
            <a:fld id="{FCEE2C88-6C8F-484D-AF69-578F576B1F44}" type="slidenum">
              <a:rPr lang="en-US" noProof="0" smtClean="0"/>
              <a:pPr lvl="0"/>
              <a:t>16</a:t>
            </a:fld>
            <a:endParaRPr lang="en-US" noProof="0" dirty="0"/>
          </a:p>
        </p:txBody>
      </p:sp>
      <p:sp>
        <p:nvSpPr>
          <p:cNvPr id="4" name="Text Placeholder 32"/>
          <p:cNvSpPr txBox="1"/>
          <p:nvPr/>
        </p:nvSpPr>
        <p:spPr>
          <a:xfrm>
            <a:off x="2148176" y="4228802"/>
            <a:ext cx="2178640"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chupa</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chups</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applicake</a:t>
            </a:r>
            <a:r>
              <a:rPr lang="en-US" sz="1000" dirty="0">
                <a:solidFill>
                  <a:schemeClr val="tx1">
                    <a:lumMod val="65000"/>
                    <a:lumOff val="35000"/>
                  </a:schemeClr>
                </a:solidFill>
                <a:latin typeface="+mn-lt"/>
                <a:cs typeface="+mn-ea"/>
                <a:sym typeface="+mn-lt"/>
              </a:rPr>
              <a:t> apple pie cupcake brownie bear claw  cake gingerbread cotton candy. Bear claw croissant apple pie. Croissant cake tart </a:t>
            </a: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tart pastry. Gingerbread jelly soufflé bonbon sesame snaps. Tiramisu pie sesame snaps. Sweet roll jelly  wafer cake oat cake. </a:t>
            </a:r>
          </a:p>
        </p:txBody>
      </p:sp>
      <p:sp>
        <p:nvSpPr>
          <p:cNvPr id="5" name="Rectangle 5"/>
          <p:cNvSpPr/>
          <p:nvPr/>
        </p:nvSpPr>
        <p:spPr>
          <a:xfrm>
            <a:off x="1524000" y="1645920"/>
            <a:ext cx="2962654" cy="1993392"/>
          </a:xfrm>
          <a:prstGeom prst="rect">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6" name="Rectangle 6"/>
          <p:cNvSpPr/>
          <p:nvPr/>
        </p:nvSpPr>
        <p:spPr>
          <a:xfrm>
            <a:off x="7705344" y="1645920"/>
            <a:ext cx="2989988" cy="19933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7" name="Text Placeholder 33"/>
          <p:cNvSpPr txBox="1"/>
          <p:nvPr/>
        </p:nvSpPr>
        <p:spPr>
          <a:xfrm>
            <a:off x="2148177" y="4046865"/>
            <a:ext cx="2178640" cy="16693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200" b="1" dirty="0">
                <a:solidFill>
                  <a:schemeClr val="accent2"/>
                </a:solidFill>
                <a:latin typeface="+mn-lt"/>
                <a:cs typeface="+mn-ea"/>
                <a:sym typeface="+mn-lt"/>
              </a:rPr>
              <a:t>商业策略</a:t>
            </a:r>
            <a:endParaRPr lang="en-AU" sz="1200" b="1" dirty="0">
              <a:solidFill>
                <a:schemeClr val="accent2"/>
              </a:solidFill>
              <a:latin typeface="+mn-lt"/>
              <a:cs typeface="+mn-ea"/>
              <a:sym typeface="+mn-lt"/>
            </a:endParaRPr>
          </a:p>
        </p:txBody>
      </p:sp>
      <p:sp>
        <p:nvSpPr>
          <p:cNvPr id="8" name="Text Placeholder 32"/>
          <p:cNvSpPr txBox="1"/>
          <p:nvPr/>
        </p:nvSpPr>
        <p:spPr>
          <a:xfrm>
            <a:off x="8001682" y="2231407"/>
            <a:ext cx="2541349" cy="121588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bg1"/>
                </a:solidFill>
                <a:latin typeface="+mn-lt"/>
                <a:cs typeface="+mn-ea"/>
                <a:sym typeface="+mn-lt"/>
              </a:rPr>
              <a:t>Liquorice</a:t>
            </a:r>
            <a:r>
              <a:rPr lang="en-US" sz="1000" dirty="0">
                <a:solidFill>
                  <a:schemeClr val="bg1"/>
                </a:solidFill>
                <a:latin typeface="+mn-lt"/>
                <a:cs typeface="+mn-ea"/>
                <a:sym typeface="+mn-lt"/>
              </a:rPr>
              <a:t> </a:t>
            </a:r>
            <a:r>
              <a:rPr lang="en-US" sz="1000" dirty="0" err="1">
                <a:solidFill>
                  <a:schemeClr val="bg1"/>
                </a:solidFill>
                <a:latin typeface="+mn-lt"/>
                <a:cs typeface="+mn-ea"/>
                <a:sym typeface="+mn-lt"/>
              </a:rPr>
              <a:t>chupa</a:t>
            </a:r>
            <a:r>
              <a:rPr lang="en-US" sz="1000" dirty="0">
                <a:solidFill>
                  <a:schemeClr val="bg1"/>
                </a:solidFill>
                <a:latin typeface="+mn-lt"/>
                <a:cs typeface="+mn-ea"/>
                <a:sym typeface="+mn-lt"/>
              </a:rPr>
              <a:t> </a:t>
            </a:r>
            <a:r>
              <a:rPr lang="en-US" sz="1000" dirty="0" err="1">
                <a:solidFill>
                  <a:schemeClr val="bg1"/>
                </a:solidFill>
                <a:latin typeface="+mn-lt"/>
                <a:cs typeface="+mn-ea"/>
                <a:sym typeface="+mn-lt"/>
              </a:rPr>
              <a:t>chups</a:t>
            </a:r>
            <a:r>
              <a:rPr lang="en-US" sz="1000" dirty="0">
                <a:solidFill>
                  <a:schemeClr val="bg1"/>
                </a:solidFill>
                <a:latin typeface="+mn-lt"/>
                <a:cs typeface="+mn-ea"/>
                <a:sym typeface="+mn-lt"/>
              </a:rPr>
              <a:t> </a:t>
            </a:r>
            <a:r>
              <a:rPr lang="en-US" sz="1000" dirty="0" err="1">
                <a:solidFill>
                  <a:schemeClr val="bg1"/>
                </a:solidFill>
                <a:latin typeface="+mn-lt"/>
                <a:cs typeface="+mn-ea"/>
                <a:sym typeface="+mn-lt"/>
              </a:rPr>
              <a:t>applicake</a:t>
            </a:r>
            <a:r>
              <a:rPr lang="en-US" sz="1000" dirty="0">
                <a:solidFill>
                  <a:schemeClr val="bg1"/>
                </a:solidFill>
                <a:latin typeface="+mn-lt"/>
                <a:cs typeface="+mn-ea"/>
                <a:sym typeface="+mn-lt"/>
              </a:rPr>
              <a:t> apple pie </a:t>
            </a:r>
            <a:r>
              <a:rPr lang="en-US" sz="1000" dirty="0" err="1">
                <a:solidFill>
                  <a:schemeClr val="bg1"/>
                </a:solidFill>
                <a:latin typeface="+mn-lt"/>
                <a:cs typeface="+mn-ea"/>
                <a:sym typeface="+mn-lt"/>
              </a:rPr>
              <a:t>cak</a:t>
            </a:r>
            <a:r>
              <a:rPr lang="en-US" sz="1000" dirty="0">
                <a:solidFill>
                  <a:schemeClr val="bg1"/>
                </a:solidFill>
                <a:latin typeface="+mn-lt"/>
                <a:cs typeface="+mn-ea"/>
                <a:sym typeface="+mn-lt"/>
              </a:rPr>
              <a:t> cupcake brownie bear claw  cake gingerbread cotton candy. Bear claw croissant apple pie. Croissant cake tart </a:t>
            </a:r>
            <a:r>
              <a:rPr lang="en-US" sz="1000" dirty="0" err="1">
                <a:solidFill>
                  <a:schemeClr val="bg1"/>
                </a:solidFill>
                <a:latin typeface="+mn-lt"/>
                <a:cs typeface="+mn-ea"/>
                <a:sym typeface="+mn-lt"/>
              </a:rPr>
              <a:t>liquorice</a:t>
            </a:r>
            <a:r>
              <a:rPr lang="en-US" sz="1000" dirty="0">
                <a:solidFill>
                  <a:schemeClr val="bg1"/>
                </a:solidFill>
                <a:latin typeface="+mn-lt"/>
                <a:cs typeface="+mn-ea"/>
                <a:sym typeface="+mn-lt"/>
              </a:rPr>
              <a:t> tart pastry. Gingerbread jelly soufflé.</a:t>
            </a:r>
          </a:p>
        </p:txBody>
      </p:sp>
      <p:sp>
        <p:nvSpPr>
          <p:cNvPr id="9" name="Text Placeholder 33"/>
          <p:cNvSpPr txBox="1"/>
          <p:nvPr/>
        </p:nvSpPr>
        <p:spPr>
          <a:xfrm>
            <a:off x="8001682" y="1923804"/>
            <a:ext cx="2541349" cy="344179"/>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spcBef>
                <a:spcPts val="0"/>
              </a:spcBef>
              <a:buNone/>
            </a:pPr>
            <a:r>
              <a:rPr lang="zh-CN" altLang="en-US" sz="1300" b="1" dirty="0">
                <a:solidFill>
                  <a:schemeClr val="bg1"/>
                </a:solidFill>
                <a:latin typeface="+mn-lt"/>
                <a:cs typeface="+mn-ea"/>
                <a:sym typeface="+mn-lt"/>
              </a:rPr>
              <a:t>我们成功的秘密</a:t>
            </a:r>
            <a:endParaRPr lang="en-AU" sz="1300" b="1" dirty="0">
              <a:solidFill>
                <a:schemeClr val="bg1"/>
              </a:solidFill>
              <a:latin typeface="+mn-lt"/>
              <a:cs typeface="+mn-ea"/>
              <a:sym typeface="+mn-lt"/>
            </a:endParaRPr>
          </a:p>
        </p:txBody>
      </p:sp>
      <p:sp>
        <p:nvSpPr>
          <p:cNvPr id="10" name="Text Placeholder 32"/>
          <p:cNvSpPr txBox="1"/>
          <p:nvPr/>
        </p:nvSpPr>
        <p:spPr>
          <a:xfrm>
            <a:off x="2148176" y="1850653"/>
            <a:ext cx="2036297" cy="162406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bg1"/>
                </a:solidFill>
                <a:latin typeface="+mn-lt"/>
                <a:cs typeface="+mn-ea"/>
                <a:sym typeface="+mn-lt"/>
              </a:rPr>
              <a:t>Liquorice</a:t>
            </a:r>
            <a:r>
              <a:rPr lang="en-US" sz="1000" dirty="0">
                <a:solidFill>
                  <a:schemeClr val="bg1"/>
                </a:solidFill>
                <a:latin typeface="+mn-lt"/>
                <a:cs typeface="+mn-ea"/>
                <a:sym typeface="+mn-lt"/>
              </a:rPr>
              <a:t> </a:t>
            </a:r>
            <a:r>
              <a:rPr lang="en-US" sz="1000" dirty="0" err="1">
                <a:solidFill>
                  <a:schemeClr val="bg1"/>
                </a:solidFill>
                <a:latin typeface="+mn-lt"/>
                <a:cs typeface="+mn-ea"/>
                <a:sym typeface="+mn-lt"/>
              </a:rPr>
              <a:t>chupa</a:t>
            </a:r>
            <a:r>
              <a:rPr lang="en-US" sz="1000" dirty="0">
                <a:solidFill>
                  <a:schemeClr val="bg1"/>
                </a:solidFill>
                <a:latin typeface="+mn-lt"/>
                <a:cs typeface="+mn-ea"/>
                <a:sym typeface="+mn-lt"/>
              </a:rPr>
              <a:t> </a:t>
            </a:r>
            <a:r>
              <a:rPr lang="en-US" sz="1000" dirty="0" err="1">
                <a:solidFill>
                  <a:schemeClr val="bg1"/>
                </a:solidFill>
                <a:latin typeface="+mn-lt"/>
                <a:cs typeface="+mn-ea"/>
                <a:sym typeface="+mn-lt"/>
              </a:rPr>
              <a:t>chups</a:t>
            </a:r>
            <a:r>
              <a:rPr lang="en-US" sz="1000" dirty="0">
                <a:solidFill>
                  <a:schemeClr val="bg1"/>
                </a:solidFill>
                <a:latin typeface="+mn-lt"/>
                <a:cs typeface="+mn-ea"/>
                <a:sym typeface="+mn-lt"/>
              </a:rPr>
              <a:t> </a:t>
            </a:r>
            <a:r>
              <a:rPr lang="en-US" sz="1000" dirty="0" err="1">
                <a:solidFill>
                  <a:schemeClr val="bg1"/>
                </a:solidFill>
                <a:latin typeface="+mn-lt"/>
                <a:cs typeface="+mn-ea"/>
                <a:sym typeface="+mn-lt"/>
              </a:rPr>
              <a:t>applicake</a:t>
            </a:r>
            <a:r>
              <a:rPr lang="en-US" sz="1000" dirty="0">
                <a:solidFill>
                  <a:schemeClr val="bg1"/>
                </a:solidFill>
                <a:latin typeface="+mn-lt"/>
                <a:cs typeface="+mn-ea"/>
                <a:sym typeface="+mn-lt"/>
              </a:rPr>
              <a:t> apple pie cupcake brownie bear claw  cake gingerbread cotton candy. Bear claw croissant apple pie. Croissant cake tart </a:t>
            </a:r>
            <a:r>
              <a:rPr lang="en-US" sz="1000" dirty="0" err="1">
                <a:solidFill>
                  <a:schemeClr val="bg1"/>
                </a:solidFill>
                <a:latin typeface="+mn-lt"/>
                <a:cs typeface="+mn-ea"/>
                <a:sym typeface="+mn-lt"/>
              </a:rPr>
              <a:t>liquorice</a:t>
            </a:r>
            <a:r>
              <a:rPr lang="en-US" sz="1000" dirty="0">
                <a:solidFill>
                  <a:schemeClr val="bg1"/>
                </a:solidFill>
                <a:latin typeface="+mn-lt"/>
                <a:cs typeface="+mn-ea"/>
                <a:sym typeface="+mn-lt"/>
              </a:rPr>
              <a:t> tart pastry. Gingerbread jelly soufflé bonbon sesame snaps. </a:t>
            </a:r>
          </a:p>
        </p:txBody>
      </p:sp>
      <p:sp>
        <p:nvSpPr>
          <p:cNvPr id="11" name="Text Placeholder 32"/>
          <p:cNvSpPr txBox="1"/>
          <p:nvPr/>
        </p:nvSpPr>
        <p:spPr>
          <a:xfrm>
            <a:off x="5330894" y="4228802"/>
            <a:ext cx="2178640"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chupa</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chups</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applicake</a:t>
            </a:r>
            <a:r>
              <a:rPr lang="en-US" sz="1000" dirty="0">
                <a:solidFill>
                  <a:schemeClr val="tx1">
                    <a:lumMod val="65000"/>
                    <a:lumOff val="35000"/>
                  </a:schemeClr>
                </a:solidFill>
                <a:latin typeface="+mn-lt"/>
                <a:cs typeface="+mn-ea"/>
                <a:sym typeface="+mn-lt"/>
              </a:rPr>
              <a:t> apple pie cupcake brownie bear claw  cake gingerbread cotton candy. Bear claw croissant apple pie. Croissant cake tart </a:t>
            </a: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tart pastry. Gingerbread jelly soufflé bonbon sesame snaps. Tiramisu pie sesame snaps. Sweet roll jelly  wafer cake oat cake. </a:t>
            </a:r>
          </a:p>
        </p:txBody>
      </p:sp>
      <p:sp>
        <p:nvSpPr>
          <p:cNvPr id="12" name="Text Placeholder 33"/>
          <p:cNvSpPr txBox="1"/>
          <p:nvPr/>
        </p:nvSpPr>
        <p:spPr>
          <a:xfrm>
            <a:off x="5330894" y="4046865"/>
            <a:ext cx="2178640" cy="16693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200" b="1" dirty="0">
                <a:solidFill>
                  <a:schemeClr val="accent2"/>
                </a:solidFill>
                <a:latin typeface="+mn-lt"/>
                <a:cs typeface="+mn-ea"/>
                <a:sym typeface="+mn-lt"/>
              </a:rPr>
              <a:t>创造性的解决方案</a:t>
            </a:r>
            <a:endParaRPr lang="en-AU" sz="1200" b="1" dirty="0">
              <a:solidFill>
                <a:schemeClr val="accent2"/>
              </a:solidFill>
              <a:latin typeface="+mn-lt"/>
              <a:cs typeface="+mn-ea"/>
              <a:sym typeface="+mn-lt"/>
            </a:endParaRPr>
          </a:p>
        </p:txBody>
      </p:sp>
      <p:sp>
        <p:nvSpPr>
          <p:cNvPr id="13" name="Text Placeholder 32"/>
          <p:cNvSpPr txBox="1"/>
          <p:nvPr/>
        </p:nvSpPr>
        <p:spPr>
          <a:xfrm>
            <a:off x="8516693" y="4228802"/>
            <a:ext cx="2178640"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50000"/>
              </a:lnSpc>
              <a:buNone/>
            </a:pP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chupa</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chups</a:t>
            </a:r>
            <a:r>
              <a:rPr lang="en-US" sz="1000" dirty="0">
                <a:solidFill>
                  <a:schemeClr val="tx1">
                    <a:lumMod val="65000"/>
                    <a:lumOff val="35000"/>
                  </a:schemeClr>
                </a:solidFill>
                <a:latin typeface="+mn-lt"/>
                <a:cs typeface="+mn-ea"/>
                <a:sym typeface="+mn-lt"/>
              </a:rPr>
              <a:t> </a:t>
            </a:r>
            <a:r>
              <a:rPr lang="en-US" sz="1000" dirty="0" err="1">
                <a:solidFill>
                  <a:schemeClr val="tx1">
                    <a:lumMod val="65000"/>
                    <a:lumOff val="35000"/>
                  </a:schemeClr>
                </a:solidFill>
                <a:latin typeface="+mn-lt"/>
                <a:cs typeface="+mn-ea"/>
                <a:sym typeface="+mn-lt"/>
              </a:rPr>
              <a:t>applicake</a:t>
            </a:r>
            <a:r>
              <a:rPr lang="en-US" sz="1000" dirty="0">
                <a:solidFill>
                  <a:schemeClr val="tx1">
                    <a:lumMod val="65000"/>
                    <a:lumOff val="35000"/>
                  </a:schemeClr>
                </a:solidFill>
                <a:latin typeface="+mn-lt"/>
                <a:cs typeface="+mn-ea"/>
                <a:sym typeface="+mn-lt"/>
              </a:rPr>
              <a:t> apple pie cupcake brownie bear claw  cake gingerbread cotton candy. Bear claw croissant apple pie. Croissant cake tart </a:t>
            </a:r>
            <a:r>
              <a:rPr lang="en-US" sz="1000" dirty="0" err="1">
                <a:solidFill>
                  <a:schemeClr val="tx1">
                    <a:lumMod val="65000"/>
                    <a:lumOff val="35000"/>
                  </a:schemeClr>
                </a:solidFill>
                <a:latin typeface="+mn-lt"/>
                <a:cs typeface="+mn-ea"/>
                <a:sym typeface="+mn-lt"/>
              </a:rPr>
              <a:t>liquorice</a:t>
            </a:r>
            <a:r>
              <a:rPr lang="en-US" sz="1000" dirty="0">
                <a:solidFill>
                  <a:schemeClr val="tx1">
                    <a:lumMod val="65000"/>
                    <a:lumOff val="35000"/>
                  </a:schemeClr>
                </a:solidFill>
                <a:latin typeface="+mn-lt"/>
                <a:cs typeface="+mn-ea"/>
                <a:sym typeface="+mn-lt"/>
              </a:rPr>
              <a:t> tart pastry. Gingerbread jelly soufflé bonbon sesame snaps. Tiramisu pie sesame snaps. Sweet roll jelly  wafer cake oat cake. </a:t>
            </a:r>
          </a:p>
        </p:txBody>
      </p:sp>
      <p:sp>
        <p:nvSpPr>
          <p:cNvPr id="14" name="Text Placeholder 33"/>
          <p:cNvSpPr txBox="1"/>
          <p:nvPr/>
        </p:nvSpPr>
        <p:spPr>
          <a:xfrm>
            <a:off x="8516693" y="4046865"/>
            <a:ext cx="2178640" cy="16693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CN" altLang="en-US" sz="1200" b="1" dirty="0">
                <a:solidFill>
                  <a:schemeClr val="accent2"/>
                </a:solidFill>
                <a:latin typeface="+mn-lt"/>
                <a:cs typeface="+mn-ea"/>
                <a:sym typeface="+mn-lt"/>
              </a:rPr>
              <a:t>很棒的应用</a:t>
            </a:r>
            <a:endParaRPr lang="en-AU" sz="1200" b="1" dirty="0">
              <a:solidFill>
                <a:schemeClr val="accent2"/>
              </a:solidFill>
              <a:latin typeface="+mn-lt"/>
              <a:cs typeface="+mn-ea"/>
              <a:sym typeface="+mn-lt"/>
            </a:endParaRPr>
          </a:p>
        </p:txBody>
      </p:sp>
      <p:grpSp>
        <p:nvGrpSpPr>
          <p:cNvPr id="15" name="组合 14"/>
          <p:cNvGrpSpPr/>
          <p:nvPr/>
        </p:nvGrpSpPr>
        <p:grpSpPr>
          <a:xfrm>
            <a:off x="1353245" y="4056009"/>
            <a:ext cx="585787" cy="585787"/>
            <a:chOff x="1340272" y="4056009"/>
            <a:chExt cx="585787" cy="585787"/>
          </a:xfrm>
        </p:grpSpPr>
        <p:sp>
          <p:nvSpPr>
            <p:cNvPr id="16" name="Oval 22"/>
            <p:cNvSpPr/>
            <p:nvPr/>
          </p:nvSpPr>
          <p:spPr>
            <a:xfrm>
              <a:off x="1340272" y="4056009"/>
              <a:ext cx="585787" cy="585787"/>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bg1"/>
                </a:solidFill>
                <a:cs typeface="+mn-ea"/>
                <a:sym typeface="+mn-lt"/>
              </a:endParaRPr>
            </a:p>
          </p:txBody>
        </p:sp>
        <p:sp>
          <p:nvSpPr>
            <p:cNvPr id="17" name="任意多边形 23"/>
            <p:cNvSpPr/>
            <p:nvPr/>
          </p:nvSpPr>
          <p:spPr>
            <a:xfrm>
              <a:off x="1475546" y="4213800"/>
              <a:ext cx="315238" cy="270204"/>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altLang="zh-CN" dirty="0">
                <a:solidFill>
                  <a:schemeClr val="tx1">
                    <a:lumMod val="85000"/>
                    <a:lumOff val="15000"/>
                  </a:schemeClr>
                </a:solidFill>
                <a:cs typeface="+mn-ea"/>
                <a:sym typeface="+mn-lt"/>
              </a:endParaRPr>
            </a:p>
          </p:txBody>
        </p:sp>
      </p:grpSp>
      <p:grpSp>
        <p:nvGrpSpPr>
          <p:cNvPr id="18" name="组合 17"/>
          <p:cNvGrpSpPr/>
          <p:nvPr/>
        </p:nvGrpSpPr>
        <p:grpSpPr>
          <a:xfrm>
            <a:off x="4535962" y="4056009"/>
            <a:ext cx="585787" cy="585787"/>
            <a:chOff x="4522989" y="4056009"/>
            <a:chExt cx="585787" cy="585787"/>
          </a:xfrm>
        </p:grpSpPr>
        <p:sp>
          <p:nvSpPr>
            <p:cNvPr id="19" name="Oval 33"/>
            <p:cNvSpPr/>
            <p:nvPr/>
          </p:nvSpPr>
          <p:spPr>
            <a:xfrm>
              <a:off x="4522989" y="4056009"/>
              <a:ext cx="585787" cy="585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cs typeface="+mn-ea"/>
                <a:sym typeface="+mn-lt"/>
              </a:endParaRPr>
            </a:p>
          </p:txBody>
        </p:sp>
        <p:sp>
          <p:nvSpPr>
            <p:cNvPr id="20" name="任意多边形 26"/>
            <p:cNvSpPr/>
            <p:nvPr/>
          </p:nvSpPr>
          <p:spPr>
            <a:xfrm>
              <a:off x="4655266" y="4186952"/>
              <a:ext cx="321231" cy="321231"/>
            </a:xfrm>
            <a:custGeom>
              <a:avLst/>
              <a:gdLst/>
              <a:ahLst/>
              <a:cxnLst/>
              <a:rect l="l" t="t" r="r" b="b"/>
              <a:pathLst>
                <a:path w="195943" h="195943">
                  <a:moveTo>
                    <a:pt x="127822" y="145618"/>
                  </a:moveTo>
                  <a:cubicBezTo>
                    <a:pt x="126632" y="146170"/>
                    <a:pt x="125739" y="146830"/>
                    <a:pt x="125143" y="147595"/>
                  </a:cubicBezTo>
                  <a:cubicBezTo>
                    <a:pt x="125058" y="147680"/>
                    <a:pt x="124654" y="147914"/>
                    <a:pt x="123931" y="148297"/>
                  </a:cubicBezTo>
                  <a:cubicBezTo>
                    <a:pt x="123209" y="148679"/>
                    <a:pt x="122720" y="148998"/>
                    <a:pt x="122464" y="149253"/>
                  </a:cubicBezTo>
                  <a:cubicBezTo>
                    <a:pt x="122124" y="149764"/>
                    <a:pt x="121742" y="150508"/>
                    <a:pt x="121316" y="151486"/>
                  </a:cubicBezTo>
                  <a:cubicBezTo>
                    <a:pt x="120891" y="152464"/>
                    <a:pt x="120636" y="153038"/>
                    <a:pt x="120551" y="153208"/>
                  </a:cubicBezTo>
                  <a:cubicBezTo>
                    <a:pt x="120551" y="153038"/>
                    <a:pt x="120445" y="152761"/>
                    <a:pt x="120232" y="152379"/>
                  </a:cubicBezTo>
                  <a:cubicBezTo>
                    <a:pt x="120019" y="151996"/>
                    <a:pt x="119913" y="151720"/>
                    <a:pt x="119913" y="151550"/>
                  </a:cubicBezTo>
                  <a:cubicBezTo>
                    <a:pt x="118893" y="151720"/>
                    <a:pt x="118212" y="151592"/>
                    <a:pt x="117872" y="151167"/>
                  </a:cubicBezTo>
                  <a:cubicBezTo>
                    <a:pt x="118297" y="152528"/>
                    <a:pt x="118637" y="153250"/>
                    <a:pt x="118893" y="153335"/>
                  </a:cubicBezTo>
                  <a:lnTo>
                    <a:pt x="118382" y="153080"/>
                  </a:lnTo>
                  <a:cubicBezTo>
                    <a:pt x="118297" y="153591"/>
                    <a:pt x="118425" y="154228"/>
                    <a:pt x="118765" y="154994"/>
                  </a:cubicBezTo>
                  <a:cubicBezTo>
                    <a:pt x="119105" y="155759"/>
                    <a:pt x="119275" y="156227"/>
                    <a:pt x="119275" y="156397"/>
                  </a:cubicBezTo>
                  <a:cubicBezTo>
                    <a:pt x="119360" y="156822"/>
                    <a:pt x="119297" y="157375"/>
                    <a:pt x="119084" y="158055"/>
                  </a:cubicBezTo>
                  <a:cubicBezTo>
                    <a:pt x="118871" y="158736"/>
                    <a:pt x="118765" y="159204"/>
                    <a:pt x="118765" y="159459"/>
                  </a:cubicBezTo>
                  <a:cubicBezTo>
                    <a:pt x="118765" y="159629"/>
                    <a:pt x="118978" y="160096"/>
                    <a:pt x="119403" y="160862"/>
                  </a:cubicBezTo>
                  <a:cubicBezTo>
                    <a:pt x="119743" y="162478"/>
                    <a:pt x="119658" y="163838"/>
                    <a:pt x="119148" y="164944"/>
                  </a:cubicBezTo>
                  <a:cubicBezTo>
                    <a:pt x="119148" y="165029"/>
                    <a:pt x="118999" y="165327"/>
                    <a:pt x="118701" y="165837"/>
                  </a:cubicBezTo>
                  <a:cubicBezTo>
                    <a:pt x="118404" y="166347"/>
                    <a:pt x="118127" y="166815"/>
                    <a:pt x="117872" y="167240"/>
                  </a:cubicBezTo>
                  <a:lnTo>
                    <a:pt x="117617" y="167878"/>
                  </a:lnTo>
                  <a:lnTo>
                    <a:pt x="117362" y="167751"/>
                  </a:lnTo>
                  <a:cubicBezTo>
                    <a:pt x="117277" y="167665"/>
                    <a:pt x="117192" y="167665"/>
                    <a:pt x="117107" y="167751"/>
                  </a:cubicBezTo>
                  <a:cubicBezTo>
                    <a:pt x="117022" y="168261"/>
                    <a:pt x="116639" y="168814"/>
                    <a:pt x="115959" y="169409"/>
                  </a:cubicBezTo>
                  <a:cubicBezTo>
                    <a:pt x="115278" y="170004"/>
                    <a:pt x="114853" y="170472"/>
                    <a:pt x="114683" y="170812"/>
                  </a:cubicBezTo>
                  <a:cubicBezTo>
                    <a:pt x="113407" y="172768"/>
                    <a:pt x="113024" y="174384"/>
                    <a:pt x="113535" y="175660"/>
                  </a:cubicBezTo>
                  <a:cubicBezTo>
                    <a:pt x="113790" y="176340"/>
                    <a:pt x="114215" y="176765"/>
                    <a:pt x="114810" y="176935"/>
                  </a:cubicBezTo>
                  <a:cubicBezTo>
                    <a:pt x="115066" y="177020"/>
                    <a:pt x="115193" y="176935"/>
                    <a:pt x="115193" y="176680"/>
                  </a:cubicBezTo>
                  <a:cubicBezTo>
                    <a:pt x="115278" y="177446"/>
                    <a:pt x="114810" y="178594"/>
                    <a:pt x="113790" y="180124"/>
                  </a:cubicBezTo>
                  <a:cubicBezTo>
                    <a:pt x="113875" y="180210"/>
                    <a:pt x="114045" y="180337"/>
                    <a:pt x="114300" y="180507"/>
                  </a:cubicBezTo>
                  <a:cubicBezTo>
                    <a:pt x="112854" y="180507"/>
                    <a:pt x="112429" y="181103"/>
                    <a:pt x="113024" y="182293"/>
                  </a:cubicBezTo>
                  <a:cubicBezTo>
                    <a:pt x="130203" y="179232"/>
                    <a:pt x="145171" y="171535"/>
                    <a:pt x="157928" y="159204"/>
                  </a:cubicBezTo>
                  <a:lnTo>
                    <a:pt x="157545" y="159204"/>
                  </a:lnTo>
                  <a:lnTo>
                    <a:pt x="158183" y="158948"/>
                  </a:lnTo>
                  <a:lnTo>
                    <a:pt x="158821" y="158311"/>
                  </a:lnTo>
                  <a:cubicBezTo>
                    <a:pt x="158226" y="157460"/>
                    <a:pt x="156993" y="156950"/>
                    <a:pt x="155122" y="156780"/>
                  </a:cubicBezTo>
                  <a:cubicBezTo>
                    <a:pt x="155207" y="155759"/>
                    <a:pt x="154611" y="154632"/>
                    <a:pt x="153336" y="153399"/>
                  </a:cubicBezTo>
                  <a:cubicBezTo>
                    <a:pt x="152060" y="152166"/>
                    <a:pt x="150912" y="151507"/>
                    <a:pt x="149891" y="151422"/>
                  </a:cubicBezTo>
                  <a:cubicBezTo>
                    <a:pt x="149891" y="151082"/>
                    <a:pt x="149445" y="150614"/>
                    <a:pt x="148552" y="150019"/>
                  </a:cubicBezTo>
                  <a:cubicBezTo>
                    <a:pt x="147659" y="149423"/>
                    <a:pt x="146915" y="149083"/>
                    <a:pt x="146319" y="148998"/>
                  </a:cubicBezTo>
                  <a:cubicBezTo>
                    <a:pt x="145554" y="148828"/>
                    <a:pt x="144406" y="149211"/>
                    <a:pt x="142875" y="150146"/>
                  </a:cubicBezTo>
                  <a:cubicBezTo>
                    <a:pt x="142280" y="150401"/>
                    <a:pt x="142110" y="150614"/>
                    <a:pt x="142365" y="150784"/>
                  </a:cubicBezTo>
                  <a:cubicBezTo>
                    <a:pt x="142110" y="150529"/>
                    <a:pt x="141599" y="150061"/>
                    <a:pt x="140834" y="149381"/>
                  </a:cubicBezTo>
                  <a:cubicBezTo>
                    <a:pt x="140069" y="148701"/>
                    <a:pt x="139388" y="148233"/>
                    <a:pt x="138793" y="147978"/>
                  </a:cubicBezTo>
                  <a:cubicBezTo>
                    <a:pt x="138623" y="147893"/>
                    <a:pt x="138304" y="147850"/>
                    <a:pt x="137836" y="147850"/>
                  </a:cubicBezTo>
                  <a:cubicBezTo>
                    <a:pt x="137369" y="147850"/>
                    <a:pt x="137007" y="147765"/>
                    <a:pt x="136752" y="147595"/>
                  </a:cubicBezTo>
                  <a:cubicBezTo>
                    <a:pt x="136667" y="147510"/>
                    <a:pt x="136412" y="147319"/>
                    <a:pt x="135987" y="147021"/>
                  </a:cubicBezTo>
                  <a:cubicBezTo>
                    <a:pt x="135561" y="146723"/>
                    <a:pt x="135264" y="146532"/>
                    <a:pt x="135094" y="146447"/>
                  </a:cubicBezTo>
                  <a:cubicBezTo>
                    <a:pt x="134923" y="146362"/>
                    <a:pt x="134647" y="146234"/>
                    <a:pt x="134264" y="146064"/>
                  </a:cubicBezTo>
                  <a:cubicBezTo>
                    <a:pt x="133882" y="145894"/>
                    <a:pt x="133563" y="145830"/>
                    <a:pt x="133308" y="145873"/>
                  </a:cubicBezTo>
                  <a:cubicBezTo>
                    <a:pt x="133052" y="145915"/>
                    <a:pt x="132734" y="146022"/>
                    <a:pt x="132351" y="146192"/>
                  </a:cubicBezTo>
                  <a:cubicBezTo>
                    <a:pt x="131968" y="146362"/>
                    <a:pt x="131607" y="146617"/>
                    <a:pt x="131267" y="146957"/>
                  </a:cubicBezTo>
                  <a:cubicBezTo>
                    <a:pt x="130926" y="147297"/>
                    <a:pt x="130735" y="147956"/>
                    <a:pt x="130693" y="148934"/>
                  </a:cubicBezTo>
                  <a:cubicBezTo>
                    <a:pt x="130650" y="149912"/>
                    <a:pt x="130544" y="150529"/>
                    <a:pt x="130374" y="150784"/>
                  </a:cubicBezTo>
                  <a:cubicBezTo>
                    <a:pt x="129693" y="150274"/>
                    <a:pt x="129672" y="149423"/>
                    <a:pt x="130310" y="148233"/>
                  </a:cubicBezTo>
                  <a:cubicBezTo>
                    <a:pt x="130948" y="147042"/>
                    <a:pt x="131011" y="146192"/>
                    <a:pt x="130501" y="145681"/>
                  </a:cubicBezTo>
                  <a:cubicBezTo>
                    <a:pt x="129906" y="145086"/>
                    <a:pt x="129013" y="145065"/>
                    <a:pt x="127822" y="145618"/>
                  </a:cubicBezTo>
                  <a:close/>
                  <a:moveTo>
                    <a:pt x="34480" y="64961"/>
                  </a:moveTo>
                  <a:lnTo>
                    <a:pt x="35336" y="65187"/>
                  </a:lnTo>
                  <a:cubicBezTo>
                    <a:pt x="35251" y="65357"/>
                    <a:pt x="35209" y="65633"/>
                    <a:pt x="35209" y="66016"/>
                  </a:cubicBezTo>
                  <a:cubicBezTo>
                    <a:pt x="35209" y="66399"/>
                    <a:pt x="35209" y="66632"/>
                    <a:pt x="35209" y="66717"/>
                  </a:cubicBezTo>
                  <a:close/>
                  <a:moveTo>
                    <a:pt x="150912" y="52302"/>
                  </a:moveTo>
                  <a:cubicBezTo>
                    <a:pt x="151167" y="52473"/>
                    <a:pt x="151592" y="52685"/>
                    <a:pt x="152188" y="52940"/>
                  </a:cubicBezTo>
                  <a:cubicBezTo>
                    <a:pt x="151677" y="53280"/>
                    <a:pt x="151422" y="53323"/>
                    <a:pt x="151422" y="53068"/>
                  </a:cubicBezTo>
                  <a:cubicBezTo>
                    <a:pt x="151337" y="52983"/>
                    <a:pt x="151231" y="52855"/>
                    <a:pt x="151103" y="52685"/>
                  </a:cubicBezTo>
                  <a:cubicBezTo>
                    <a:pt x="150976" y="52515"/>
                    <a:pt x="150912" y="52387"/>
                    <a:pt x="150912" y="52302"/>
                  </a:cubicBezTo>
                  <a:close/>
                  <a:moveTo>
                    <a:pt x="155377" y="50134"/>
                  </a:moveTo>
                  <a:lnTo>
                    <a:pt x="155377" y="50261"/>
                  </a:lnTo>
                  <a:cubicBezTo>
                    <a:pt x="155377" y="50431"/>
                    <a:pt x="154973" y="50857"/>
                    <a:pt x="154165" y="51537"/>
                  </a:cubicBezTo>
                  <a:cubicBezTo>
                    <a:pt x="153357" y="52217"/>
                    <a:pt x="152868" y="52728"/>
                    <a:pt x="152698" y="53068"/>
                  </a:cubicBezTo>
                  <a:cubicBezTo>
                    <a:pt x="152613" y="52983"/>
                    <a:pt x="152443" y="52940"/>
                    <a:pt x="152188" y="52940"/>
                  </a:cubicBezTo>
                  <a:cubicBezTo>
                    <a:pt x="153123" y="52345"/>
                    <a:pt x="154186" y="51409"/>
                    <a:pt x="155377" y="50134"/>
                  </a:cubicBezTo>
                  <a:close/>
                  <a:moveTo>
                    <a:pt x="89552" y="29085"/>
                  </a:moveTo>
                  <a:cubicBezTo>
                    <a:pt x="89637" y="29085"/>
                    <a:pt x="89914" y="29128"/>
                    <a:pt x="90381" y="29213"/>
                  </a:cubicBezTo>
                  <a:cubicBezTo>
                    <a:pt x="90849" y="29298"/>
                    <a:pt x="91296" y="29383"/>
                    <a:pt x="91721" y="29468"/>
                  </a:cubicBezTo>
                  <a:cubicBezTo>
                    <a:pt x="92146" y="29553"/>
                    <a:pt x="92529" y="29638"/>
                    <a:pt x="92869" y="29723"/>
                  </a:cubicBezTo>
                  <a:cubicBezTo>
                    <a:pt x="91508" y="29553"/>
                    <a:pt x="90403" y="29340"/>
                    <a:pt x="89552" y="29085"/>
                  </a:cubicBezTo>
                  <a:close/>
                  <a:moveTo>
                    <a:pt x="100332" y="24684"/>
                  </a:moveTo>
                  <a:cubicBezTo>
                    <a:pt x="100884" y="24812"/>
                    <a:pt x="101203" y="25131"/>
                    <a:pt x="101288" y="25641"/>
                  </a:cubicBezTo>
                  <a:cubicBezTo>
                    <a:pt x="100863" y="25386"/>
                    <a:pt x="99970" y="25173"/>
                    <a:pt x="98609" y="25003"/>
                  </a:cubicBezTo>
                  <a:cubicBezTo>
                    <a:pt x="99205" y="24663"/>
                    <a:pt x="99779" y="24557"/>
                    <a:pt x="100332" y="24684"/>
                  </a:cubicBezTo>
                  <a:close/>
                  <a:moveTo>
                    <a:pt x="95930" y="24620"/>
                  </a:moveTo>
                  <a:cubicBezTo>
                    <a:pt x="96101" y="24705"/>
                    <a:pt x="96994" y="24833"/>
                    <a:pt x="98609" y="25003"/>
                  </a:cubicBezTo>
                  <a:cubicBezTo>
                    <a:pt x="98099" y="25343"/>
                    <a:pt x="97759" y="25598"/>
                    <a:pt x="97589" y="25768"/>
                  </a:cubicBezTo>
                  <a:lnTo>
                    <a:pt x="97206" y="25513"/>
                  </a:lnTo>
                  <a:cubicBezTo>
                    <a:pt x="97036" y="25258"/>
                    <a:pt x="96802" y="25046"/>
                    <a:pt x="96505" y="24876"/>
                  </a:cubicBezTo>
                  <a:cubicBezTo>
                    <a:pt x="96207" y="24705"/>
                    <a:pt x="96016" y="24620"/>
                    <a:pt x="95930" y="24620"/>
                  </a:cubicBezTo>
                  <a:close/>
                  <a:moveTo>
                    <a:pt x="70927" y="20156"/>
                  </a:moveTo>
                  <a:lnTo>
                    <a:pt x="71183" y="20156"/>
                  </a:lnTo>
                  <a:cubicBezTo>
                    <a:pt x="71183" y="20326"/>
                    <a:pt x="71140" y="20411"/>
                    <a:pt x="71055" y="20411"/>
                  </a:cubicBezTo>
                  <a:close/>
                  <a:moveTo>
                    <a:pt x="89935" y="12629"/>
                  </a:moveTo>
                  <a:cubicBezTo>
                    <a:pt x="87384" y="12969"/>
                    <a:pt x="85470" y="13267"/>
                    <a:pt x="84194" y="13522"/>
                  </a:cubicBezTo>
                  <a:cubicBezTo>
                    <a:pt x="84024" y="14032"/>
                    <a:pt x="84152" y="14543"/>
                    <a:pt x="84577" y="15053"/>
                  </a:cubicBezTo>
                  <a:lnTo>
                    <a:pt x="84577" y="14798"/>
                  </a:lnTo>
                  <a:cubicBezTo>
                    <a:pt x="84662" y="14968"/>
                    <a:pt x="84790" y="15202"/>
                    <a:pt x="84960" y="15499"/>
                  </a:cubicBezTo>
                  <a:cubicBezTo>
                    <a:pt x="85130" y="15797"/>
                    <a:pt x="85257" y="16031"/>
                    <a:pt x="85342" y="16201"/>
                  </a:cubicBezTo>
                  <a:cubicBezTo>
                    <a:pt x="85598" y="16286"/>
                    <a:pt x="86044" y="16350"/>
                    <a:pt x="86682" y="16392"/>
                  </a:cubicBezTo>
                  <a:cubicBezTo>
                    <a:pt x="87320" y="16435"/>
                    <a:pt x="87724" y="16499"/>
                    <a:pt x="87894" y="16584"/>
                  </a:cubicBezTo>
                  <a:cubicBezTo>
                    <a:pt x="88149" y="16669"/>
                    <a:pt x="88340" y="16754"/>
                    <a:pt x="88468" y="16839"/>
                  </a:cubicBezTo>
                  <a:cubicBezTo>
                    <a:pt x="88595" y="16924"/>
                    <a:pt x="88914" y="17136"/>
                    <a:pt x="89425" y="17477"/>
                  </a:cubicBezTo>
                  <a:cubicBezTo>
                    <a:pt x="89935" y="17817"/>
                    <a:pt x="90169" y="18072"/>
                    <a:pt x="90126" y="18242"/>
                  </a:cubicBezTo>
                  <a:cubicBezTo>
                    <a:pt x="90084" y="18412"/>
                    <a:pt x="89977" y="18625"/>
                    <a:pt x="89807" y="18880"/>
                  </a:cubicBezTo>
                  <a:cubicBezTo>
                    <a:pt x="89637" y="18965"/>
                    <a:pt x="89254" y="19135"/>
                    <a:pt x="88659" y="19390"/>
                  </a:cubicBezTo>
                  <a:cubicBezTo>
                    <a:pt x="88064" y="19645"/>
                    <a:pt x="87532" y="19879"/>
                    <a:pt x="87065" y="20092"/>
                  </a:cubicBezTo>
                  <a:cubicBezTo>
                    <a:pt x="86597" y="20304"/>
                    <a:pt x="86320" y="20453"/>
                    <a:pt x="86235" y="20538"/>
                  </a:cubicBezTo>
                  <a:cubicBezTo>
                    <a:pt x="85980" y="20963"/>
                    <a:pt x="85980" y="21644"/>
                    <a:pt x="86235" y="22579"/>
                  </a:cubicBezTo>
                  <a:cubicBezTo>
                    <a:pt x="86491" y="23515"/>
                    <a:pt x="86405" y="24153"/>
                    <a:pt x="85980" y="24493"/>
                  </a:cubicBezTo>
                  <a:cubicBezTo>
                    <a:pt x="85555" y="24068"/>
                    <a:pt x="85130" y="23281"/>
                    <a:pt x="84705" y="22133"/>
                  </a:cubicBezTo>
                  <a:cubicBezTo>
                    <a:pt x="84279" y="20985"/>
                    <a:pt x="83939" y="20241"/>
                    <a:pt x="83684" y="19900"/>
                  </a:cubicBezTo>
                  <a:cubicBezTo>
                    <a:pt x="84364" y="20666"/>
                    <a:pt x="83089" y="20921"/>
                    <a:pt x="79857" y="20666"/>
                  </a:cubicBezTo>
                  <a:lnTo>
                    <a:pt x="78837" y="20538"/>
                  </a:lnTo>
                  <a:cubicBezTo>
                    <a:pt x="78496" y="20538"/>
                    <a:pt x="77858" y="20623"/>
                    <a:pt x="76923" y="20793"/>
                  </a:cubicBezTo>
                  <a:cubicBezTo>
                    <a:pt x="75988" y="20963"/>
                    <a:pt x="75307" y="21006"/>
                    <a:pt x="74882" y="20921"/>
                  </a:cubicBezTo>
                  <a:cubicBezTo>
                    <a:pt x="74287" y="20921"/>
                    <a:pt x="73053" y="20666"/>
                    <a:pt x="71183" y="20156"/>
                  </a:cubicBezTo>
                  <a:cubicBezTo>
                    <a:pt x="71778" y="18710"/>
                    <a:pt x="71990" y="17647"/>
                    <a:pt x="71820" y="16966"/>
                  </a:cubicBezTo>
                  <a:cubicBezTo>
                    <a:pt x="72246" y="16966"/>
                    <a:pt x="72543" y="16881"/>
                    <a:pt x="72713" y="16711"/>
                  </a:cubicBezTo>
                  <a:lnTo>
                    <a:pt x="71948" y="16329"/>
                  </a:lnTo>
                  <a:cubicBezTo>
                    <a:pt x="71693" y="16414"/>
                    <a:pt x="70630" y="16796"/>
                    <a:pt x="68759" y="17477"/>
                  </a:cubicBezTo>
                  <a:cubicBezTo>
                    <a:pt x="68929" y="17732"/>
                    <a:pt x="69269" y="18136"/>
                    <a:pt x="69779" y="18689"/>
                  </a:cubicBezTo>
                  <a:cubicBezTo>
                    <a:pt x="70290" y="19241"/>
                    <a:pt x="70672" y="19730"/>
                    <a:pt x="70927" y="20156"/>
                  </a:cubicBezTo>
                  <a:cubicBezTo>
                    <a:pt x="69056" y="19645"/>
                    <a:pt x="67908" y="19730"/>
                    <a:pt x="67483" y="20411"/>
                  </a:cubicBezTo>
                  <a:cubicBezTo>
                    <a:pt x="67483" y="20496"/>
                    <a:pt x="67100" y="20496"/>
                    <a:pt x="66335" y="20411"/>
                  </a:cubicBezTo>
                  <a:cubicBezTo>
                    <a:pt x="64209" y="20326"/>
                    <a:pt x="63188" y="20623"/>
                    <a:pt x="63273" y="21304"/>
                  </a:cubicBezTo>
                  <a:cubicBezTo>
                    <a:pt x="63358" y="21644"/>
                    <a:pt x="63741" y="22154"/>
                    <a:pt x="64421" y="22834"/>
                  </a:cubicBezTo>
                  <a:cubicBezTo>
                    <a:pt x="64421" y="23600"/>
                    <a:pt x="64379" y="23983"/>
                    <a:pt x="64294" y="23983"/>
                  </a:cubicBezTo>
                  <a:cubicBezTo>
                    <a:pt x="61998" y="22112"/>
                    <a:pt x="60722" y="21134"/>
                    <a:pt x="60467" y="21049"/>
                  </a:cubicBezTo>
                  <a:cubicBezTo>
                    <a:pt x="45839" y="28107"/>
                    <a:pt x="34103" y="38653"/>
                    <a:pt x="25258" y="52685"/>
                  </a:cubicBezTo>
                  <a:cubicBezTo>
                    <a:pt x="25343" y="52855"/>
                    <a:pt x="25450" y="53323"/>
                    <a:pt x="25577" y="54088"/>
                  </a:cubicBezTo>
                  <a:cubicBezTo>
                    <a:pt x="25705" y="54854"/>
                    <a:pt x="25854" y="55215"/>
                    <a:pt x="26024" y="55173"/>
                  </a:cubicBezTo>
                  <a:cubicBezTo>
                    <a:pt x="26194" y="55130"/>
                    <a:pt x="26662" y="54939"/>
                    <a:pt x="27427" y="54599"/>
                  </a:cubicBezTo>
                  <a:cubicBezTo>
                    <a:pt x="28192" y="55364"/>
                    <a:pt x="28320" y="56257"/>
                    <a:pt x="27810" y="57278"/>
                  </a:cubicBezTo>
                  <a:cubicBezTo>
                    <a:pt x="27980" y="57107"/>
                    <a:pt x="29511" y="58000"/>
                    <a:pt x="32402" y="59956"/>
                  </a:cubicBezTo>
                  <a:lnTo>
                    <a:pt x="34480" y="64961"/>
                  </a:lnTo>
                  <a:lnTo>
                    <a:pt x="32912" y="64549"/>
                  </a:lnTo>
                  <a:cubicBezTo>
                    <a:pt x="32657" y="65059"/>
                    <a:pt x="32679" y="65910"/>
                    <a:pt x="32976" y="67100"/>
                  </a:cubicBezTo>
                  <a:cubicBezTo>
                    <a:pt x="33274" y="68291"/>
                    <a:pt x="33763" y="68886"/>
                    <a:pt x="34443" y="68886"/>
                  </a:cubicBezTo>
                  <a:cubicBezTo>
                    <a:pt x="33763" y="68886"/>
                    <a:pt x="33316" y="69609"/>
                    <a:pt x="33104" y="71055"/>
                  </a:cubicBezTo>
                  <a:cubicBezTo>
                    <a:pt x="32891" y="72501"/>
                    <a:pt x="32785" y="74138"/>
                    <a:pt x="32785" y="75966"/>
                  </a:cubicBezTo>
                  <a:cubicBezTo>
                    <a:pt x="32785" y="77795"/>
                    <a:pt x="32742" y="78879"/>
                    <a:pt x="32657" y="79219"/>
                  </a:cubicBezTo>
                  <a:lnTo>
                    <a:pt x="32912" y="79347"/>
                  </a:lnTo>
                  <a:cubicBezTo>
                    <a:pt x="32657" y="80452"/>
                    <a:pt x="32912" y="82047"/>
                    <a:pt x="33678" y="84130"/>
                  </a:cubicBezTo>
                  <a:cubicBezTo>
                    <a:pt x="34443" y="86214"/>
                    <a:pt x="35464" y="87086"/>
                    <a:pt x="36739" y="86745"/>
                  </a:cubicBezTo>
                  <a:cubicBezTo>
                    <a:pt x="36399" y="88276"/>
                    <a:pt x="36612" y="89169"/>
                    <a:pt x="37377" y="89424"/>
                  </a:cubicBezTo>
                  <a:cubicBezTo>
                    <a:pt x="37292" y="89765"/>
                    <a:pt x="37292" y="90105"/>
                    <a:pt x="37377" y="90445"/>
                  </a:cubicBezTo>
                  <a:cubicBezTo>
                    <a:pt x="37462" y="90785"/>
                    <a:pt x="37654" y="91147"/>
                    <a:pt x="37951" y="91529"/>
                  </a:cubicBezTo>
                  <a:cubicBezTo>
                    <a:pt x="38249" y="91912"/>
                    <a:pt x="38504" y="92210"/>
                    <a:pt x="38717" y="92422"/>
                  </a:cubicBezTo>
                  <a:cubicBezTo>
                    <a:pt x="38929" y="92635"/>
                    <a:pt x="39248" y="92954"/>
                    <a:pt x="39673" y="93379"/>
                  </a:cubicBezTo>
                  <a:cubicBezTo>
                    <a:pt x="40099" y="93804"/>
                    <a:pt x="40354" y="94059"/>
                    <a:pt x="40439" y="94144"/>
                  </a:cubicBezTo>
                  <a:cubicBezTo>
                    <a:pt x="42820" y="95080"/>
                    <a:pt x="44564" y="96313"/>
                    <a:pt x="45669" y="97844"/>
                  </a:cubicBezTo>
                  <a:cubicBezTo>
                    <a:pt x="46009" y="98354"/>
                    <a:pt x="46456" y="99396"/>
                    <a:pt x="47009" y="100969"/>
                  </a:cubicBezTo>
                  <a:cubicBezTo>
                    <a:pt x="47561" y="102543"/>
                    <a:pt x="48220" y="103627"/>
                    <a:pt x="48986" y="104222"/>
                  </a:cubicBezTo>
                  <a:cubicBezTo>
                    <a:pt x="48816" y="104732"/>
                    <a:pt x="49241" y="105647"/>
                    <a:pt x="50262" y="106965"/>
                  </a:cubicBezTo>
                  <a:cubicBezTo>
                    <a:pt x="51282" y="108283"/>
                    <a:pt x="51750" y="109367"/>
                    <a:pt x="51665" y="110218"/>
                  </a:cubicBezTo>
                  <a:cubicBezTo>
                    <a:pt x="51580" y="110218"/>
                    <a:pt x="51473" y="110239"/>
                    <a:pt x="51346" y="110282"/>
                  </a:cubicBezTo>
                  <a:cubicBezTo>
                    <a:pt x="51218" y="110324"/>
                    <a:pt x="51112" y="110345"/>
                    <a:pt x="51027" y="110345"/>
                  </a:cubicBezTo>
                  <a:cubicBezTo>
                    <a:pt x="51282" y="111026"/>
                    <a:pt x="51984" y="111706"/>
                    <a:pt x="53132" y="112386"/>
                  </a:cubicBezTo>
                  <a:cubicBezTo>
                    <a:pt x="54280" y="113067"/>
                    <a:pt x="54981" y="113662"/>
                    <a:pt x="55237" y="114172"/>
                  </a:cubicBezTo>
                  <a:cubicBezTo>
                    <a:pt x="55407" y="114428"/>
                    <a:pt x="55513" y="114874"/>
                    <a:pt x="55556" y="115512"/>
                  </a:cubicBezTo>
                  <a:cubicBezTo>
                    <a:pt x="55598" y="116150"/>
                    <a:pt x="55726" y="116660"/>
                    <a:pt x="55938" y="117043"/>
                  </a:cubicBezTo>
                  <a:cubicBezTo>
                    <a:pt x="56151" y="117425"/>
                    <a:pt x="56512" y="117532"/>
                    <a:pt x="57023" y="117362"/>
                  </a:cubicBezTo>
                  <a:cubicBezTo>
                    <a:pt x="57278" y="115320"/>
                    <a:pt x="56172" y="112429"/>
                    <a:pt x="53706" y="108687"/>
                  </a:cubicBezTo>
                  <a:cubicBezTo>
                    <a:pt x="52345" y="106391"/>
                    <a:pt x="51580" y="105073"/>
                    <a:pt x="51410" y="104732"/>
                  </a:cubicBezTo>
                  <a:cubicBezTo>
                    <a:pt x="51154" y="104307"/>
                    <a:pt x="50921" y="103606"/>
                    <a:pt x="50708" y="102628"/>
                  </a:cubicBezTo>
                  <a:cubicBezTo>
                    <a:pt x="50495" y="101650"/>
                    <a:pt x="50304" y="100990"/>
                    <a:pt x="50134" y="100650"/>
                  </a:cubicBezTo>
                  <a:cubicBezTo>
                    <a:pt x="52430" y="101416"/>
                    <a:pt x="53536" y="101968"/>
                    <a:pt x="53451" y="102309"/>
                  </a:cubicBezTo>
                  <a:cubicBezTo>
                    <a:pt x="53025" y="103159"/>
                    <a:pt x="54131" y="105370"/>
                    <a:pt x="56767" y="108942"/>
                  </a:cubicBezTo>
                  <a:cubicBezTo>
                    <a:pt x="56938" y="109197"/>
                    <a:pt x="57363" y="109623"/>
                    <a:pt x="58043" y="110218"/>
                  </a:cubicBezTo>
                  <a:cubicBezTo>
                    <a:pt x="58723" y="110813"/>
                    <a:pt x="59191" y="111323"/>
                    <a:pt x="59446" y="111749"/>
                  </a:cubicBezTo>
                  <a:cubicBezTo>
                    <a:pt x="59701" y="112089"/>
                    <a:pt x="60105" y="112705"/>
                    <a:pt x="60658" y="113598"/>
                  </a:cubicBezTo>
                  <a:cubicBezTo>
                    <a:pt x="61211" y="114491"/>
                    <a:pt x="61658" y="115150"/>
                    <a:pt x="61998" y="115576"/>
                  </a:cubicBezTo>
                  <a:cubicBezTo>
                    <a:pt x="61913" y="115576"/>
                    <a:pt x="61785" y="115661"/>
                    <a:pt x="61615" y="115831"/>
                  </a:cubicBezTo>
                  <a:cubicBezTo>
                    <a:pt x="61445" y="116001"/>
                    <a:pt x="61317" y="116128"/>
                    <a:pt x="61232" y="116213"/>
                  </a:cubicBezTo>
                  <a:cubicBezTo>
                    <a:pt x="61572" y="116384"/>
                    <a:pt x="61955" y="116596"/>
                    <a:pt x="62380" y="116851"/>
                  </a:cubicBezTo>
                  <a:cubicBezTo>
                    <a:pt x="62806" y="117106"/>
                    <a:pt x="63146" y="117298"/>
                    <a:pt x="63401" y="117425"/>
                  </a:cubicBezTo>
                  <a:cubicBezTo>
                    <a:pt x="63656" y="117553"/>
                    <a:pt x="63975" y="117766"/>
                    <a:pt x="64358" y="118063"/>
                  </a:cubicBezTo>
                  <a:cubicBezTo>
                    <a:pt x="64740" y="118361"/>
                    <a:pt x="65059" y="118680"/>
                    <a:pt x="65314" y="119020"/>
                  </a:cubicBezTo>
                  <a:cubicBezTo>
                    <a:pt x="66675" y="120551"/>
                    <a:pt x="67526" y="121954"/>
                    <a:pt x="67866" y="123230"/>
                  </a:cubicBezTo>
                  <a:cubicBezTo>
                    <a:pt x="67951" y="123570"/>
                    <a:pt x="67972" y="124229"/>
                    <a:pt x="67930" y="125207"/>
                  </a:cubicBezTo>
                  <a:cubicBezTo>
                    <a:pt x="67887" y="126185"/>
                    <a:pt x="67951" y="126887"/>
                    <a:pt x="68121" y="127312"/>
                  </a:cubicBezTo>
                  <a:cubicBezTo>
                    <a:pt x="68291" y="127822"/>
                    <a:pt x="68546" y="128290"/>
                    <a:pt x="68886" y="128715"/>
                  </a:cubicBezTo>
                  <a:cubicBezTo>
                    <a:pt x="69226" y="129140"/>
                    <a:pt x="69715" y="129565"/>
                    <a:pt x="70353" y="129991"/>
                  </a:cubicBezTo>
                  <a:cubicBezTo>
                    <a:pt x="70991" y="130416"/>
                    <a:pt x="71480" y="130714"/>
                    <a:pt x="71820" y="130884"/>
                  </a:cubicBezTo>
                  <a:cubicBezTo>
                    <a:pt x="72161" y="131054"/>
                    <a:pt x="72777" y="131330"/>
                    <a:pt x="73670" y="131713"/>
                  </a:cubicBezTo>
                  <a:cubicBezTo>
                    <a:pt x="74563" y="132096"/>
                    <a:pt x="75052" y="132329"/>
                    <a:pt x="75137" y="132414"/>
                  </a:cubicBezTo>
                  <a:cubicBezTo>
                    <a:pt x="75307" y="132500"/>
                    <a:pt x="76073" y="132967"/>
                    <a:pt x="77433" y="133818"/>
                  </a:cubicBezTo>
                  <a:cubicBezTo>
                    <a:pt x="78794" y="134668"/>
                    <a:pt x="79857" y="135263"/>
                    <a:pt x="80622" y="135604"/>
                  </a:cubicBezTo>
                  <a:cubicBezTo>
                    <a:pt x="81473" y="135944"/>
                    <a:pt x="82175" y="136135"/>
                    <a:pt x="82727" y="136178"/>
                  </a:cubicBezTo>
                  <a:cubicBezTo>
                    <a:pt x="83280" y="136220"/>
                    <a:pt x="83960" y="136114"/>
                    <a:pt x="84768" y="135859"/>
                  </a:cubicBezTo>
                  <a:cubicBezTo>
                    <a:pt x="85576" y="135604"/>
                    <a:pt x="86235" y="135434"/>
                    <a:pt x="86746" y="135349"/>
                  </a:cubicBezTo>
                  <a:cubicBezTo>
                    <a:pt x="88106" y="135093"/>
                    <a:pt x="89403" y="135774"/>
                    <a:pt x="90636" y="137390"/>
                  </a:cubicBezTo>
                  <a:cubicBezTo>
                    <a:pt x="91870" y="139005"/>
                    <a:pt x="92826" y="139983"/>
                    <a:pt x="93507" y="140324"/>
                  </a:cubicBezTo>
                  <a:cubicBezTo>
                    <a:pt x="96994" y="142025"/>
                    <a:pt x="99502" y="142492"/>
                    <a:pt x="101033" y="141727"/>
                  </a:cubicBezTo>
                  <a:cubicBezTo>
                    <a:pt x="101033" y="142492"/>
                    <a:pt x="101628" y="143683"/>
                    <a:pt x="102819" y="145299"/>
                  </a:cubicBezTo>
                  <a:cubicBezTo>
                    <a:pt x="103074" y="145639"/>
                    <a:pt x="103351" y="146128"/>
                    <a:pt x="103648" y="146766"/>
                  </a:cubicBezTo>
                  <a:cubicBezTo>
                    <a:pt x="103946" y="147404"/>
                    <a:pt x="104180" y="147850"/>
                    <a:pt x="104350" y="148105"/>
                  </a:cubicBezTo>
                  <a:cubicBezTo>
                    <a:pt x="104775" y="148701"/>
                    <a:pt x="105583" y="149381"/>
                    <a:pt x="106774" y="150146"/>
                  </a:cubicBezTo>
                  <a:cubicBezTo>
                    <a:pt x="107964" y="150912"/>
                    <a:pt x="108772" y="151592"/>
                    <a:pt x="109197" y="152187"/>
                  </a:cubicBezTo>
                  <a:cubicBezTo>
                    <a:pt x="109708" y="151932"/>
                    <a:pt x="110090" y="151550"/>
                    <a:pt x="110346" y="151039"/>
                  </a:cubicBezTo>
                  <a:cubicBezTo>
                    <a:pt x="111451" y="154016"/>
                    <a:pt x="112472" y="155462"/>
                    <a:pt x="113407" y="155377"/>
                  </a:cubicBezTo>
                  <a:lnTo>
                    <a:pt x="114294" y="154490"/>
                  </a:lnTo>
                  <a:lnTo>
                    <a:pt x="114810" y="151805"/>
                  </a:lnTo>
                  <a:lnTo>
                    <a:pt x="115576" y="151294"/>
                  </a:lnTo>
                  <a:cubicBezTo>
                    <a:pt x="116001" y="150954"/>
                    <a:pt x="116214" y="150742"/>
                    <a:pt x="116214" y="150657"/>
                  </a:cubicBezTo>
                  <a:cubicBezTo>
                    <a:pt x="115703" y="150146"/>
                    <a:pt x="115321" y="150274"/>
                    <a:pt x="115066" y="151039"/>
                  </a:cubicBezTo>
                  <a:cubicBezTo>
                    <a:pt x="112514" y="152230"/>
                    <a:pt x="110473" y="151294"/>
                    <a:pt x="108942" y="148233"/>
                  </a:cubicBezTo>
                  <a:cubicBezTo>
                    <a:pt x="108772" y="147978"/>
                    <a:pt x="108581" y="147637"/>
                    <a:pt x="108368" y="147212"/>
                  </a:cubicBezTo>
                  <a:cubicBezTo>
                    <a:pt x="108156" y="146787"/>
                    <a:pt x="107943" y="146277"/>
                    <a:pt x="107730" y="145681"/>
                  </a:cubicBezTo>
                  <a:cubicBezTo>
                    <a:pt x="107518" y="145086"/>
                    <a:pt x="107454" y="144597"/>
                    <a:pt x="107539" y="144214"/>
                  </a:cubicBezTo>
                  <a:cubicBezTo>
                    <a:pt x="107624" y="143832"/>
                    <a:pt x="107879" y="143640"/>
                    <a:pt x="108304" y="143640"/>
                  </a:cubicBezTo>
                  <a:cubicBezTo>
                    <a:pt x="109240" y="143640"/>
                    <a:pt x="109772" y="143577"/>
                    <a:pt x="109899" y="143449"/>
                  </a:cubicBezTo>
                  <a:cubicBezTo>
                    <a:pt x="110027" y="143321"/>
                    <a:pt x="109920" y="143066"/>
                    <a:pt x="109580" y="142684"/>
                  </a:cubicBezTo>
                  <a:cubicBezTo>
                    <a:pt x="109240" y="142301"/>
                    <a:pt x="109070" y="141982"/>
                    <a:pt x="109070" y="141727"/>
                  </a:cubicBezTo>
                  <a:cubicBezTo>
                    <a:pt x="108985" y="141387"/>
                    <a:pt x="108921" y="140855"/>
                    <a:pt x="108879" y="140132"/>
                  </a:cubicBezTo>
                  <a:cubicBezTo>
                    <a:pt x="108836" y="139409"/>
                    <a:pt x="108772" y="138878"/>
                    <a:pt x="108687" y="138538"/>
                  </a:cubicBezTo>
                  <a:lnTo>
                    <a:pt x="108049" y="137772"/>
                  </a:lnTo>
                  <a:cubicBezTo>
                    <a:pt x="107624" y="137262"/>
                    <a:pt x="107135" y="136688"/>
                    <a:pt x="106582" y="136050"/>
                  </a:cubicBezTo>
                  <a:cubicBezTo>
                    <a:pt x="106030" y="135412"/>
                    <a:pt x="105711" y="135008"/>
                    <a:pt x="105626" y="134838"/>
                  </a:cubicBezTo>
                  <a:cubicBezTo>
                    <a:pt x="105285" y="135689"/>
                    <a:pt x="104584" y="136050"/>
                    <a:pt x="103521" y="135923"/>
                  </a:cubicBezTo>
                  <a:cubicBezTo>
                    <a:pt x="102458" y="135795"/>
                    <a:pt x="101671" y="135391"/>
                    <a:pt x="101161" y="134711"/>
                  </a:cubicBezTo>
                  <a:cubicBezTo>
                    <a:pt x="101246" y="134881"/>
                    <a:pt x="101225" y="135157"/>
                    <a:pt x="101097" y="135540"/>
                  </a:cubicBezTo>
                  <a:cubicBezTo>
                    <a:pt x="100969" y="135923"/>
                    <a:pt x="100906" y="136199"/>
                    <a:pt x="100906" y="136369"/>
                  </a:cubicBezTo>
                  <a:cubicBezTo>
                    <a:pt x="99715" y="136369"/>
                    <a:pt x="98992" y="136327"/>
                    <a:pt x="98737" y="136241"/>
                  </a:cubicBezTo>
                  <a:cubicBezTo>
                    <a:pt x="98822" y="135731"/>
                    <a:pt x="98950" y="134838"/>
                    <a:pt x="99120" y="133563"/>
                  </a:cubicBezTo>
                  <a:cubicBezTo>
                    <a:pt x="99290" y="132287"/>
                    <a:pt x="99460" y="131351"/>
                    <a:pt x="99630" y="130756"/>
                  </a:cubicBezTo>
                  <a:cubicBezTo>
                    <a:pt x="99715" y="130331"/>
                    <a:pt x="99949" y="129757"/>
                    <a:pt x="100332" y="129034"/>
                  </a:cubicBezTo>
                  <a:cubicBezTo>
                    <a:pt x="100714" y="128311"/>
                    <a:pt x="101054" y="127652"/>
                    <a:pt x="101352" y="127057"/>
                  </a:cubicBezTo>
                  <a:cubicBezTo>
                    <a:pt x="101650" y="126461"/>
                    <a:pt x="101841" y="125866"/>
                    <a:pt x="101926" y="125271"/>
                  </a:cubicBezTo>
                  <a:cubicBezTo>
                    <a:pt x="102011" y="124675"/>
                    <a:pt x="101820" y="124229"/>
                    <a:pt x="101352" y="123931"/>
                  </a:cubicBezTo>
                  <a:cubicBezTo>
                    <a:pt x="100884" y="123634"/>
                    <a:pt x="100098" y="123527"/>
                    <a:pt x="98992" y="123612"/>
                  </a:cubicBezTo>
                  <a:cubicBezTo>
                    <a:pt x="97291" y="123697"/>
                    <a:pt x="96058" y="124633"/>
                    <a:pt x="95293" y="126419"/>
                  </a:cubicBezTo>
                  <a:cubicBezTo>
                    <a:pt x="95208" y="126674"/>
                    <a:pt x="95080" y="127163"/>
                    <a:pt x="94910" y="127886"/>
                  </a:cubicBezTo>
                  <a:cubicBezTo>
                    <a:pt x="94740" y="128609"/>
                    <a:pt x="94527" y="129140"/>
                    <a:pt x="94272" y="129480"/>
                  </a:cubicBezTo>
                  <a:cubicBezTo>
                    <a:pt x="94017" y="129821"/>
                    <a:pt x="93634" y="130118"/>
                    <a:pt x="93124" y="130373"/>
                  </a:cubicBezTo>
                  <a:cubicBezTo>
                    <a:pt x="92444" y="130629"/>
                    <a:pt x="91296" y="130714"/>
                    <a:pt x="89680" y="130629"/>
                  </a:cubicBezTo>
                  <a:cubicBezTo>
                    <a:pt x="88064" y="130543"/>
                    <a:pt x="86958" y="130331"/>
                    <a:pt x="86363" y="129991"/>
                  </a:cubicBezTo>
                  <a:cubicBezTo>
                    <a:pt x="85172" y="129310"/>
                    <a:pt x="84152" y="128013"/>
                    <a:pt x="83301" y="126100"/>
                  </a:cubicBezTo>
                  <a:cubicBezTo>
                    <a:pt x="82451" y="124186"/>
                    <a:pt x="81983" y="122422"/>
                    <a:pt x="81898" y="120806"/>
                  </a:cubicBezTo>
                  <a:cubicBezTo>
                    <a:pt x="81898" y="119955"/>
                    <a:pt x="82026" y="118786"/>
                    <a:pt x="82281" y="117298"/>
                  </a:cubicBezTo>
                  <a:cubicBezTo>
                    <a:pt x="82536" y="115809"/>
                    <a:pt x="82664" y="114661"/>
                    <a:pt x="82664" y="113853"/>
                  </a:cubicBezTo>
                  <a:cubicBezTo>
                    <a:pt x="82664" y="113046"/>
                    <a:pt x="82408" y="111919"/>
                    <a:pt x="81898" y="110473"/>
                  </a:cubicBezTo>
                  <a:cubicBezTo>
                    <a:pt x="82153" y="110303"/>
                    <a:pt x="82578" y="109856"/>
                    <a:pt x="83174" y="109133"/>
                  </a:cubicBezTo>
                  <a:cubicBezTo>
                    <a:pt x="83769" y="108411"/>
                    <a:pt x="84237" y="107922"/>
                    <a:pt x="84577" y="107666"/>
                  </a:cubicBezTo>
                  <a:cubicBezTo>
                    <a:pt x="84747" y="107496"/>
                    <a:pt x="84960" y="107411"/>
                    <a:pt x="85215" y="107411"/>
                  </a:cubicBezTo>
                  <a:cubicBezTo>
                    <a:pt x="85470" y="107411"/>
                    <a:pt x="85683" y="107411"/>
                    <a:pt x="85853" y="107411"/>
                  </a:cubicBezTo>
                  <a:cubicBezTo>
                    <a:pt x="86023" y="107411"/>
                    <a:pt x="86193" y="107326"/>
                    <a:pt x="86363" y="107156"/>
                  </a:cubicBezTo>
                  <a:cubicBezTo>
                    <a:pt x="86533" y="106986"/>
                    <a:pt x="86661" y="106731"/>
                    <a:pt x="86746" y="106391"/>
                  </a:cubicBezTo>
                  <a:cubicBezTo>
                    <a:pt x="86661" y="106306"/>
                    <a:pt x="86491" y="106178"/>
                    <a:pt x="86235" y="106008"/>
                  </a:cubicBezTo>
                  <a:cubicBezTo>
                    <a:pt x="85980" y="105753"/>
                    <a:pt x="85810" y="105625"/>
                    <a:pt x="85725" y="105625"/>
                  </a:cubicBezTo>
                  <a:cubicBezTo>
                    <a:pt x="86065" y="105881"/>
                    <a:pt x="86873" y="105923"/>
                    <a:pt x="88149" y="105753"/>
                  </a:cubicBezTo>
                  <a:cubicBezTo>
                    <a:pt x="89425" y="105583"/>
                    <a:pt x="90233" y="105498"/>
                    <a:pt x="90573" y="105498"/>
                  </a:cubicBezTo>
                  <a:cubicBezTo>
                    <a:pt x="90573" y="105413"/>
                    <a:pt x="91508" y="105413"/>
                    <a:pt x="93379" y="105498"/>
                  </a:cubicBezTo>
                  <a:cubicBezTo>
                    <a:pt x="94825" y="106603"/>
                    <a:pt x="95845" y="106518"/>
                    <a:pt x="96441" y="105243"/>
                  </a:cubicBezTo>
                  <a:cubicBezTo>
                    <a:pt x="96441" y="105158"/>
                    <a:pt x="96334" y="104711"/>
                    <a:pt x="96122" y="103903"/>
                  </a:cubicBezTo>
                  <a:cubicBezTo>
                    <a:pt x="95909" y="103095"/>
                    <a:pt x="95888" y="102479"/>
                    <a:pt x="96058" y="102054"/>
                  </a:cubicBezTo>
                  <a:cubicBezTo>
                    <a:pt x="96483" y="104520"/>
                    <a:pt x="97844" y="104945"/>
                    <a:pt x="100140" y="103329"/>
                  </a:cubicBezTo>
                  <a:cubicBezTo>
                    <a:pt x="100395" y="103669"/>
                    <a:pt x="101097" y="103925"/>
                    <a:pt x="102245" y="104095"/>
                  </a:cubicBezTo>
                  <a:cubicBezTo>
                    <a:pt x="103393" y="104265"/>
                    <a:pt x="104180" y="104477"/>
                    <a:pt x="104605" y="104732"/>
                  </a:cubicBezTo>
                  <a:cubicBezTo>
                    <a:pt x="104860" y="104903"/>
                    <a:pt x="105158" y="105136"/>
                    <a:pt x="105498" y="105434"/>
                  </a:cubicBezTo>
                  <a:cubicBezTo>
                    <a:pt x="105838" y="105732"/>
                    <a:pt x="106093" y="105944"/>
                    <a:pt x="106263" y="106072"/>
                  </a:cubicBezTo>
                  <a:cubicBezTo>
                    <a:pt x="106433" y="106199"/>
                    <a:pt x="106689" y="106221"/>
                    <a:pt x="107029" y="106136"/>
                  </a:cubicBezTo>
                  <a:cubicBezTo>
                    <a:pt x="107369" y="106051"/>
                    <a:pt x="107752" y="105753"/>
                    <a:pt x="108177" y="105243"/>
                  </a:cubicBezTo>
                  <a:cubicBezTo>
                    <a:pt x="109112" y="106688"/>
                    <a:pt x="109665" y="107752"/>
                    <a:pt x="109835" y="108432"/>
                  </a:cubicBezTo>
                  <a:cubicBezTo>
                    <a:pt x="110771" y="112089"/>
                    <a:pt x="111621" y="114130"/>
                    <a:pt x="112387" y="114555"/>
                  </a:cubicBezTo>
                  <a:cubicBezTo>
                    <a:pt x="113067" y="114725"/>
                    <a:pt x="113599" y="114810"/>
                    <a:pt x="113981" y="114810"/>
                  </a:cubicBezTo>
                  <a:cubicBezTo>
                    <a:pt x="114364" y="114810"/>
                    <a:pt x="114577" y="114364"/>
                    <a:pt x="114619" y="113471"/>
                  </a:cubicBezTo>
                  <a:cubicBezTo>
                    <a:pt x="114662" y="112578"/>
                    <a:pt x="114662" y="111919"/>
                    <a:pt x="114619" y="111493"/>
                  </a:cubicBezTo>
                  <a:cubicBezTo>
                    <a:pt x="114577" y="111068"/>
                    <a:pt x="114513" y="110515"/>
                    <a:pt x="114428" y="109835"/>
                  </a:cubicBezTo>
                  <a:lnTo>
                    <a:pt x="114173" y="105115"/>
                  </a:lnTo>
                  <a:cubicBezTo>
                    <a:pt x="112812" y="104860"/>
                    <a:pt x="111961" y="104328"/>
                    <a:pt x="111621" y="103521"/>
                  </a:cubicBezTo>
                  <a:cubicBezTo>
                    <a:pt x="111281" y="102713"/>
                    <a:pt x="111345" y="101862"/>
                    <a:pt x="111813" y="100969"/>
                  </a:cubicBezTo>
                  <a:cubicBezTo>
                    <a:pt x="112280" y="100076"/>
                    <a:pt x="112982" y="99247"/>
                    <a:pt x="113917" y="98482"/>
                  </a:cubicBezTo>
                  <a:cubicBezTo>
                    <a:pt x="114002" y="98397"/>
                    <a:pt x="114704" y="98056"/>
                    <a:pt x="116022" y="97461"/>
                  </a:cubicBezTo>
                  <a:cubicBezTo>
                    <a:pt x="117340" y="96866"/>
                    <a:pt x="118255" y="96356"/>
                    <a:pt x="118765" y="95930"/>
                  </a:cubicBezTo>
                  <a:cubicBezTo>
                    <a:pt x="120806" y="94314"/>
                    <a:pt x="121529" y="92656"/>
                    <a:pt x="120934" y="90955"/>
                  </a:cubicBezTo>
                  <a:cubicBezTo>
                    <a:pt x="121699" y="91125"/>
                    <a:pt x="122167" y="90743"/>
                    <a:pt x="122337" y="89807"/>
                  </a:cubicBezTo>
                  <a:lnTo>
                    <a:pt x="121699" y="89424"/>
                  </a:lnTo>
                  <a:cubicBezTo>
                    <a:pt x="121359" y="89169"/>
                    <a:pt x="121019" y="88935"/>
                    <a:pt x="120678" y="88723"/>
                  </a:cubicBezTo>
                  <a:cubicBezTo>
                    <a:pt x="120338" y="88510"/>
                    <a:pt x="120126" y="88446"/>
                    <a:pt x="120041" y="88531"/>
                  </a:cubicBezTo>
                  <a:cubicBezTo>
                    <a:pt x="120976" y="87936"/>
                    <a:pt x="121061" y="87171"/>
                    <a:pt x="120296" y="86235"/>
                  </a:cubicBezTo>
                  <a:cubicBezTo>
                    <a:pt x="120721" y="85980"/>
                    <a:pt x="121061" y="85491"/>
                    <a:pt x="121316" y="84768"/>
                  </a:cubicBezTo>
                  <a:cubicBezTo>
                    <a:pt x="121571" y="84045"/>
                    <a:pt x="121954" y="83556"/>
                    <a:pt x="122464" y="83301"/>
                  </a:cubicBezTo>
                  <a:cubicBezTo>
                    <a:pt x="123230" y="84492"/>
                    <a:pt x="124165" y="84619"/>
                    <a:pt x="125271" y="83684"/>
                  </a:cubicBezTo>
                  <a:cubicBezTo>
                    <a:pt x="125951" y="82918"/>
                    <a:pt x="126036" y="82153"/>
                    <a:pt x="125526" y="81388"/>
                  </a:cubicBezTo>
                  <a:cubicBezTo>
                    <a:pt x="125951" y="80707"/>
                    <a:pt x="126887" y="80218"/>
                    <a:pt x="128333" y="79921"/>
                  </a:cubicBezTo>
                  <a:cubicBezTo>
                    <a:pt x="129778" y="79623"/>
                    <a:pt x="130629" y="79219"/>
                    <a:pt x="130884" y="78709"/>
                  </a:cubicBezTo>
                  <a:cubicBezTo>
                    <a:pt x="131309" y="78794"/>
                    <a:pt x="131607" y="78794"/>
                    <a:pt x="131777" y="78709"/>
                  </a:cubicBezTo>
                  <a:cubicBezTo>
                    <a:pt x="131947" y="78624"/>
                    <a:pt x="132032" y="78432"/>
                    <a:pt x="132032" y="78135"/>
                  </a:cubicBezTo>
                  <a:cubicBezTo>
                    <a:pt x="132032" y="77837"/>
                    <a:pt x="132032" y="77518"/>
                    <a:pt x="132032" y="77178"/>
                  </a:cubicBezTo>
                  <a:cubicBezTo>
                    <a:pt x="132032" y="76838"/>
                    <a:pt x="132074" y="76476"/>
                    <a:pt x="132160" y="76094"/>
                  </a:cubicBezTo>
                  <a:cubicBezTo>
                    <a:pt x="132245" y="75711"/>
                    <a:pt x="132372" y="75392"/>
                    <a:pt x="132542" y="75137"/>
                  </a:cubicBezTo>
                  <a:cubicBezTo>
                    <a:pt x="132882" y="74627"/>
                    <a:pt x="133563" y="74180"/>
                    <a:pt x="134583" y="73797"/>
                  </a:cubicBezTo>
                  <a:cubicBezTo>
                    <a:pt x="135604" y="73415"/>
                    <a:pt x="136199" y="73181"/>
                    <a:pt x="136369" y="73096"/>
                  </a:cubicBezTo>
                  <a:lnTo>
                    <a:pt x="138793" y="71565"/>
                  </a:lnTo>
                  <a:cubicBezTo>
                    <a:pt x="139133" y="71225"/>
                    <a:pt x="139133" y="71055"/>
                    <a:pt x="138793" y="71055"/>
                  </a:cubicBezTo>
                  <a:cubicBezTo>
                    <a:pt x="140324" y="71225"/>
                    <a:pt x="141685" y="70757"/>
                    <a:pt x="142875" y="69652"/>
                  </a:cubicBezTo>
                  <a:cubicBezTo>
                    <a:pt x="143981" y="68631"/>
                    <a:pt x="143768" y="67653"/>
                    <a:pt x="142237" y="66717"/>
                  </a:cubicBezTo>
                  <a:cubicBezTo>
                    <a:pt x="142407" y="66122"/>
                    <a:pt x="142237" y="65676"/>
                    <a:pt x="141727" y="65378"/>
                  </a:cubicBezTo>
                  <a:cubicBezTo>
                    <a:pt x="141217" y="65080"/>
                    <a:pt x="140536" y="64846"/>
                    <a:pt x="139686" y="64676"/>
                  </a:cubicBezTo>
                  <a:cubicBezTo>
                    <a:pt x="139941" y="64591"/>
                    <a:pt x="140451" y="64570"/>
                    <a:pt x="141217" y="64613"/>
                  </a:cubicBezTo>
                  <a:cubicBezTo>
                    <a:pt x="141982" y="64655"/>
                    <a:pt x="142492" y="64591"/>
                    <a:pt x="142748" y="64421"/>
                  </a:cubicBezTo>
                  <a:cubicBezTo>
                    <a:pt x="144023" y="63486"/>
                    <a:pt x="143726" y="62763"/>
                    <a:pt x="141855" y="62253"/>
                  </a:cubicBezTo>
                  <a:cubicBezTo>
                    <a:pt x="140154" y="61827"/>
                    <a:pt x="138155" y="62380"/>
                    <a:pt x="135859" y="63911"/>
                  </a:cubicBezTo>
                  <a:cubicBezTo>
                    <a:pt x="135604" y="64081"/>
                    <a:pt x="135051" y="64591"/>
                    <a:pt x="134201" y="65442"/>
                  </a:cubicBezTo>
                  <a:cubicBezTo>
                    <a:pt x="133350" y="66292"/>
                    <a:pt x="132627" y="66760"/>
                    <a:pt x="132032" y="66845"/>
                  </a:cubicBezTo>
                  <a:cubicBezTo>
                    <a:pt x="133308" y="65314"/>
                    <a:pt x="133520" y="64379"/>
                    <a:pt x="132670" y="64039"/>
                  </a:cubicBezTo>
                  <a:cubicBezTo>
                    <a:pt x="133350" y="64124"/>
                    <a:pt x="134307" y="63741"/>
                    <a:pt x="135540" y="62890"/>
                  </a:cubicBezTo>
                  <a:cubicBezTo>
                    <a:pt x="136773" y="62040"/>
                    <a:pt x="137432" y="61572"/>
                    <a:pt x="137517" y="61487"/>
                  </a:cubicBezTo>
                  <a:cubicBezTo>
                    <a:pt x="137858" y="61317"/>
                    <a:pt x="138304" y="61211"/>
                    <a:pt x="138857" y="61168"/>
                  </a:cubicBezTo>
                  <a:cubicBezTo>
                    <a:pt x="139410" y="61126"/>
                    <a:pt x="139771" y="61062"/>
                    <a:pt x="139941" y="60977"/>
                  </a:cubicBezTo>
                  <a:cubicBezTo>
                    <a:pt x="145979" y="58851"/>
                    <a:pt x="149891" y="58893"/>
                    <a:pt x="151677" y="61105"/>
                  </a:cubicBezTo>
                  <a:cubicBezTo>
                    <a:pt x="152358" y="60169"/>
                    <a:pt x="152825" y="59531"/>
                    <a:pt x="153080" y="59191"/>
                  </a:cubicBezTo>
                  <a:cubicBezTo>
                    <a:pt x="153336" y="58851"/>
                    <a:pt x="153740" y="58468"/>
                    <a:pt x="154292" y="58043"/>
                  </a:cubicBezTo>
                  <a:cubicBezTo>
                    <a:pt x="154845" y="57618"/>
                    <a:pt x="155504" y="57278"/>
                    <a:pt x="156270" y="57022"/>
                  </a:cubicBezTo>
                  <a:cubicBezTo>
                    <a:pt x="158056" y="56427"/>
                    <a:pt x="159034" y="56044"/>
                    <a:pt x="159204" y="55874"/>
                  </a:cubicBezTo>
                  <a:lnTo>
                    <a:pt x="159331" y="52940"/>
                  </a:lnTo>
                  <a:cubicBezTo>
                    <a:pt x="158311" y="53025"/>
                    <a:pt x="157545" y="52685"/>
                    <a:pt x="157035" y="51920"/>
                  </a:cubicBezTo>
                  <a:cubicBezTo>
                    <a:pt x="156525" y="51154"/>
                    <a:pt x="156227" y="50219"/>
                    <a:pt x="156142" y="49113"/>
                  </a:cubicBezTo>
                  <a:lnTo>
                    <a:pt x="155377" y="50134"/>
                  </a:lnTo>
                  <a:cubicBezTo>
                    <a:pt x="155377" y="49624"/>
                    <a:pt x="155228" y="49305"/>
                    <a:pt x="154930" y="49177"/>
                  </a:cubicBezTo>
                  <a:cubicBezTo>
                    <a:pt x="154633" y="49049"/>
                    <a:pt x="154314" y="49028"/>
                    <a:pt x="153973" y="49113"/>
                  </a:cubicBezTo>
                  <a:cubicBezTo>
                    <a:pt x="153633" y="49198"/>
                    <a:pt x="153229" y="49283"/>
                    <a:pt x="152762" y="49368"/>
                  </a:cubicBezTo>
                  <a:cubicBezTo>
                    <a:pt x="152294" y="49453"/>
                    <a:pt x="151975" y="49453"/>
                    <a:pt x="151805" y="49368"/>
                  </a:cubicBezTo>
                  <a:cubicBezTo>
                    <a:pt x="151039" y="49198"/>
                    <a:pt x="150210" y="48539"/>
                    <a:pt x="149317" y="47391"/>
                  </a:cubicBezTo>
                  <a:cubicBezTo>
                    <a:pt x="148424" y="46243"/>
                    <a:pt x="147808" y="45541"/>
                    <a:pt x="147468" y="45286"/>
                  </a:cubicBezTo>
                  <a:cubicBezTo>
                    <a:pt x="148233" y="45286"/>
                    <a:pt x="148616" y="45074"/>
                    <a:pt x="148616" y="44648"/>
                  </a:cubicBezTo>
                  <a:cubicBezTo>
                    <a:pt x="148446" y="44223"/>
                    <a:pt x="148020" y="43883"/>
                    <a:pt x="147340" y="43628"/>
                  </a:cubicBezTo>
                  <a:cubicBezTo>
                    <a:pt x="147425" y="43118"/>
                    <a:pt x="147340" y="42777"/>
                    <a:pt x="147085" y="42607"/>
                  </a:cubicBezTo>
                  <a:cubicBezTo>
                    <a:pt x="146830" y="42437"/>
                    <a:pt x="146447" y="42437"/>
                    <a:pt x="145937" y="42607"/>
                  </a:cubicBezTo>
                  <a:cubicBezTo>
                    <a:pt x="145767" y="41587"/>
                    <a:pt x="145724" y="41034"/>
                    <a:pt x="145809" y="40949"/>
                  </a:cubicBezTo>
                  <a:cubicBezTo>
                    <a:pt x="145299" y="40864"/>
                    <a:pt x="144831" y="40396"/>
                    <a:pt x="144406" y="39546"/>
                  </a:cubicBezTo>
                  <a:cubicBezTo>
                    <a:pt x="143981" y="38695"/>
                    <a:pt x="143641" y="38270"/>
                    <a:pt x="143385" y="38270"/>
                  </a:cubicBezTo>
                  <a:cubicBezTo>
                    <a:pt x="143215" y="38270"/>
                    <a:pt x="143024" y="38355"/>
                    <a:pt x="142811" y="38525"/>
                  </a:cubicBezTo>
                  <a:cubicBezTo>
                    <a:pt x="142599" y="38695"/>
                    <a:pt x="142386" y="38929"/>
                    <a:pt x="142174" y="39227"/>
                  </a:cubicBezTo>
                  <a:cubicBezTo>
                    <a:pt x="141961" y="39524"/>
                    <a:pt x="141748" y="39822"/>
                    <a:pt x="141536" y="40120"/>
                  </a:cubicBezTo>
                  <a:cubicBezTo>
                    <a:pt x="141323" y="40417"/>
                    <a:pt x="141174" y="40651"/>
                    <a:pt x="141089" y="40821"/>
                  </a:cubicBezTo>
                  <a:lnTo>
                    <a:pt x="140834" y="41077"/>
                  </a:lnTo>
                  <a:cubicBezTo>
                    <a:pt x="139814" y="40566"/>
                    <a:pt x="138793" y="40991"/>
                    <a:pt x="137772" y="42352"/>
                  </a:cubicBezTo>
                  <a:cubicBezTo>
                    <a:pt x="137007" y="42267"/>
                    <a:pt x="136284" y="42352"/>
                    <a:pt x="135604" y="42607"/>
                  </a:cubicBezTo>
                  <a:cubicBezTo>
                    <a:pt x="136879" y="42097"/>
                    <a:pt x="136965" y="41544"/>
                    <a:pt x="135859" y="40949"/>
                  </a:cubicBezTo>
                  <a:cubicBezTo>
                    <a:pt x="134923" y="40524"/>
                    <a:pt x="134030" y="40439"/>
                    <a:pt x="133180" y="40694"/>
                  </a:cubicBezTo>
                  <a:cubicBezTo>
                    <a:pt x="134201" y="40269"/>
                    <a:pt x="134626" y="39673"/>
                    <a:pt x="134456" y="38908"/>
                  </a:cubicBezTo>
                  <a:cubicBezTo>
                    <a:pt x="134286" y="38142"/>
                    <a:pt x="133775" y="37462"/>
                    <a:pt x="132925" y="36867"/>
                  </a:cubicBezTo>
                  <a:cubicBezTo>
                    <a:pt x="133010" y="36867"/>
                    <a:pt x="133180" y="36909"/>
                    <a:pt x="133435" y="36994"/>
                  </a:cubicBezTo>
                  <a:cubicBezTo>
                    <a:pt x="133690" y="37079"/>
                    <a:pt x="133860" y="37122"/>
                    <a:pt x="133945" y="37122"/>
                  </a:cubicBezTo>
                  <a:cubicBezTo>
                    <a:pt x="133860" y="36697"/>
                    <a:pt x="133456" y="36293"/>
                    <a:pt x="132734" y="35910"/>
                  </a:cubicBezTo>
                  <a:cubicBezTo>
                    <a:pt x="132011" y="35527"/>
                    <a:pt x="131181" y="35145"/>
                    <a:pt x="130246" y="34762"/>
                  </a:cubicBezTo>
                  <a:cubicBezTo>
                    <a:pt x="129311" y="34379"/>
                    <a:pt x="128715" y="34103"/>
                    <a:pt x="128460" y="33933"/>
                  </a:cubicBezTo>
                  <a:cubicBezTo>
                    <a:pt x="127865" y="33508"/>
                    <a:pt x="126334" y="33061"/>
                    <a:pt x="123868" y="32593"/>
                  </a:cubicBezTo>
                  <a:cubicBezTo>
                    <a:pt x="121401" y="32126"/>
                    <a:pt x="119871" y="32062"/>
                    <a:pt x="119275" y="32402"/>
                  </a:cubicBezTo>
                  <a:cubicBezTo>
                    <a:pt x="118850" y="32657"/>
                    <a:pt x="118595" y="32912"/>
                    <a:pt x="118510" y="33167"/>
                  </a:cubicBezTo>
                  <a:cubicBezTo>
                    <a:pt x="118425" y="33423"/>
                    <a:pt x="118489" y="33784"/>
                    <a:pt x="118701" y="34252"/>
                  </a:cubicBezTo>
                  <a:cubicBezTo>
                    <a:pt x="118914" y="34719"/>
                    <a:pt x="119063" y="35081"/>
                    <a:pt x="119148" y="35336"/>
                  </a:cubicBezTo>
                  <a:cubicBezTo>
                    <a:pt x="119658" y="37292"/>
                    <a:pt x="119871" y="38440"/>
                    <a:pt x="119786" y="38780"/>
                  </a:cubicBezTo>
                  <a:cubicBezTo>
                    <a:pt x="119700" y="39035"/>
                    <a:pt x="119339" y="39376"/>
                    <a:pt x="118701" y="39801"/>
                  </a:cubicBezTo>
                  <a:cubicBezTo>
                    <a:pt x="118063" y="40226"/>
                    <a:pt x="117829" y="40736"/>
                    <a:pt x="118000" y="41332"/>
                  </a:cubicBezTo>
                  <a:cubicBezTo>
                    <a:pt x="118085" y="41672"/>
                    <a:pt x="118574" y="42097"/>
                    <a:pt x="119467" y="42607"/>
                  </a:cubicBezTo>
                  <a:cubicBezTo>
                    <a:pt x="120360" y="43118"/>
                    <a:pt x="120891" y="43628"/>
                    <a:pt x="121061" y="44138"/>
                  </a:cubicBezTo>
                  <a:cubicBezTo>
                    <a:pt x="121486" y="45244"/>
                    <a:pt x="121316" y="46307"/>
                    <a:pt x="120551" y="47327"/>
                  </a:cubicBezTo>
                  <a:cubicBezTo>
                    <a:pt x="120211" y="47753"/>
                    <a:pt x="119573" y="48220"/>
                    <a:pt x="118637" y="48731"/>
                  </a:cubicBezTo>
                  <a:cubicBezTo>
                    <a:pt x="117702" y="49241"/>
                    <a:pt x="117107" y="49666"/>
                    <a:pt x="116851" y="50006"/>
                  </a:cubicBezTo>
                  <a:cubicBezTo>
                    <a:pt x="116426" y="50431"/>
                    <a:pt x="116277" y="50920"/>
                    <a:pt x="116405" y="51473"/>
                  </a:cubicBezTo>
                  <a:cubicBezTo>
                    <a:pt x="116533" y="52026"/>
                    <a:pt x="116554" y="52430"/>
                    <a:pt x="116469" y="52685"/>
                  </a:cubicBezTo>
                  <a:cubicBezTo>
                    <a:pt x="116554" y="52600"/>
                    <a:pt x="116596" y="52494"/>
                    <a:pt x="116596" y="52366"/>
                  </a:cubicBezTo>
                  <a:cubicBezTo>
                    <a:pt x="116596" y="52239"/>
                    <a:pt x="116639" y="52132"/>
                    <a:pt x="116724" y="52047"/>
                  </a:cubicBezTo>
                  <a:cubicBezTo>
                    <a:pt x="116724" y="53153"/>
                    <a:pt x="117192" y="54088"/>
                    <a:pt x="118127" y="54854"/>
                  </a:cubicBezTo>
                  <a:cubicBezTo>
                    <a:pt x="118808" y="55364"/>
                    <a:pt x="118127" y="56129"/>
                    <a:pt x="116086" y="57150"/>
                  </a:cubicBezTo>
                  <a:cubicBezTo>
                    <a:pt x="114385" y="58085"/>
                    <a:pt x="113535" y="58256"/>
                    <a:pt x="113535" y="57660"/>
                  </a:cubicBezTo>
                  <a:cubicBezTo>
                    <a:pt x="113620" y="56980"/>
                    <a:pt x="113301" y="56300"/>
                    <a:pt x="112578" y="55619"/>
                  </a:cubicBezTo>
                  <a:cubicBezTo>
                    <a:pt x="111855" y="54939"/>
                    <a:pt x="111409" y="54429"/>
                    <a:pt x="111239" y="54088"/>
                  </a:cubicBezTo>
                  <a:cubicBezTo>
                    <a:pt x="111068" y="53748"/>
                    <a:pt x="110920" y="52940"/>
                    <a:pt x="110792" y="51665"/>
                  </a:cubicBezTo>
                  <a:cubicBezTo>
                    <a:pt x="110664" y="50389"/>
                    <a:pt x="110261" y="49496"/>
                    <a:pt x="109580" y="48986"/>
                  </a:cubicBezTo>
                  <a:cubicBezTo>
                    <a:pt x="109070" y="48646"/>
                    <a:pt x="108262" y="48475"/>
                    <a:pt x="107156" y="48475"/>
                  </a:cubicBezTo>
                  <a:cubicBezTo>
                    <a:pt x="106051" y="48475"/>
                    <a:pt x="105285" y="48688"/>
                    <a:pt x="104860" y="49113"/>
                  </a:cubicBezTo>
                  <a:cubicBezTo>
                    <a:pt x="104860" y="48263"/>
                    <a:pt x="102777" y="46987"/>
                    <a:pt x="98609" y="45286"/>
                  </a:cubicBezTo>
                  <a:cubicBezTo>
                    <a:pt x="97164" y="44606"/>
                    <a:pt x="94697" y="44436"/>
                    <a:pt x="91211" y="44776"/>
                  </a:cubicBezTo>
                  <a:cubicBezTo>
                    <a:pt x="91806" y="44691"/>
                    <a:pt x="91806" y="43968"/>
                    <a:pt x="91211" y="42607"/>
                  </a:cubicBezTo>
                  <a:cubicBezTo>
                    <a:pt x="90530" y="41247"/>
                    <a:pt x="89637" y="40736"/>
                    <a:pt x="88532" y="41077"/>
                  </a:cubicBezTo>
                  <a:cubicBezTo>
                    <a:pt x="87851" y="38950"/>
                    <a:pt x="87681" y="37462"/>
                    <a:pt x="88021" y="36612"/>
                  </a:cubicBezTo>
                  <a:cubicBezTo>
                    <a:pt x="88191" y="36186"/>
                    <a:pt x="88574" y="35591"/>
                    <a:pt x="89169" y="34826"/>
                  </a:cubicBezTo>
                  <a:cubicBezTo>
                    <a:pt x="89765" y="34060"/>
                    <a:pt x="90147" y="33423"/>
                    <a:pt x="90318" y="32912"/>
                  </a:cubicBezTo>
                  <a:cubicBezTo>
                    <a:pt x="90403" y="32657"/>
                    <a:pt x="91062" y="32402"/>
                    <a:pt x="92295" y="32147"/>
                  </a:cubicBezTo>
                  <a:cubicBezTo>
                    <a:pt x="93528" y="31892"/>
                    <a:pt x="94230" y="31552"/>
                    <a:pt x="94400" y="31126"/>
                  </a:cubicBezTo>
                  <a:cubicBezTo>
                    <a:pt x="94485" y="30786"/>
                    <a:pt x="94378" y="30510"/>
                    <a:pt x="94081" y="30297"/>
                  </a:cubicBezTo>
                  <a:cubicBezTo>
                    <a:pt x="93783" y="30085"/>
                    <a:pt x="93379" y="29893"/>
                    <a:pt x="92869" y="29723"/>
                  </a:cubicBezTo>
                  <a:cubicBezTo>
                    <a:pt x="97376" y="30233"/>
                    <a:pt x="100055" y="29468"/>
                    <a:pt x="100906" y="27427"/>
                  </a:cubicBezTo>
                  <a:cubicBezTo>
                    <a:pt x="101331" y="26661"/>
                    <a:pt x="101458" y="26066"/>
                    <a:pt x="101288" y="25641"/>
                  </a:cubicBezTo>
                  <a:cubicBezTo>
                    <a:pt x="101288" y="25726"/>
                    <a:pt x="101373" y="25768"/>
                    <a:pt x="101543" y="25768"/>
                  </a:cubicBezTo>
                  <a:cubicBezTo>
                    <a:pt x="101714" y="25768"/>
                    <a:pt x="101799" y="25811"/>
                    <a:pt x="101799" y="25896"/>
                  </a:cubicBezTo>
                  <a:cubicBezTo>
                    <a:pt x="102819" y="25641"/>
                    <a:pt x="103117" y="24918"/>
                    <a:pt x="102692" y="23727"/>
                  </a:cubicBezTo>
                  <a:cubicBezTo>
                    <a:pt x="104307" y="23047"/>
                    <a:pt x="105413" y="22707"/>
                    <a:pt x="106008" y="22707"/>
                  </a:cubicBezTo>
                  <a:cubicBezTo>
                    <a:pt x="106433" y="22792"/>
                    <a:pt x="106901" y="23047"/>
                    <a:pt x="107412" y="23472"/>
                  </a:cubicBezTo>
                  <a:cubicBezTo>
                    <a:pt x="107922" y="23898"/>
                    <a:pt x="108347" y="24110"/>
                    <a:pt x="108687" y="24110"/>
                  </a:cubicBezTo>
                  <a:cubicBezTo>
                    <a:pt x="110133" y="24365"/>
                    <a:pt x="111047" y="23940"/>
                    <a:pt x="111430" y="22834"/>
                  </a:cubicBezTo>
                  <a:cubicBezTo>
                    <a:pt x="111813" y="21729"/>
                    <a:pt x="111409" y="20751"/>
                    <a:pt x="110218" y="19900"/>
                  </a:cubicBezTo>
                  <a:cubicBezTo>
                    <a:pt x="110813" y="20241"/>
                    <a:pt x="111111" y="19985"/>
                    <a:pt x="111111" y="19135"/>
                  </a:cubicBezTo>
                  <a:cubicBezTo>
                    <a:pt x="111026" y="18029"/>
                    <a:pt x="110728" y="17222"/>
                    <a:pt x="110218" y="16711"/>
                  </a:cubicBezTo>
                  <a:cubicBezTo>
                    <a:pt x="109963" y="16541"/>
                    <a:pt x="109686" y="16435"/>
                    <a:pt x="109389" y="16392"/>
                  </a:cubicBezTo>
                  <a:cubicBezTo>
                    <a:pt x="109091" y="16350"/>
                    <a:pt x="108815" y="16350"/>
                    <a:pt x="108560" y="16392"/>
                  </a:cubicBezTo>
                  <a:cubicBezTo>
                    <a:pt x="108304" y="16435"/>
                    <a:pt x="108007" y="16414"/>
                    <a:pt x="107667" y="16329"/>
                  </a:cubicBezTo>
                  <a:cubicBezTo>
                    <a:pt x="107582" y="16329"/>
                    <a:pt x="107241" y="16243"/>
                    <a:pt x="106646" y="16073"/>
                  </a:cubicBezTo>
                  <a:cubicBezTo>
                    <a:pt x="106561" y="16158"/>
                    <a:pt x="106476" y="16201"/>
                    <a:pt x="106391" y="16201"/>
                  </a:cubicBezTo>
                  <a:lnTo>
                    <a:pt x="105370" y="16201"/>
                  </a:lnTo>
                  <a:cubicBezTo>
                    <a:pt x="105030" y="16371"/>
                    <a:pt x="104860" y="16584"/>
                    <a:pt x="104860" y="16839"/>
                  </a:cubicBezTo>
                  <a:lnTo>
                    <a:pt x="104860" y="16966"/>
                  </a:lnTo>
                  <a:cubicBezTo>
                    <a:pt x="104775" y="17222"/>
                    <a:pt x="104945" y="17477"/>
                    <a:pt x="105370" y="17732"/>
                  </a:cubicBezTo>
                  <a:lnTo>
                    <a:pt x="106008" y="17859"/>
                  </a:lnTo>
                  <a:lnTo>
                    <a:pt x="106391" y="18114"/>
                  </a:lnTo>
                  <a:cubicBezTo>
                    <a:pt x="106306" y="18114"/>
                    <a:pt x="106200" y="18221"/>
                    <a:pt x="106072" y="18433"/>
                  </a:cubicBezTo>
                  <a:cubicBezTo>
                    <a:pt x="105945" y="18646"/>
                    <a:pt x="105838" y="18752"/>
                    <a:pt x="105753" y="18752"/>
                  </a:cubicBezTo>
                  <a:cubicBezTo>
                    <a:pt x="105753" y="19007"/>
                    <a:pt x="105881" y="19220"/>
                    <a:pt x="106136" y="19390"/>
                  </a:cubicBezTo>
                  <a:cubicBezTo>
                    <a:pt x="105966" y="19475"/>
                    <a:pt x="105370" y="19794"/>
                    <a:pt x="104350" y="20347"/>
                  </a:cubicBezTo>
                  <a:cubicBezTo>
                    <a:pt x="103329" y="20900"/>
                    <a:pt x="102606" y="21346"/>
                    <a:pt x="102181" y="21686"/>
                  </a:cubicBezTo>
                  <a:cubicBezTo>
                    <a:pt x="102096" y="21771"/>
                    <a:pt x="101926" y="21878"/>
                    <a:pt x="101671" y="22005"/>
                  </a:cubicBezTo>
                  <a:cubicBezTo>
                    <a:pt x="101416" y="22133"/>
                    <a:pt x="101246" y="22239"/>
                    <a:pt x="101161" y="22324"/>
                  </a:cubicBezTo>
                  <a:cubicBezTo>
                    <a:pt x="100991" y="22409"/>
                    <a:pt x="100821" y="22324"/>
                    <a:pt x="100650" y="22069"/>
                  </a:cubicBezTo>
                  <a:cubicBezTo>
                    <a:pt x="100480" y="21814"/>
                    <a:pt x="100310" y="21431"/>
                    <a:pt x="100140" y="20921"/>
                  </a:cubicBezTo>
                  <a:cubicBezTo>
                    <a:pt x="99970" y="20411"/>
                    <a:pt x="99800" y="19922"/>
                    <a:pt x="99630" y="19454"/>
                  </a:cubicBezTo>
                  <a:cubicBezTo>
                    <a:pt x="99460" y="18986"/>
                    <a:pt x="99268" y="18561"/>
                    <a:pt x="99056" y="18178"/>
                  </a:cubicBezTo>
                  <a:cubicBezTo>
                    <a:pt x="98843" y="17796"/>
                    <a:pt x="98609" y="17604"/>
                    <a:pt x="98354" y="17604"/>
                  </a:cubicBezTo>
                  <a:cubicBezTo>
                    <a:pt x="97334" y="17604"/>
                    <a:pt x="96568" y="18327"/>
                    <a:pt x="96058" y="19773"/>
                  </a:cubicBezTo>
                  <a:cubicBezTo>
                    <a:pt x="96313" y="18922"/>
                    <a:pt x="95760" y="18178"/>
                    <a:pt x="94400" y="17540"/>
                  </a:cubicBezTo>
                  <a:cubicBezTo>
                    <a:pt x="93039" y="16903"/>
                    <a:pt x="91976" y="16584"/>
                    <a:pt x="91211" y="16584"/>
                  </a:cubicBezTo>
                  <a:cubicBezTo>
                    <a:pt x="92911" y="15308"/>
                    <a:pt x="92529" y="14032"/>
                    <a:pt x="90062" y="12757"/>
                  </a:cubicBezTo>
                  <a:close/>
                  <a:moveTo>
                    <a:pt x="97972" y="0"/>
                  </a:moveTo>
                  <a:cubicBezTo>
                    <a:pt x="115746" y="0"/>
                    <a:pt x="132138" y="4380"/>
                    <a:pt x="147149" y="13139"/>
                  </a:cubicBezTo>
                  <a:cubicBezTo>
                    <a:pt x="162159" y="21899"/>
                    <a:pt x="174044" y="33784"/>
                    <a:pt x="182804" y="48794"/>
                  </a:cubicBezTo>
                  <a:cubicBezTo>
                    <a:pt x="191563" y="63805"/>
                    <a:pt x="195943" y="80197"/>
                    <a:pt x="195943" y="97971"/>
                  </a:cubicBezTo>
                  <a:cubicBezTo>
                    <a:pt x="195943" y="115746"/>
                    <a:pt x="191563" y="132138"/>
                    <a:pt x="182804" y="147148"/>
                  </a:cubicBezTo>
                  <a:cubicBezTo>
                    <a:pt x="174044" y="162159"/>
                    <a:pt x="162159" y="174044"/>
                    <a:pt x="147149" y="182803"/>
                  </a:cubicBezTo>
                  <a:cubicBezTo>
                    <a:pt x="132138" y="191563"/>
                    <a:pt x="115746" y="195943"/>
                    <a:pt x="97972" y="195943"/>
                  </a:cubicBezTo>
                  <a:cubicBezTo>
                    <a:pt x="80197" y="195943"/>
                    <a:pt x="63805" y="191563"/>
                    <a:pt x="48795" y="182803"/>
                  </a:cubicBezTo>
                  <a:cubicBezTo>
                    <a:pt x="33784" y="174044"/>
                    <a:pt x="21899" y="162159"/>
                    <a:pt x="13140" y="147148"/>
                  </a:cubicBezTo>
                  <a:cubicBezTo>
                    <a:pt x="4380" y="132138"/>
                    <a:pt x="0" y="115746"/>
                    <a:pt x="0" y="97971"/>
                  </a:cubicBezTo>
                  <a:cubicBezTo>
                    <a:pt x="0" y="80197"/>
                    <a:pt x="4380" y="63805"/>
                    <a:pt x="13140" y="48794"/>
                  </a:cubicBezTo>
                  <a:cubicBezTo>
                    <a:pt x="21899" y="33784"/>
                    <a:pt x="33784" y="21899"/>
                    <a:pt x="48795" y="13139"/>
                  </a:cubicBezTo>
                  <a:cubicBezTo>
                    <a:pt x="63805" y="4380"/>
                    <a:pt x="80197" y="0"/>
                    <a:pt x="979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altLang="zh-CN" dirty="0">
                <a:cs typeface="+mn-ea"/>
                <a:sym typeface="+mn-lt"/>
              </a:endParaRPr>
            </a:p>
          </p:txBody>
        </p:sp>
      </p:grpSp>
      <p:grpSp>
        <p:nvGrpSpPr>
          <p:cNvPr id="21" name="组合 20"/>
          <p:cNvGrpSpPr/>
          <p:nvPr/>
        </p:nvGrpSpPr>
        <p:grpSpPr>
          <a:xfrm>
            <a:off x="7721761" y="4056009"/>
            <a:ext cx="585787" cy="585787"/>
            <a:chOff x="7708788" y="4056009"/>
            <a:chExt cx="585787" cy="585787"/>
          </a:xfrm>
        </p:grpSpPr>
        <p:sp>
          <p:nvSpPr>
            <p:cNvPr id="22" name="Oval 36"/>
            <p:cNvSpPr/>
            <p:nvPr/>
          </p:nvSpPr>
          <p:spPr>
            <a:xfrm>
              <a:off x="7708788" y="4056009"/>
              <a:ext cx="585787" cy="585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cs typeface="+mn-ea"/>
                <a:sym typeface="+mn-lt"/>
              </a:endParaRPr>
            </a:p>
          </p:txBody>
        </p:sp>
        <p:sp>
          <p:nvSpPr>
            <p:cNvPr id="23" name="任意多边形 27"/>
            <p:cNvSpPr/>
            <p:nvPr/>
          </p:nvSpPr>
          <p:spPr>
            <a:xfrm>
              <a:off x="7836342" y="4186952"/>
              <a:ext cx="353541" cy="303096"/>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altLang="zh-CN" dirty="0">
                <a:solidFill>
                  <a:schemeClr val="tx1">
                    <a:lumMod val="85000"/>
                    <a:lumOff val="15000"/>
                  </a:schemeClr>
                </a:solidFill>
                <a:cs typeface="+mn-ea"/>
                <a:sym typeface="+mn-lt"/>
              </a:endParaRPr>
            </a:p>
          </p:txBody>
        </p:sp>
      </p:grpSp>
      <p:sp>
        <p:nvSpPr>
          <p:cNvPr id="24" name="任意多边形 30"/>
          <p:cNvSpPr/>
          <p:nvPr/>
        </p:nvSpPr>
        <p:spPr>
          <a:xfrm>
            <a:off x="1811480" y="1923804"/>
            <a:ext cx="212272" cy="179614"/>
          </a:xfrm>
          <a:custGeom>
            <a:avLst/>
            <a:gdLst/>
            <a:ahLst/>
            <a:cxnLst/>
            <a:rect l="l" t="t" r="r" b="b"/>
            <a:pathLst>
              <a:path w="212272" h="179614">
                <a:moveTo>
                  <a:pt x="138793" y="0"/>
                </a:moveTo>
                <a:lnTo>
                  <a:pt x="187779" y="0"/>
                </a:lnTo>
                <a:cubicBezTo>
                  <a:pt x="194582" y="0"/>
                  <a:pt x="200365" y="2381"/>
                  <a:pt x="205128" y="7144"/>
                </a:cubicBezTo>
                <a:cubicBezTo>
                  <a:pt x="209890" y="11906"/>
                  <a:pt x="212272" y="17689"/>
                  <a:pt x="212272" y="24493"/>
                </a:cubicBezTo>
                <a:lnTo>
                  <a:pt x="212272" y="114300"/>
                </a:lnTo>
                <a:cubicBezTo>
                  <a:pt x="212272" y="123144"/>
                  <a:pt x="210549" y="131585"/>
                  <a:pt x="207105" y="139622"/>
                </a:cubicBezTo>
                <a:cubicBezTo>
                  <a:pt x="203661" y="147659"/>
                  <a:pt x="199005" y="154611"/>
                  <a:pt x="193136" y="160479"/>
                </a:cubicBezTo>
                <a:cubicBezTo>
                  <a:pt x="187268" y="166347"/>
                  <a:pt x="180316" y="171003"/>
                  <a:pt x="172279" y="174448"/>
                </a:cubicBezTo>
                <a:cubicBezTo>
                  <a:pt x="164243" y="177892"/>
                  <a:pt x="155802" y="179614"/>
                  <a:pt x="146957" y="179614"/>
                </a:cubicBezTo>
                <a:lnTo>
                  <a:pt x="138793" y="179614"/>
                </a:lnTo>
                <a:cubicBezTo>
                  <a:pt x="136582" y="179614"/>
                  <a:pt x="134668" y="178806"/>
                  <a:pt x="133052" y="177190"/>
                </a:cubicBezTo>
                <a:cubicBezTo>
                  <a:pt x="131437" y="175575"/>
                  <a:pt x="130629" y="173661"/>
                  <a:pt x="130629" y="171450"/>
                </a:cubicBezTo>
                <a:lnTo>
                  <a:pt x="130629" y="155121"/>
                </a:lnTo>
                <a:cubicBezTo>
                  <a:pt x="130629" y="152910"/>
                  <a:pt x="131437" y="150997"/>
                  <a:pt x="133052" y="149381"/>
                </a:cubicBezTo>
                <a:cubicBezTo>
                  <a:pt x="134668" y="147765"/>
                  <a:pt x="136582" y="146957"/>
                  <a:pt x="138793" y="146957"/>
                </a:cubicBezTo>
                <a:lnTo>
                  <a:pt x="146957" y="146957"/>
                </a:lnTo>
                <a:cubicBezTo>
                  <a:pt x="155972" y="146957"/>
                  <a:pt x="163668" y="143768"/>
                  <a:pt x="170047" y="137389"/>
                </a:cubicBezTo>
                <a:cubicBezTo>
                  <a:pt x="176425" y="131011"/>
                  <a:pt x="179614" y="123315"/>
                  <a:pt x="179614" y="114300"/>
                </a:cubicBezTo>
                <a:lnTo>
                  <a:pt x="179614" y="110218"/>
                </a:lnTo>
                <a:cubicBezTo>
                  <a:pt x="179614" y="106816"/>
                  <a:pt x="178424" y="103924"/>
                  <a:pt x="176042" y="101543"/>
                </a:cubicBezTo>
                <a:cubicBezTo>
                  <a:pt x="173661" y="99162"/>
                  <a:pt x="170770" y="97971"/>
                  <a:pt x="167368" y="97971"/>
                </a:cubicBezTo>
                <a:lnTo>
                  <a:pt x="138793" y="97971"/>
                </a:lnTo>
                <a:cubicBezTo>
                  <a:pt x="131989" y="97971"/>
                  <a:pt x="126206" y="95590"/>
                  <a:pt x="121444" y="90828"/>
                </a:cubicBezTo>
                <a:cubicBezTo>
                  <a:pt x="116681" y="86065"/>
                  <a:pt x="114300" y="80282"/>
                  <a:pt x="114300" y="73478"/>
                </a:cubicBezTo>
                <a:lnTo>
                  <a:pt x="114300" y="24493"/>
                </a:lnTo>
                <a:cubicBezTo>
                  <a:pt x="114300" y="17689"/>
                  <a:pt x="116681" y="11906"/>
                  <a:pt x="121444" y="7144"/>
                </a:cubicBezTo>
                <a:cubicBezTo>
                  <a:pt x="126206" y="2381"/>
                  <a:pt x="131989" y="0"/>
                  <a:pt x="138793" y="0"/>
                </a:cubicBezTo>
                <a:close/>
                <a:moveTo>
                  <a:pt x="24493" y="0"/>
                </a:moveTo>
                <a:lnTo>
                  <a:pt x="73479" y="0"/>
                </a:lnTo>
                <a:cubicBezTo>
                  <a:pt x="80282" y="0"/>
                  <a:pt x="86065" y="2381"/>
                  <a:pt x="90828" y="7144"/>
                </a:cubicBezTo>
                <a:cubicBezTo>
                  <a:pt x="95590" y="11906"/>
                  <a:pt x="97971" y="17689"/>
                  <a:pt x="97971" y="24493"/>
                </a:cubicBezTo>
                <a:lnTo>
                  <a:pt x="97971" y="114300"/>
                </a:lnTo>
                <a:cubicBezTo>
                  <a:pt x="97971" y="123144"/>
                  <a:pt x="96249" y="131585"/>
                  <a:pt x="92805" y="139622"/>
                </a:cubicBezTo>
                <a:cubicBezTo>
                  <a:pt x="89361" y="147659"/>
                  <a:pt x="84705" y="154611"/>
                  <a:pt x="78836" y="160479"/>
                </a:cubicBezTo>
                <a:cubicBezTo>
                  <a:pt x="72968" y="166347"/>
                  <a:pt x="66016" y="171003"/>
                  <a:pt x="57979" y="174448"/>
                </a:cubicBezTo>
                <a:cubicBezTo>
                  <a:pt x="49943" y="177892"/>
                  <a:pt x="41502" y="179614"/>
                  <a:pt x="32657" y="179614"/>
                </a:cubicBezTo>
                <a:lnTo>
                  <a:pt x="24493" y="179614"/>
                </a:lnTo>
                <a:cubicBezTo>
                  <a:pt x="22282" y="179614"/>
                  <a:pt x="20368" y="178806"/>
                  <a:pt x="18752" y="177190"/>
                </a:cubicBezTo>
                <a:cubicBezTo>
                  <a:pt x="17137" y="175575"/>
                  <a:pt x="16329" y="173661"/>
                  <a:pt x="16329" y="171450"/>
                </a:cubicBezTo>
                <a:lnTo>
                  <a:pt x="16329" y="155121"/>
                </a:lnTo>
                <a:cubicBezTo>
                  <a:pt x="16329" y="152910"/>
                  <a:pt x="17137" y="150997"/>
                  <a:pt x="18752" y="149381"/>
                </a:cubicBezTo>
                <a:cubicBezTo>
                  <a:pt x="20368" y="147765"/>
                  <a:pt x="22282" y="146957"/>
                  <a:pt x="24493" y="146957"/>
                </a:cubicBezTo>
                <a:lnTo>
                  <a:pt x="32657" y="146957"/>
                </a:lnTo>
                <a:cubicBezTo>
                  <a:pt x="41672" y="146957"/>
                  <a:pt x="49368" y="143768"/>
                  <a:pt x="55747" y="137389"/>
                </a:cubicBezTo>
                <a:cubicBezTo>
                  <a:pt x="62125" y="131011"/>
                  <a:pt x="65314" y="123315"/>
                  <a:pt x="65314" y="114300"/>
                </a:cubicBezTo>
                <a:lnTo>
                  <a:pt x="65314" y="110218"/>
                </a:lnTo>
                <a:cubicBezTo>
                  <a:pt x="65314" y="106816"/>
                  <a:pt x="64124" y="103924"/>
                  <a:pt x="61742" y="101543"/>
                </a:cubicBezTo>
                <a:cubicBezTo>
                  <a:pt x="59361" y="99162"/>
                  <a:pt x="56470" y="97971"/>
                  <a:pt x="53068" y="97971"/>
                </a:cubicBezTo>
                <a:lnTo>
                  <a:pt x="24493" y="97971"/>
                </a:lnTo>
                <a:cubicBezTo>
                  <a:pt x="17689" y="97971"/>
                  <a:pt x="11906" y="95590"/>
                  <a:pt x="7144" y="90828"/>
                </a:cubicBezTo>
                <a:cubicBezTo>
                  <a:pt x="2381" y="86065"/>
                  <a:pt x="0" y="80282"/>
                  <a:pt x="0" y="73478"/>
                </a:cubicBezTo>
                <a:lnTo>
                  <a:pt x="0" y="24493"/>
                </a:lnTo>
                <a:cubicBezTo>
                  <a:pt x="0" y="17689"/>
                  <a:pt x="2381" y="11906"/>
                  <a:pt x="7144" y="7144"/>
                </a:cubicBezTo>
                <a:cubicBezTo>
                  <a:pt x="11906" y="2381"/>
                  <a:pt x="17689" y="0"/>
                  <a:pt x="2449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AU" altLang="zh-CN" dirty="0">
              <a:solidFill>
                <a:schemeClr val="bg1"/>
              </a:solidFill>
              <a:cs typeface="+mn-ea"/>
              <a:sym typeface="+mn-lt"/>
            </a:endParaRPr>
          </a:p>
        </p:txBody>
      </p:sp>
      <p:pic>
        <p:nvPicPr>
          <p:cNvPr id="25"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2965" y="1638987"/>
            <a:ext cx="3000222" cy="2000325"/>
          </a:xfrm>
          <a:prstGeom prst="rect">
            <a:avLst/>
          </a:prstGeom>
        </p:spPr>
      </p:pic>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886982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17</a:t>
            </a:fld>
            <a:endParaRPr lang="en-US" noProof="0" dirty="0">
              <a:latin typeface="+mn-lt"/>
              <a:cs typeface="+mn-ea"/>
              <a:sym typeface="+mn-lt"/>
            </a:endParaRPr>
          </a:p>
        </p:txBody>
      </p:sp>
      <p:sp>
        <p:nvSpPr>
          <p:cNvPr id="27" name="Oval 28"/>
          <p:cNvSpPr/>
          <p:nvPr/>
        </p:nvSpPr>
        <p:spPr>
          <a:xfrm>
            <a:off x="1385188" y="1868516"/>
            <a:ext cx="2001659" cy="2001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zh-CN" altLang="en-US" sz="1600" b="1" dirty="0">
                <a:solidFill>
                  <a:prstClr val="white"/>
                </a:solidFill>
                <a:cs typeface="+mn-ea"/>
                <a:sym typeface="+mn-lt"/>
              </a:rPr>
              <a:t>优势</a:t>
            </a:r>
            <a:endParaRPr kumimoji="0" lang="en-US" sz="1600" b="1" i="0" u="none" strike="noStrike" kern="1200" cap="none" spc="0" normalizeH="0" baseline="0" noProof="0" dirty="0">
              <a:ln>
                <a:noFill/>
              </a:ln>
              <a:solidFill>
                <a:prstClr val="white"/>
              </a:solidFill>
              <a:effectLst/>
              <a:uLnTx/>
              <a:uFillTx/>
              <a:cs typeface="+mn-ea"/>
              <a:sym typeface="+mn-lt"/>
            </a:endParaRPr>
          </a:p>
        </p:txBody>
      </p:sp>
      <p:sp>
        <p:nvSpPr>
          <p:cNvPr id="28" name="Oval 29"/>
          <p:cNvSpPr/>
          <p:nvPr/>
        </p:nvSpPr>
        <p:spPr>
          <a:xfrm>
            <a:off x="3385084" y="1868516"/>
            <a:ext cx="2001659" cy="20016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zh-CN" altLang="en-US" sz="1600" b="1" dirty="0">
                <a:solidFill>
                  <a:prstClr val="white"/>
                </a:solidFill>
                <a:cs typeface="+mn-ea"/>
                <a:sym typeface="+mn-lt"/>
              </a:rPr>
              <a:t>弱点</a:t>
            </a:r>
            <a:endParaRPr kumimoji="0" lang="en-US" sz="1600" b="1" i="0" u="none" strike="noStrike" kern="1200" cap="none" spc="0" normalizeH="0" baseline="0" noProof="0" dirty="0">
              <a:ln>
                <a:noFill/>
              </a:ln>
              <a:solidFill>
                <a:prstClr val="white"/>
              </a:solidFill>
              <a:effectLst/>
              <a:uLnTx/>
              <a:uFillTx/>
              <a:cs typeface="+mn-ea"/>
              <a:sym typeface="+mn-lt"/>
            </a:endParaRPr>
          </a:p>
        </p:txBody>
      </p:sp>
      <p:sp>
        <p:nvSpPr>
          <p:cNvPr id="29" name="Oval 30"/>
          <p:cNvSpPr/>
          <p:nvPr/>
        </p:nvSpPr>
        <p:spPr>
          <a:xfrm>
            <a:off x="1385188" y="3870173"/>
            <a:ext cx="2001659" cy="20016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zh-CN" altLang="en-US" sz="1600" b="1" dirty="0">
                <a:solidFill>
                  <a:prstClr val="white"/>
                </a:solidFill>
                <a:cs typeface="+mn-ea"/>
                <a:sym typeface="+mn-lt"/>
              </a:rPr>
              <a:t>威胁</a:t>
            </a:r>
            <a:endParaRPr kumimoji="0" lang="en-AU" sz="1600" b="1" i="0" u="none" strike="noStrike" kern="1200" cap="none" spc="0" normalizeH="0" baseline="0" noProof="0" dirty="0">
              <a:ln>
                <a:noFill/>
              </a:ln>
              <a:solidFill>
                <a:prstClr val="white"/>
              </a:solidFill>
              <a:effectLst/>
              <a:uLnTx/>
              <a:uFillTx/>
              <a:cs typeface="+mn-ea"/>
              <a:sym typeface="+mn-lt"/>
            </a:endParaRPr>
          </a:p>
        </p:txBody>
      </p:sp>
      <p:sp>
        <p:nvSpPr>
          <p:cNvPr id="30" name="Oval 31"/>
          <p:cNvSpPr/>
          <p:nvPr/>
        </p:nvSpPr>
        <p:spPr>
          <a:xfrm>
            <a:off x="3385084" y="3870173"/>
            <a:ext cx="2001659" cy="2001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zh-CN" altLang="en-US" sz="1600" b="1" dirty="0">
                <a:solidFill>
                  <a:prstClr val="white"/>
                </a:solidFill>
                <a:cs typeface="+mn-ea"/>
                <a:sym typeface="+mn-lt"/>
              </a:rPr>
              <a:t>机会</a:t>
            </a:r>
            <a:endParaRPr kumimoji="0" lang="en-AU" sz="1600" b="1" i="0" u="none" strike="noStrike" kern="1200" cap="none" spc="0" normalizeH="0" baseline="0" noProof="0" dirty="0">
              <a:ln>
                <a:noFill/>
              </a:ln>
              <a:solidFill>
                <a:prstClr val="white"/>
              </a:solidFill>
              <a:effectLst/>
              <a:uLnTx/>
              <a:uFillTx/>
              <a:cs typeface="+mn-ea"/>
              <a:sym typeface="+mn-lt"/>
            </a:endParaRPr>
          </a:p>
        </p:txBody>
      </p:sp>
      <p:sp>
        <p:nvSpPr>
          <p:cNvPr id="31" name="Oval 35"/>
          <p:cNvSpPr/>
          <p:nvPr/>
        </p:nvSpPr>
        <p:spPr>
          <a:xfrm>
            <a:off x="1385188" y="1863304"/>
            <a:ext cx="588559" cy="588558"/>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500" b="1" i="0" u="none" strike="noStrike" kern="1200" cap="none" spc="0" normalizeH="0" baseline="0" noProof="0" dirty="0">
                <a:ln>
                  <a:noFill/>
                </a:ln>
                <a:solidFill>
                  <a:prstClr val="white"/>
                </a:solidFill>
                <a:effectLst/>
                <a:uLnTx/>
                <a:uFillTx/>
                <a:cs typeface="+mn-ea"/>
                <a:sym typeface="+mn-lt"/>
              </a:rPr>
              <a:t>S</a:t>
            </a:r>
            <a:endParaRPr kumimoji="0" lang="en-US" sz="1500" b="1" i="0" u="none" strike="noStrike" kern="1200" cap="none" spc="0" normalizeH="0" baseline="0" noProof="0" dirty="0">
              <a:ln>
                <a:noFill/>
              </a:ln>
              <a:solidFill>
                <a:prstClr val="white"/>
              </a:solidFill>
              <a:effectLst/>
              <a:uLnTx/>
              <a:uFillTx/>
              <a:cs typeface="+mn-ea"/>
              <a:sym typeface="+mn-lt"/>
            </a:endParaRPr>
          </a:p>
        </p:txBody>
      </p:sp>
      <p:sp>
        <p:nvSpPr>
          <p:cNvPr id="32" name="Oval 39"/>
          <p:cNvSpPr/>
          <p:nvPr/>
        </p:nvSpPr>
        <p:spPr>
          <a:xfrm>
            <a:off x="4798184" y="1863304"/>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500" b="1" i="0" u="none" strike="noStrike" kern="1200" cap="none" spc="0" normalizeH="0" baseline="0" noProof="0" dirty="0">
                <a:ln>
                  <a:noFill/>
                </a:ln>
                <a:solidFill>
                  <a:prstClr val="white"/>
                </a:solidFill>
                <a:effectLst/>
                <a:uLnTx/>
                <a:uFillTx/>
                <a:cs typeface="+mn-ea"/>
                <a:sym typeface="+mn-lt"/>
              </a:rPr>
              <a:t>W</a:t>
            </a:r>
            <a:endParaRPr kumimoji="0" lang="en-US" sz="1500" b="1" i="0" u="none" strike="noStrike" kern="1200" cap="none" spc="0" normalizeH="0" baseline="0" noProof="0" dirty="0">
              <a:ln>
                <a:noFill/>
              </a:ln>
              <a:solidFill>
                <a:prstClr val="white"/>
              </a:solidFill>
              <a:effectLst/>
              <a:uLnTx/>
              <a:uFillTx/>
              <a:cs typeface="+mn-ea"/>
              <a:sym typeface="+mn-lt"/>
            </a:endParaRPr>
          </a:p>
        </p:txBody>
      </p:sp>
      <p:sp>
        <p:nvSpPr>
          <p:cNvPr id="33" name="Oval 40"/>
          <p:cNvSpPr/>
          <p:nvPr/>
        </p:nvSpPr>
        <p:spPr>
          <a:xfrm>
            <a:off x="4798184" y="5283272"/>
            <a:ext cx="588559" cy="588558"/>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500" b="1" i="0" u="none" strike="noStrike" kern="1200" cap="none" spc="0" normalizeH="0" baseline="0" noProof="0" dirty="0">
                <a:ln>
                  <a:noFill/>
                </a:ln>
                <a:solidFill>
                  <a:prstClr val="white"/>
                </a:solidFill>
                <a:effectLst/>
                <a:uLnTx/>
                <a:uFillTx/>
                <a:cs typeface="+mn-ea"/>
                <a:sym typeface="+mn-lt"/>
              </a:rPr>
              <a:t>O</a:t>
            </a:r>
            <a:endParaRPr kumimoji="0" lang="en-US" sz="1500" b="1" i="0" u="none" strike="noStrike" kern="1200" cap="none" spc="0" normalizeH="0" baseline="0" noProof="0" dirty="0">
              <a:ln>
                <a:noFill/>
              </a:ln>
              <a:solidFill>
                <a:prstClr val="white"/>
              </a:solidFill>
              <a:effectLst/>
              <a:uLnTx/>
              <a:uFillTx/>
              <a:cs typeface="+mn-ea"/>
              <a:sym typeface="+mn-lt"/>
            </a:endParaRPr>
          </a:p>
        </p:txBody>
      </p:sp>
      <p:sp>
        <p:nvSpPr>
          <p:cNvPr id="34" name="Oval 41"/>
          <p:cNvSpPr/>
          <p:nvPr/>
        </p:nvSpPr>
        <p:spPr>
          <a:xfrm>
            <a:off x="1385188" y="5283272"/>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500" b="1" i="0" u="none" strike="noStrike" kern="1200" cap="none" spc="0" normalizeH="0" baseline="0" noProof="0" dirty="0">
                <a:ln>
                  <a:noFill/>
                </a:ln>
                <a:solidFill>
                  <a:prstClr val="white"/>
                </a:solidFill>
                <a:effectLst/>
                <a:uLnTx/>
                <a:uFillTx/>
                <a:cs typeface="+mn-ea"/>
                <a:sym typeface="+mn-lt"/>
              </a:rPr>
              <a:t>T</a:t>
            </a:r>
            <a:endParaRPr kumimoji="0" lang="en-US" sz="1500" b="1" i="0" u="none" strike="noStrike" kern="1200" cap="none" spc="0" normalizeH="0" baseline="0" noProof="0" dirty="0">
              <a:ln>
                <a:noFill/>
              </a:ln>
              <a:solidFill>
                <a:prstClr val="white"/>
              </a:solidFill>
              <a:effectLst/>
              <a:uLnTx/>
              <a:uFillTx/>
              <a:cs typeface="+mn-ea"/>
              <a:sym typeface="+mn-lt"/>
            </a:endParaRPr>
          </a:p>
        </p:txBody>
      </p:sp>
      <p:sp>
        <p:nvSpPr>
          <p:cNvPr id="35" name="Text Placeholder 32"/>
          <p:cNvSpPr txBox="1"/>
          <p:nvPr/>
        </p:nvSpPr>
        <p:spPr>
          <a:xfrm>
            <a:off x="6529687" y="5350528"/>
            <a:ext cx="4277125" cy="5165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cs typeface="+mn-ea"/>
                <a:sym typeface="+mn-lt"/>
              </a:rPr>
              <a:t>Liquorice chupa chups applicake apple pie cupcake brownie bear claw cake pie gingerbread cotton candy bear claw croissant apple pie</a:t>
            </a:r>
          </a:p>
        </p:txBody>
      </p:sp>
      <p:sp>
        <p:nvSpPr>
          <p:cNvPr id="36" name="Text Placeholder 33"/>
          <p:cNvSpPr txBox="1"/>
          <p:nvPr/>
        </p:nvSpPr>
        <p:spPr>
          <a:xfrm>
            <a:off x="6516019" y="5044369"/>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a:solidFill>
                  <a:schemeClr val="accent2"/>
                </a:solidFill>
                <a:latin typeface="+mn-lt"/>
                <a:cs typeface="+mn-ea"/>
                <a:sym typeface="+mn-lt"/>
              </a:rPr>
              <a:t>机会</a:t>
            </a:r>
            <a:endParaRPr kumimoji="0" lang="en-AU" sz="1800" b="0" i="0" u="none" strike="noStrike" kern="1200" cap="none" spc="0" normalizeH="0" baseline="0" noProof="0" dirty="0">
              <a:ln>
                <a:noFill/>
              </a:ln>
              <a:solidFill>
                <a:schemeClr val="accent2"/>
              </a:solidFill>
              <a:effectLst/>
              <a:uLnTx/>
              <a:uFillTx/>
              <a:latin typeface="+mn-lt"/>
              <a:cs typeface="+mn-ea"/>
              <a:sym typeface="+mn-lt"/>
            </a:endParaRPr>
          </a:p>
        </p:txBody>
      </p:sp>
      <p:cxnSp>
        <p:nvCxnSpPr>
          <p:cNvPr id="37" name="Straight Connector 54"/>
          <p:cNvCxnSpPr/>
          <p:nvPr/>
        </p:nvCxnSpPr>
        <p:spPr>
          <a:xfrm>
            <a:off x="6328128" y="5082469"/>
            <a:ext cx="0" cy="718378"/>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Text Placeholder 32"/>
          <p:cNvSpPr txBox="1"/>
          <p:nvPr/>
        </p:nvSpPr>
        <p:spPr>
          <a:xfrm>
            <a:off x="6529687" y="4289557"/>
            <a:ext cx="4277125" cy="5165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cs typeface="+mn-ea"/>
                <a:sym typeface="+mn-lt"/>
              </a:rPr>
              <a:t>Liquorice chupa chups applicake apple pie cupcake brownie bear claw cake pie gingerbread cotton candy bear claw croissant apple pie</a:t>
            </a:r>
          </a:p>
        </p:txBody>
      </p:sp>
      <p:sp>
        <p:nvSpPr>
          <p:cNvPr id="39" name="Text Placeholder 33"/>
          <p:cNvSpPr txBox="1"/>
          <p:nvPr/>
        </p:nvSpPr>
        <p:spPr>
          <a:xfrm>
            <a:off x="6516019" y="3983398"/>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a:solidFill>
                  <a:schemeClr val="accent1"/>
                </a:solidFill>
                <a:latin typeface="+mn-lt"/>
                <a:cs typeface="+mn-ea"/>
                <a:sym typeface="+mn-lt"/>
              </a:rPr>
              <a:t>威胁</a:t>
            </a:r>
            <a:endParaRPr kumimoji="0" lang="en-AU" sz="1800" b="0" i="0" u="none" strike="noStrike" kern="1200" cap="none" spc="0" normalizeH="0" baseline="0" noProof="0" dirty="0">
              <a:ln>
                <a:noFill/>
              </a:ln>
              <a:solidFill>
                <a:schemeClr val="accent1"/>
              </a:solidFill>
              <a:effectLst/>
              <a:uLnTx/>
              <a:uFillTx/>
              <a:latin typeface="+mn-lt"/>
              <a:cs typeface="+mn-ea"/>
              <a:sym typeface="+mn-lt"/>
            </a:endParaRPr>
          </a:p>
        </p:txBody>
      </p:sp>
      <p:cxnSp>
        <p:nvCxnSpPr>
          <p:cNvPr id="40" name="Straight Connector 56"/>
          <p:cNvCxnSpPr/>
          <p:nvPr/>
        </p:nvCxnSpPr>
        <p:spPr>
          <a:xfrm>
            <a:off x="6328128" y="4002450"/>
            <a:ext cx="0" cy="71837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ext Placeholder 32"/>
          <p:cNvSpPr txBox="1"/>
          <p:nvPr/>
        </p:nvSpPr>
        <p:spPr>
          <a:xfrm>
            <a:off x="6529687" y="3228586"/>
            <a:ext cx="4277125" cy="5165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cs typeface="+mn-ea"/>
                <a:sym typeface="+mn-lt"/>
              </a:rPr>
              <a:t>Liquorice chupa chups applicake apple pie cupcake brownie bear claw cake pie gingerbread cotton candy bear claw croissant apple pie</a:t>
            </a:r>
          </a:p>
        </p:txBody>
      </p:sp>
      <p:sp>
        <p:nvSpPr>
          <p:cNvPr id="42" name="Text Placeholder 33"/>
          <p:cNvSpPr txBox="1"/>
          <p:nvPr/>
        </p:nvSpPr>
        <p:spPr>
          <a:xfrm>
            <a:off x="6516019" y="2922427"/>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a:solidFill>
                  <a:schemeClr val="accent2"/>
                </a:solidFill>
                <a:latin typeface="+mn-lt"/>
                <a:cs typeface="+mn-ea"/>
                <a:sym typeface="+mn-lt"/>
              </a:rPr>
              <a:t>弱点</a:t>
            </a:r>
            <a:endParaRPr kumimoji="0" lang="en-AU" sz="1800" b="0" i="0" u="none" strike="noStrike" kern="1200" cap="none" spc="0" normalizeH="0" baseline="0" noProof="0" dirty="0">
              <a:ln>
                <a:noFill/>
              </a:ln>
              <a:solidFill>
                <a:schemeClr val="accent2"/>
              </a:solidFill>
              <a:effectLst/>
              <a:uLnTx/>
              <a:uFillTx/>
              <a:latin typeface="+mn-lt"/>
              <a:cs typeface="+mn-ea"/>
              <a:sym typeface="+mn-lt"/>
            </a:endParaRPr>
          </a:p>
        </p:txBody>
      </p:sp>
      <p:cxnSp>
        <p:nvCxnSpPr>
          <p:cNvPr id="43" name="Straight Connector 57"/>
          <p:cNvCxnSpPr/>
          <p:nvPr/>
        </p:nvCxnSpPr>
        <p:spPr>
          <a:xfrm>
            <a:off x="6328128" y="2943323"/>
            <a:ext cx="0" cy="718378"/>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4" name="Text Placeholder 32"/>
          <p:cNvSpPr txBox="1"/>
          <p:nvPr/>
        </p:nvSpPr>
        <p:spPr>
          <a:xfrm>
            <a:off x="6529687" y="2169463"/>
            <a:ext cx="4277125" cy="5165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cs typeface="+mn-ea"/>
                <a:sym typeface="+mn-lt"/>
              </a:rPr>
              <a:t>Liquorice chupa chups applicake apple pie cupcake brownie bear claw cake pie gingerbread cotton candy bear claw croissant apple pie</a:t>
            </a:r>
          </a:p>
        </p:txBody>
      </p:sp>
      <p:sp>
        <p:nvSpPr>
          <p:cNvPr id="45" name="Text Placeholder 33"/>
          <p:cNvSpPr txBox="1"/>
          <p:nvPr/>
        </p:nvSpPr>
        <p:spPr>
          <a:xfrm>
            <a:off x="6516019" y="1863304"/>
            <a:ext cx="4290793" cy="30431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800" b="1" dirty="0">
                <a:solidFill>
                  <a:srgbClr val="F23B48"/>
                </a:solidFill>
                <a:latin typeface="+mn-lt"/>
                <a:cs typeface="+mn-ea"/>
                <a:sym typeface="+mn-lt"/>
              </a:rPr>
              <a:t>优势</a:t>
            </a:r>
            <a:endParaRPr kumimoji="0" lang="en-AU" sz="1800" b="0" i="0" u="none" strike="noStrike" kern="1200" cap="none" spc="0" normalizeH="0" baseline="0" noProof="0" dirty="0">
              <a:ln>
                <a:noFill/>
              </a:ln>
              <a:solidFill>
                <a:srgbClr val="F23B48"/>
              </a:solidFill>
              <a:effectLst/>
              <a:uLnTx/>
              <a:uFillTx/>
              <a:latin typeface="+mn-lt"/>
              <a:cs typeface="+mn-ea"/>
              <a:sym typeface="+mn-lt"/>
            </a:endParaRPr>
          </a:p>
        </p:txBody>
      </p:sp>
      <p:cxnSp>
        <p:nvCxnSpPr>
          <p:cNvPr id="46" name="Straight Connector 58"/>
          <p:cNvCxnSpPr/>
          <p:nvPr/>
        </p:nvCxnSpPr>
        <p:spPr>
          <a:xfrm>
            <a:off x="6328128" y="1863304"/>
            <a:ext cx="0" cy="718378"/>
          </a:xfrm>
          <a:prstGeom prst="line">
            <a:avLst/>
          </a:prstGeom>
          <a:ln w="50800">
            <a:solidFill>
              <a:srgbClr val="F23B48"/>
            </a:solidFill>
          </a:ln>
        </p:spPr>
        <p:style>
          <a:lnRef idx="1">
            <a:schemeClr val="accent1"/>
          </a:lnRef>
          <a:fillRef idx="0">
            <a:schemeClr val="accent1"/>
          </a:fillRef>
          <a:effectRef idx="0">
            <a:schemeClr val="accent1"/>
          </a:effectRef>
          <a:fontRef idx="minor">
            <a:schemeClr val="tx1"/>
          </a:fontRef>
        </p:style>
      </p:cxnSp>
      <p:sp>
        <p:nvSpPr>
          <p:cNvPr id="49"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601765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18</a:t>
            </a:fld>
            <a:endParaRPr lang="en-US" noProof="0" dirty="0">
              <a:latin typeface="+mn-lt"/>
              <a:cs typeface="+mn-ea"/>
              <a:sym typeface="+mn-lt"/>
            </a:endParaRPr>
          </a:p>
        </p:txBody>
      </p:sp>
      <p:sp>
        <p:nvSpPr>
          <p:cNvPr id="3" name="Freeform 101"/>
          <p:cNvSpPr/>
          <p:nvPr/>
        </p:nvSpPr>
        <p:spPr bwMode="auto">
          <a:xfrm>
            <a:off x="4730751" y="3233703"/>
            <a:ext cx="1214438" cy="1739900"/>
          </a:xfrm>
          <a:custGeom>
            <a:avLst/>
            <a:gdLst>
              <a:gd name="T0" fmla="*/ 765 w 765"/>
              <a:gd name="T1" fmla="*/ 1096 h 1096"/>
              <a:gd name="T2" fmla="*/ 231 w 765"/>
              <a:gd name="T3" fmla="*/ 563 h 1096"/>
              <a:gd name="T4" fmla="*/ 231 w 765"/>
              <a:gd name="T5" fmla="*/ 231 h 1096"/>
              <a:gd name="T6" fmla="*/ 0 w 765"/>
              <a:gd name="T7" fmla="*/ 0 h 1096"/>
            </a:gdLst>
            <a:ahLst/>
            <a:cxnLst>
              <a:cxn ang="0">
                <a:pos x="T0" y="T1"/>
              </a:cxn>
              <a:cxn ang="0">
                <a:pos x="T2" y="T3"/>
              </a:cxn>
              <a:cxn ang="0">
                <a:pos x="T4" y="T5"/>
              </a:cxn>
              <a:cxn ang="0">
                <a:pos x="T6" y="T7"/>
              </a:cxn>
            </a:cxnLst>
            <a:rect l="0" t="0" r="r" b="b"/>
            <a:pathLst>
              <a:path w="765" h="1096">
                <a:moveTo>
                  <a:pt x="765" y="1096"/>
                </a:moveTo>
                <a:lnTo>
                  <a:pt x="231" y="563"/>
                </a:lnTo>
                <a:lnTo>
                  <a:pt x="231" y="231"/>
                </a:lnTo>
                <a:lnTo>
                  <a:pt x="0" y="0"/>
                </a:lnTo>
              </a:path>
            </a:pathLst>
          </a:custGeom>
          <a:noFill/>
          <a:ln w="68263" cap="rnd">
            <a:solidFill>
              <a:schemeClr val="accent2">
                <a:lumMod val="60000"/>
                <a:lumOff val="4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 name="Freeform 102"/>
          <p:cNvSpPr/>
          <p:nvPr/>
        </p:nvSpPr>
        <p:spPr bwMode="auto">
          <a:xfrm>
            <a:off x="6249988" y="2176428"/>
            <a:ext cx="922338" cy="1958975"/>
          </a:xfrm>
          <a:custGeom>
            <a:avLst/>
            <a:gdLst>
              <a:gd name="T0" fmla="*/ 0 w 581"/>
              <a:gd name="T1" fmla="*/ 1234 h 1234"/>
              <a:gd name="T2" fmla="*/ 178 w 581"/>
              <a:gd name="T3" fmla="*/ 1057 h 1234"/>
              <a:gd name="T4" fmla="*/ 178 w 581"/>
              <a:gd name="T5" fmla="*/ 656 h 1234"/>
              <a:gd name="T6" fmla="*/ 581 w 581"/>
              <a:gd name="T7" fmla="*/ 253 h 1234"/>
              <a:gd name="T8" fmla="*/ 581 w 581"/>
              <a:gd name="T9" fmla="*/ 0 h 1234"/>
            </a:gdLst>
            <a:ahLst/>
            <a:cxnLst>
              <a:cxn ang="0">
                <a:pos x="T0" y="T1"/>
              </a:cxn>
              <a:cxn ang="0">
                <a:pos x="T2" y="T3"/>
              </a:cxn>
              <a:cxn ang="0">
                <a:pos x="T4" y="T5"/>
              </a:cxn>
              <a:cxn ang="0">
                <a:pos x="T6" y="T7"/>
              </a:cxn>
              <a:cxn ang="0">
                <a:pos x="T8" y="T9"/>
              </a:cxn>
            </a:cxnLst>
            <a:rect l="0" t="0" r="r" b="b"/>
            <a:pathLst>
              <a:path w="581" h="1234">
                <a:moveTo>
                  <a:pt x="0" y="1234"/>
                </a:moveTo>
                <a:lnTo>
                  <a:pt x="178" y="1057"/>
                </a:lnTo>
                <a:lnTo>
                  <a:pt x="178" y="656"/>
                </a:lnTo>
                <a:lnTo>
                  <a:pt x="581" y="253"/>
                </a:lnTo>
                <a:lnTo>
                  <a:pt x="581" y="0"/>
                </a:lnTo>
              </a:path>
            </a:pathLst>
          </a:custGeom>
          <a:noFill/>
          <a:ln w="68263" cap="rnd">
            <a:solidFill>
              <a:schemeClr val="accent2">
                <a:lumMod val="60000"/>
                <a:lumOff val="4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5" name="Freeform 103"/>
          <p:cNvSpPr/>
          <p:nvPr/>
        </p:nvSpPr>
        <p:spPr bwMode="auto">
          <a:xfrm>
            <a:off x="6532563" y="3346416"/>
            <a:ext cx="965200" cy="366713"/>
          </a:xfrm>
          <a:custGeom>
            <a:avLst/>
            <a:gdLst>
              <a:gd name="T0" fmla="*/ 0 w 403"/>
              <a:gd name="T1" fmla="*/ 231 h 231"/>
              <a:gd name="T2" fmla="*/ 231 w 403"/>
              <a:gd name="T3" fmla="*/ 0 h 231"/>
              <a:gd name="T4" fmla="*/ 403 w 403"/>
              <a:gd name="T5" fmla="*/ 0 h 231"/>
              <a:gd name="connsiteX0" fmla="*/ 0 w 14145"/>
              <a:gd name="connsiteY0" fmla="*/ 10000 h 10000"/>
              <a:gd name="connsiteX1" fmla="*/ 5732 w 14145"/>
              <a:gd name="connsiteY1" fmla="*/ 0 h 10000"/>
              <a:gd name="connsiteX2" fmla="*/ 14145 w 14145"/>
              <a:gd name="connsiteY2" fmla="*/ 249 h 10000"/>
              <a:gd name="connsiteX0-1" fmla="*/ 0 w 15095"/>
              <a:gd name="connsiteY0-2" fmla="*/ 10013 h 10013"/>
              <a:gd name="connsiteX1-3" fmla="*/ 5732 w 15095"/>
              <a:gd name="connsiteY1-4" fmla="*/ 13 h 10013"/>
              <a:gd name="connsiteX2-5" fmla="*/ 15095 w 15095"/>
              <a:gd name="connsiteY2-6" fmla="*/ 0 h 10013"/>
            </a:gdLst>
            <a:ahLst/>
            <a:cxnLst>
              <a:cxn ang="0">
                <a:pos x="connsiteX0-1" y="connsiteY0-2"/>
              </a:cxn>
              <a:cxn ang="0">
                <a:pos x="connsiteX1-3" y="connsiteY1-4"/>
              </a:cxn>
              <a:cxn ang="0">
                <a:pos x="connsiteX2-5" y="connsiteY2-6"/>
              </a:cxn>
            </a:cxnLst>
            <a:rect l="l" t="t" r="r" b="b"/>
            <a:pathLst>
              <a:path w="15095" h="10013">
                <a:moveTo>
                  <a:pt x="0" y="10013"/>
                </a:moveTo>
                <a:lnTo>
                  <a:pt x="5732" y="13"/>
                </a:lnTo>
                <a:lnTo>
                  <a:pt x="15095" y="0"/>
                </a:lnTo>
              </a:path>
            </a:pathLst>
          </a:custGeom>
          <a:noFill/>
          <a:ln w="68263" cap="rnd">
            <a:solidFill>
              <a:schemeClr val="accent2">
                <a:lumMod val="60000"/>
                <a:lumOff val="4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6" name="Line 104"/>
          <p:cNvSpPr>
            <a:spLocks noChangeShapeType="1"/>
          </p:cNvSpPr>
          <p:nvPr/>
        </p:nvSpPr>
        <p:spPr bwMode="auto">
          <a:xfrm flipH="1">
            <a:off x="5446713" y="3101941"/>
            <a:ext cx="498475" cy="498475"/>
          </a:xfrm>
          <a:prstGeom prst="line">
            <a:avLst/>
          </a:prstGeom>
          <a:noFill/>
          <a:ln w="68263" cap="rnd">
            <a:solidFill>
              <a:schemeClr val="accent2">
                <a:lumMod val="60000"/>
                <a:lumOff val="40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7" name="Freeform 105"/>
          <p:cNvSpPr/>
          <p:nvPr/>
        </p:nvSpPr>
        <p:spPr bwMode="auto">
          <a:xfrm>
            <a:off x="5010151" y="2682841"/>
            <a:ext cx="820738" cy="1736725"/>
          </a:xfrm>
          <a:custGeom>
            <a:avLst/>
            <a:gdLst>
              <a:gd name="T0" fmla="*/ 0 w 517"/>
              <a:gd name="T1" fmla="*/ 0 h 1094"/>
              <a:gd name="T2" fmla="*/ 275 w 517"/>
              <a:gd name="T3" fmla="*/ 275 h 1094"/>
              <a:gd name="T4" fmla="*/ 275 w 517"/>
              <a:gd name="T5" fmla="*/ 853 h 1094"/>
              <a:gd name="T6" fmla="*/ 517 w 517"/>
              <a:gd name="T7" fmla="*/ 1094 h 1094"/>
            </a:gdLst>
            <a:ahLst/>
            <a:cxnLst>
              <a:cxn ang="0">
                <a:pos x="T0" y="T1"/>
              </a:cxn>
              <a:cxn ang="0">
                <a:pos x="T2" y="T3"/>
              </a:cxn>
              <a:cxn ang="0">
                <a:pos x="T4" y="T5"/>
              </a:cxn>
              <a:cxn ang="0">
                <a:pos x="T6" y="T7"/>
              </a:cxn>
            </a:cxnLst>
            <a:rect l="0" t="0" r="r" b="b"/>
            <a:pathLst>
              <a:path w="517" h="1094">
                <a:moveTo>
                  <a:pt x="0" y="0"/>
                </a:moveTo>
                <a:lnTo>
                  <a:pt x="275" y="275"/>
                </a:lnTo>
                <a:lnTo>
                  <a:pt x="275" y="853"/>
                </a:lnTo>
                <a:lnTo>
                  <a:pt x="517" y="1094"/>
                </a:lnTo>
              </a:path>
            </a:pathLst>
          </a:custGeom>
          <a:noFill/>
          <a:ln w="68263" cap="rnd">
            <a:solidFill>
              <a:schemeClr val="accent2">
                <a:lumMod val="60000"/>
                <a:lumOff val="4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cs typeface="+mn-ea"/>
              <a:sym typeface="+mn-lt"/>
            </a:endParaRPr>
          </a:p>
        </p:txBody>
      </p:sp>
      <p:sp>
        <p:nvSpPr>
          <p:cNvPr id="8" name="Line 106"/>
          <p:cNvSpPr>
            <a:spLocks noChangeShapeType="1"/>
          </p:cNvSpPr>
          <p:nvPr/>
        </p:nvSpPr>
        <p:spPr bwMode="auto">
          <a:xfrm flipH="1" flipV="1">
            <a:off x="6427788" y="2381216"/>
            <a:ext cx="471488" cy="469900"/>
          </a:xfrm>
          <a:prstGeom prst="line">
            <a:avLst/>
          </a:prstGeom>
          <a:noFill/>
          <a:ln w="68263" cap="rnd">
            <a:solidFill>
              <a:schemeClr val="accent2">
                <a:lumMod val="60000"/>
                <a:lumOff val="40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9" name="Freeform 107"/>
          <p:cNvSpPr/>
          <p:nvPr/>
        </p:nvSpPr>
        <p:spPr bwMode="auto">
          <a:xfrm>
            <a:off x="6249988" y="4036978"/>
            <a:ext cx="530225" cy="896938"/>
          </a:xfrm>
          <a:custGeom>
            <a:avLst/>
            <a:gdLst>
              <a:gd name="T0" fmla="*/ 0 w 334"/>
              <a:gd name="T1" fmla="*/ 565 h 565"/>
              <a:gd name="T2" fmla="*/ 334 w 334"/>
              <a:gd name="T3" fmla="*/ 232 h 565"/>
              <a:gd name="T4" fmla="*/ 334 w 334"/>
              <a:gd name="T5" fmla="*/ 0 h 565"/>
            </a:gdLst>
            <a:ahLst/>
            <a:cxnLst>
              <a:cxn ang="0">
                <a:pos x="T0" y="T1"/>
              </a:cxn>
              <a:cxn ang="0">
                <a:pos x="T2" y="T3"/>
              </a:cxn>
              <a:cxn ang="0">
                <a:pos x="T4" y="T5"/>
              </a:cxn>
            </a:cxnLst>
            <a:rect l="0" t="0" r="r" b="b"/>
            <a:pathLst>
              <a:path w="334" h="565">
                <a:moveTo>
                  <a:pt x="0" y="565"/>
                </a:moveTo>
                <a:lnTo>
                  <a:pt x="334" y="232"/>
                </a:lnTo>
                <a:lnTo>
                  <a:pt x="334" y="0"/>
                </a:lnTo>
              </a:path>
            </a:pathLst>
          </a:custGeom>
          <a:noFill/>
          <a:ln w="68263" cap="rnd">
            <a:solidFill>
              <a:schemeClr val="accent2">
                <a:lumMod val="60000"/>
                <a:lumOff val="4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0" name="Line 108"/>
          <p:cNvSpPr>
            <a:spLocks noChangeShapeType="1"/>
          </p:cNvSpPr>
          <p:nvPr/>
        </p:nvSpPr>
        <p:spPr bwMode="auto">
          <a:xfrm flipH="1">
            <a:off x="4843463" y="4127466"/>
            <a:ext cx="254000" cy="0"/>
          </a:xfrm>
          <a:prstGeom prst="line">
            <a:avLst/>
          </a:prstGeom>
          <a:noFill/>
          <a:ln w="68263" cap="rnd">
            <a:solidFill>
              <a:schemeClr val="accent2">
                <a:lumMod val="60000"/>
                <a:lumOff val="40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1" name="Line 109"/>
          <p:cNvSpPr>
            <a:spLocks noChangeShapeType="1"/>
          </p:cNvSpPr>
          <p:nvPr/>
        </p:nvSpPr>
        <p:spPr bwMode="auto">
          <a:xfrm>
            <a:off x="6780213" y="4405278"/>
            <a:ext cx="392113" cy="0"/>
          </a:xfrm>
          <a:prstGeom prst="line">
            <a:avLst/>
          </a:prstGeom>
          <a:noFill/>
          <a:ln w="68263" cap="rnd">
            <a:solidFill>
              <a:schemeClr val="accent2">
                <a:lumMod val="60000"/>
                <a:lumOff val="40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2" name="Line 110"/>
          <p:cNvSpPr>
            <a:spLocks noChangeShapeType="1"/>
          </p:cNvSpPr>
          <p:nvPr/>
        </p:nvSpPr>
        <p:spPr bwMode="auto">
          <a:xfrm flipV="1">
            <a:off x="5232401" y="2485991"/>
            <a:ext cx="420688" cy="419100"/>
          </a:xfrm>
          <a:prstGeom prst="line">
            <a:avLst/>
          </a:prstGeom>
          <a:noFill/>
          <a:ln w="68263" cap="rnd">
            <a:solidFill>
              <a:schemeClr val="accent2">
                <a:lumMod val="60000"/>
                <a:lumOff val="40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3" name="Freeform 111"/>
          <p:cNvSpPr/>
          <p:nvPr/>
        </p:nvSpPr>
        <p:spPr bwMode="auto">
          <a:xfrm>
            <a:off x="5576888" y="5889591"/>
            <a:ext cx="254000" cy="236538"/>
          </a:xfrm>
          <a:custGeom>
            <a:avLst/>
            <a:gdLst>
              <a:gd name="T0" fmla="*/ 66 w 90"/>
              <a:gd name="T1" fmla="*/ 6 h 84"/>
              <a:gd name="T2" fmla="*/ 0 w 90"/>
              <a:gd name="T3" fmla="*/ 84 h 84"/>
              <a:gd name="T4" fmla="*/ 90 w 90"/>
              <a:gd name="T5" fmla="*/ 84 h 84"/>
              <a:gd name="T6" fmla="*/ 66 w 90"/>
              <a:gd name="T7" fmla="*/ 0 h 84"/>
            </a:gdLst>
            <a:ahLst/>
            <a:cxnLst>
              <a:cxn ang="0">
                <a:pos x="T0" y="T1"/>
              </a:cxn>
              <a:cxn ang="0">
                <a:pos x="T2" y="T3"/>
              </a:cxn>
              <a:cxn ang="0">
                <a:pos x="T4" y="T5"/>
              </a:cxn>
              <a:cxn ang="0">
                <a:pos x="T6" y="T7"/>
              </a:cxn>
            </a:cxnLst>
            <a:rect l="0" t="0" r="r" b="b"/>
            <a:pathLst>
              <a:path w="90" h="84">
                <a:moveTo>
                  <a:pt x="66" y="6"/>
                </a:moveTo>
                <a:cubicBezTo>
                  <a:pt x="66" y="48"/>
                  <a:pt x="18" y="84"/>
                  <a:pt x="0" y="84"/>
                </a:cubicBezTo>
                <a:cubicBezTo>
                  <a:pt x="90" y="84"/>
                  <a:pt x="90" y="84"/>
                  <a:pt x="90" y="84"/>
                </a:cubicBezTo>
                <a:cubicBezTo>
                  <a:pt x="66" y="0"/>
                  <a:pt x="66" y="0"/>
                  <a:pt x="66" y="0"/>
                </a:cubicBezTo>
              </a:path>
            </a:pathLst>
          </a:custGeom>
          <a:solidFill>
            <a:schemeClr val="bg2">
              <a:lumMod val="50000"/>
            </a:schemeClr>
          </a:solidFill>
          <a:ln>
            <a:noFill/>
          </a:ln>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4" name="Freeform 112"/>
          <p:cNvSpPr/>
          <p:nvPr/>
        </p:nvSpPr>
        <p:spPr bwMode="auto">
          <a:xfrm>
            <a:off x="6264276" y="5891178"/>
            <a:ext cx="254000" cy="236538"/>
          </a:xfrm>
          <a:custGeom>
            <a:avLst/>
            <a:gdLst>
              <a:gd name="T0" fmla="*/ 24 w 90"/>
              <a:gd name="T1" fmla="*/ 5 h 84"/>
              <a:gd name="T2" fmla="*/ 90 w 90"/>
              <a:gd name="T3" fmla="*/ 84 h 84"/>
              <a:gd name="T4" fmla="*/ 0 w 90"/>
              <a:gd name="T5" fmla="*/ 84 h 84"/>
              <a:gd name="T6" fmla="*/ 24 w 90"/>
              <a:gd name="T7" fmla="*/ 0 h 84"/>
            </a:gdLst>
            <a:ahLst/>
            <a:cxnLst>
              <a:cxn ang="0">
                <a:pos x="T0" y="T1"/>
              </a:cxn>
              <a:cxn ang="0">
                <a:pos x="T2" y="T3"/>
              </a:cxn>
              <a:cxn ang="0">
                <a:pos x="T4" y="T5"/>
              </a:cxn>
              <a:cxn ang="0">
                <a:pos x="T6" y="T7"/>
              </a:cxn>
            </a:cxnLst>
            <a:rect l="0" t="0" r="r" b="b"/>
            <a:pathLst>
              <a:path w="90" h="84">
                <a:moveTo>
                  <a:pt x="24" y="5"/>
                </a:moveTo>
                <a:cubicBezTo>
                  <a:pt x="24" y="48"/>
                  <a:pt x="72" y="84"/>
                  <a:pt x="90" y="84"/>
                </a:cubicBezTo>
                <a:cubicBezTo>
                  <a:pt x="0" y="84"/>
                  <a:pt x="0" y="84"/>
                  <a:pt x="0" y="84"/>
                </a:cubicBezTo>
                <a:cubicBezTo>
                  <a:pt x="24" y="0"/>
                  <a:pt x="24" y="0"/>
                  <a:pt x="24" y="0"/>
                </a:cubicBezTo>
              </a:path>
            </a:pathLst>
          </a:custGeom>
          <a:solidFill>
            <a:schemeClr val="bg2">
              <a:lumMod val="50000"/>
            </a:schemeClr>
          </a:solidFill>
          <a:ln>
            <a:noFill/>
          </a:ln>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15" name="Oval 346"/>
          <p:cNvSpPr>
            <a:spLocks noChangeAspect="1"/>
          </p:cNvSpPr>
          <p:nvPr/>
        </p:nvSpPr>
        <p:spPr>
          <a:xfrm>
            <a:off x="7496176" y="2823586"/>
            <a:ext cx="1045290" cy="10452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400" b="0" i="0" u="none" strike="noStrike" kern="1200" cap="none" spc="0" normalizeH="0" baseline="0" noProof="0" dirty="0">
              <a:ln>
                <a:noFill/>
              </a:ln>
              <a:solidFill>
                <a:prstClr val="white"/>
              </a:solidFill>
              <a:effectLst/>
              <a:uLnTx/>
              <a:uFillTx/>
              <a:cs typeface="+mn-ea"/>
              <a:sym typeface="+mn-lt"/>
            </a:endParaRPr>
          </a:p>
        </p:txBody>
      </p:sp>
      <p:sp>
        <p:nvSpPr>
          <p:cNvPr id="16" name="Oval 347"/>
          <p:cNvSpPr>
            <a:spLocks noChangeAspect="1"/>
          </p:cNvSpPr>
          <p:nvPr/>
        </p:nvSpPr>
        <p:spPr>
          <a:xfrm>
            <a:off x="6745502" y="1598753"/>
            <a:ext cx="1112058" cy="1112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cs typeface="+mn-ea"/>
              <a:sym typeface="+mn-lt"/>
            </a:endParaRPr>
          </a:p>
        </p:txBody>
      </p:sp>
      <p:sp>
        <p:nvSpPr>
          <p:cNvPr id="17" name="Oval 349"/>
          <p:cNvSpPr>
            <a:spLocks noChangeAspect="1"/>
          </p:cNvSpPr>
          <p:nvPr/>
        </p:nvSpPr>
        <p:spPr>
          <a:xfrm>
            <a:off x="4246610" y="1702632"/>
            <a:ext cx="1222284" cy="1222282"/>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prstClr val="white"/>
              </a:solidFill>
              <a:effectLst/>
              <a:uLnTx/>
              <a:uFillTx/>
              <a:cs typeface="+mn-ea"/>
              <a:sym typeface="+mn-lt"/>
            </a:endParaRPr>
          </a:p>
        </p:txBody>
      </p:sp>
      <p:sp>
        <p:nvSpPr>
          <p:cNvPr id="18" name="Oval 350"/>
          <p:cNvSpPr>
            <a:spLocks noChangeAspect="1"/>
          </p:cNvSpPr>
          <p:nvPr/>
        </p:nvSpPr>
        <p:spPr>
          <a:xfrm>
            <a:off x="7143752" y="4066845"/>
            <a:ext cx="649722" cy="6497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cs typeface="+mn-ea"/>
              <a:sym typeface="+mn-lt"/>
            </a:endParaRPr>
          </a:p>
        </p:txBody>
      </p:sp>
      <p:sp>
        <p:nvSpPr>
          <p:cNvPr id="19" name="Oval 366"/>
          <p:cNvSpPr>
            <a:spLocks noChangeAspect="1"/>
          </p:cNvSpPr>
          <p:nvPr/>
        </p:nvSpPr>
        <p:spPr>
          <a:xfrm>
            <a:off x="5584907" y="1949458"/>
            <a:ext cx="666668" cy="666666"/>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cs typeface="+mn-ea"/>
              <a:sym typeface="+mn-lt"/>
            </a:endParaRPr>
          </a:p>
        </p:txBody>
      </p:sp>
      <p:sp>
        <p:nvSpPr>
          <p:cNvPr id="20" name="Oval 367"/>
          <p:cNvSpPr>
            <a:spLocks noChangeAspect="1"/>
          </p:cNvSpPr>
          <p:nvPr/>
        </p:nvSpPr>
        <p:spPr>
          <a:xfrm>
            <a:off x="4102567" y="3648930"/>
            <a:ext cx="918642" cy="918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cs typeface="+mn-ea"/>
              <a:sym typeface="+mn-lt"/>
            </a:endParaRPr>
          </a:p>
        </p:txBody>
      </p:sp>
      <p:sp>
        <p:nvSpPr>
          <p:cNvPr id="21" name="Oval 368"/>
          <p:cNvSpPr>
            <a:spLocks noChangeAspect="1"/>
          </p:cNvSpPr>
          <p:nvPr/>
        </p:nvSpPr>
        <p:spPr>
          <a:xfrm>
            <a:off x="5157010" y="3226971"/>
            <a:ext cx="601920" cy="601918"/>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cs typeface="+mn-ea"/>
              <a:sym typeface="+mn-lt"/>
            </a:endParaRPr>
          </a:p>
        </p:txBody>
      </p:sp>
      <p:sp>
        <p:nvSpPr>
          <p:cNvPr id="22" name="Oval 369"/>
          <p:cNvSpPr>
            <a:spLocks noChangeAspect="1"/>
          </p:cNvSpPr>
          <p:nvPr/>
        </p:nvSpPr>
        <p:spPr>
          <a:xfrm>
            <a:off x="6555202" y="3812014"/>
            <a:ext cx="449930" cy="449928"/>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23" name="Oval 370"/>
          <p:cNvSpPr>
            <a:spLocks noChangeAspect="1"/>
          </p:cNvSpPr>
          <p:nvPr/>
        </p:nvSpPr>
        <p:spPr>
          <a:xfrm>
            <a:off x="3782286" y="3470839"/>
            <a:ext cx="321233" cy="321232"/>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24" name="Oval 371"/>
          <p:cNvSpPr>
            <a:spLocks noChangeAspect="1"/>
          </p:cNvSpPr>
          <p:nvPr/>
        </p:nvSpPr>
        <p:spPr>
          <a:xfrm>
            <a:off x="7915275" y="2269747"/>
            <a:ext cx="377107" cy="377105"/>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25" name="Oval 372"/>
          <p:cNvSpPr>
            <a:spLocks noChangeAspect="1"/>
          </p:cNvSpPr>
          <p:nvPr/>
        </p:nvSpPr>
        <p:spPr>
          <a:xfrm>
            <a:off x="5371031" y="1607754"/>
            <a:ext cx="269527" cy="269526"/>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26" name="Oval 373"/>
          <p:cNvSpPr>
            <a:spLocks noChangeAspect="1"/>
          </p:cNvSpPr>
          <p:nvPr/>
        </p:nvSpPr>
        <p:spPr>
          <a:xfrm>
            <a:off x="5156058" y="4564395"/>
            <a:ext cx="269527" cy="269526"/>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27" name="Oval 374"/>
          <p:cNvSpPr>
            <a:spLocks noChangeAspect="1"/>
          </p:cNvSpPr>
          <p:nvPr/>
        </p:nvSpPr>
        <p:spPr>
          <a:xfrm>
            <a:off x="7866205" y="4135402"/>
            <a:ext cx="179734" cy="179733"/>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28" name="Oval 348"/>
          <p:cNvSpPr>
            <a:spLocks noChangeAspect="1"/>
          </p:cNvSpPr>
          <p:nvPr/>
        </p:nvSpPr>
        <p:spPr>
          <a:xfrm>
            <a:off x="4376659" y="2837309"/>
            <a:ext cx="633532" cy="63353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prstClr val="white"/>
              </a:solidFill>
              <a:effectLst/>
              <a:uLnTx/>
              <a:uFillTx/>
              <a:cs typeface="+mn-ea"/>
              <a:sym typeface="+mn-lt"/>
            </a:endParaRPr>
          </a:p>
        </p:txBody>
      </p:sp>
      <p:sp>
        <p:nvSpPr>
          <p:cNvPr id="29" name="Oval 36"/>
          <p:cNvSpPr>
            <a:spLocks noChangeAspect="1"/>
          </p:cNvSpPr>
          <p:nvPr/>
        </p:nvSpPr>
        <p:spPr>
          <a:xfrm>
            <a:off x="7251597" y="3649156"/>
            <a:ext cx="179734" cy="179733"/>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30" name="Oval 38"/>
          <p:cNvSpPr>
            <a:spLocks noChangeAspect="1"/>
          </p:cNvSpPr>
          <p:nvPr/>
        </p:nvSpPr>
        <p:spPr>
          <a:xfrm>
            <a:off x="3537483" y="2267374"/>
            <a:ext cx="1045290" cy="10452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400" b="0" i="0" u="none" strike="noStrike" kern="1200" cap="none" spc="0" normalizeH="0" baseline="0" noProof="0" dirty="0">
              <a:ln>
                <a:noFill/>
              </a:ln>
              <a:solidFill>
                <a:prstClr val="white"/>
              </a:solidFill>
              <a:effectLst/>
              <a:uLnTx/>
              <a:uFillTx/>
              <a:cs typeface="+mn-ea"/>
              <a:sym typeface="+mn-lt"/>
            </a:endParaRPr>
          </a:p>
        </p:txBody>
      </p:sp>
      <p:sp>
        <p:nvSpPr>
          <p:cNvPr id="31" name="Oval 39"/>
          <p:cNvSpPr>
            <a:spLocks noChangeAspect="1"/>
          </p:cNvSpPr>
          <p:nvPr/>
        </p:nvSpPr>
        <p:spPr>
          <a:xfrm>
            <a:off x="6209756" y="1544322"/>
            <a:ext cx="500703" cy="5007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cs typeface="+mn-ea"/>
              <a:sym typeface="+mn-lt"/>
            </a:endParaRPr>
          </a:p>
        </p:txBody>
      </p:sp>
      <p:sp>
        <p:nvSpPr>
          <p:cNvPr id="32" name="任意多边形 31"/>
          <p:cNvSpPr/>
          <p:nvPr/>
        </p:nvSpPr>
        <p:spPr>
          <a:xfrm>
            <a:off x="7837407" y="3170012"/>
            <a:ext cx="377805" cy="323834"/>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3" name="任意多边形 32"/>
          <p:cNvSpPr/>
          <p:nvPr/>
        </p:nvSpPr>
        <p:spPr>
          <a:xfrm>
            <a:off x="7153805" y="1937455"/>
            <a:ext cx="377806" cy="323899"/>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4" name="任意多边形 33"/>
          <p:cNvSpPr/>
          <p:nvPr/>
        </p:nvSpPr>
        <p:spPr>
          <a:xfrm>
            <a:off x="4389341" y="3979043"/>
            <a:ext cx="396147" cy="296846"/>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5" name="任意多边形 34"/>
          <p:cNvSpPr/>
          <p:nvPr/>
        </p:nvSpPr>
        <p:spPr>
          <a:xfrm>
            <a:off x="4677068" y="2087905"/>
            <a:ext cx="377806" cy="377806"/>
          </a:xfrm>
          <a:custGeom>
            <a:avLst/>
            <a:gdLst/>
            <a:ahLst/>
            <a:cxnLst/>
            <a:rect l="l" t="t" r="r" b="b"/>
            <a:pathLst>
              <a:path w="228600" h="228600">
                <a:moveTo>
                  <a:pt x="163286" y="76158"/>
                </a:moveTo>
                <a:lnTo>
                  <a:pt x="163286" y="114300"/>
                </a:lnTo>
                <a:lnTo>
                  <a:pt x="201428" y="114300"/>
                </a:lnTo>
                <a:close/>
                <a:moveTo>
                  <a:pt x="97971" y="65315"/>
                </a:moveTo>
                <a:lnTo>
                  <a:pt x="97971" y="212272"/>
                </a:lnTo>
                <a:lnTo>
                  <a:pt x="212271" y="212272"/>
                </a:lnTo>
                <a:lnTo>
                  <a:pt x="212271" y="130629"/>
                </a:lnTo>
                <a:lnTo>
                  <a:pt x="159204" y="130629"/>
                </a:lnTo>
                <a:cubicBezTo>
                  <a:pt x="155802" y="130629"/>
                  <a:pt x="152910" y="129438"/>
                  <a:pt x="150529" y="127057"/>
                </a:cubicBezTo>
                <a:cubicBezTo>
                  <a:pt x="148148" y="124676"/>
                  <a:pt x="146957" y="121784"/>
                  <a:pt x="146957" y="118383"/>
                </a:cubicBezTo>
                <a:lnTo>
                  <a:pt x="146957" y="65315"/>
                </a:lnTo>
                <a:close/>
                <a:moveTo>
                  <a:pt x="36739" y="16329"/>
                </a:moveTo>
                <a:cubicBezTo>
                  <a:pt x="35634" y="16329"/>
                  <a:pt x="34677" y="16733"/>
                  <a:pt x="33869" y="17541"/>
                </a:cubicBezTo>
                <a:cubicBezTo>
                  <a:pt x="33061" y="18349"/>
                  <a:pt x="32657" y="19306"/>
                  <a:pt x="32657" y="20411"/>
                </a:cubicBezTo>
                <a:lnTo>
                  <a:pt x="32657" y="28575"/>
                </a:lnTo>
                <a:cubicBezTo>
                  <a:pt x="32657" y="29681"/>
                  <a:pt x="33061" y="30638"/>
                  <a:pt x="33869" y="31446"/>
                </a:cubicBezTo>
                <a:cubicBezTo>
                  <a:pt x="34677" y="32254"/>
                  <a:pt x="35634" y="32658"/>
                  <a:pt x="36739" y="32658"/>
                </a:cubicBezTo>
                <a:lnTo>
                  <a:pt x="126546" y="32658"/>
                </a:lnTo>
                <a:cubicBezTo>
                  <a:pt x="127652" y="32658"/>
                  <a:pt x="128609" y="32254"/>
                  <a:pt x="129417" y="31446"/>
                </a:cubicBezTo>
                <a:cubicBezTo>
                  <a:pt x="130225" y="30638"/>
                  <a:pt x="130629" y="29681"/>
                  <a:pt x="130629" y="28575"/>
                </a:cubicBezTo>
                <a:lnTo>
                  <a:pt x="130629" y="20411"/>
                </a:lnTo>
                <a:cubicBezTo>
                  <a:pt x="130629" y="19306"/>
                  <a:pt x="130225" y="18349"/>
                  <a:pt x="129417" y="17541"/>
                </a:cubicBezTo>
                <a:cubicBezTo>
                  <a:pt x="128609" y="16733"/>
                  <a:pt x="127652" y="16329"/>
                  <a:pt x="126546" y="16329"/>
                </a:cubicBezTo>
                <a:close/>
                <a:moveTo>
                  <a:pt x="12246" y="0"/>
                </a:moveTo>
                <a:lnTo>
                  <a:pt x="151039" y="0"/>
                </a:lnTo>
                <a:cubicBezTo>
                  <a:pt x="154441" y="0"/>
                  <a:pt x="157333" y="1191"/>
                  <a:pt x="159714" y="3572"/>
                </a:cubicBezTo>
                <a:cubicBezTo>
                  <a:pt x="162095" y="5954"/>
                  <a:pt x="163286" y="8845"/>
                  <a:pt x="163286" y="12247"/>
                </a:cubicBezTo>
                <a:lnTo>
                  <a:pt x="163286" y="54089"/>
                </a:lnTo>
                <a:cubicBezTo>
                  <a:pt x="165072" y="55194"/>
                  <a:pt x="166602" y="56385"/>
                  <a:pt x="167878" y="57661"/>
                </a:cubicBezTo>
                <a:lnTo>
                  <a:pt x="219925" y="109708"/>
                </a:lnTo>
                <a:cubicBezTo>
                  <a:pt x="222307" y="112089"/>
                  <a:pt x="224348" y="115321"/>
                  <a:pt x="226049" y="119403"/>
                </a:cubicBezTo>
                <a:cubicBezTo>
                  <a:pt x="227750" y="123485"/>
                  <a:pt x="228600" y="127227"/>
                  <a:pt x="228600" y="130629"/>
                </a:cubicBezTo>
                <a:lnTo>
                  <a:pt x="228600" y="216354"/>
                </a:lnTo>
                <a:cubicBezTo>
                  <a:pt x="228600" y="219756"/>
                  <a:pt x="227409" y="222647"/>
                  <a:pt x="225028" y="225028"/>
                </a:cubicBezTo>
                <a:cubicBezTo>
                  <a:pt x="222647" y="227410"/>
                  <a:pt x="219755" y="228600"/>
                  <a:pt x="216354" y="228600"/>
                </a:cubicBezTo>
                <a:lnTo>
                  <a:pt x="93889" y="228600"/>
                </a:lnTo>
                <a:cubicBezTo>
                  <a:pt x="90487" y="228600"/>
                  <a:pt x="87596" y="227410"/>
                  <a:pt x="85215" y="225028"/>
                </a:cubicBezTo>
                <a:cubicBezTo>
                  <a:pt x="82833" y="222647"/>
                  <a:pt x="81643" y="219756"/>
                  <a:pt x="81643" y="216354"/>
                </a:cubicBezTo>
                <a:lnTo>
                  <a:pt x="81643" y="195943"/>
                </a:lnTo>
                <a:lnTo>
                  <a:pt x="12246" y="195943"/>
                </a:lnTo>
                <a:cubicBezTo>
                  <a:pt x="8845" y="195943"/>
                  <a:pt x="5953" y="194753"/>
                  <a:pt x="3572" y="192371"/>
                </a:cubicBezTo>
                <a:cubicBezTo>
                  <a:pt x="1191" y="189990"/>
                  <a:pt x="0" y="187099"/>
                  <a:pt x="0" y="183697"/>
                </a:cubicBezTo>
                <a:lnTo>
                  <a:pt x="0" y="12247"/>
                </a:lnTo>
                <a:cubicBezTo>
                  <a:pt x="0" y="8845"/>
                  <a:pt x="1191" y="5954"/>
                  <a:pt x="3572" y="3572"/>
                </a:cubicBezTo>
                <a:cubicBezTo>
                  <a:pt x="5953" y="1191"/>
                  <a:pt x="8845" y="0"/>
                  <a:pt x="1224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nvGrpSpPr>
          <p:cNvPr id="36" name="Group 8"/>
          <p:cNvGrpSpPr/>
          <p:nvPr/>
        </p:nvGrpSpPr>
        <p:grpSpPr>
          <a:xfrm>
            <a:off x="3866549" y="2555085"/>
            <a:ext cx="346724" cy="472094"/>
            <a:chOff x="2767013" y="609600"/>
            <a:chExt cx="561975" cy="765176"/>
          </a:xfrm>
          <a:solidFill>
            <a:schemeClr val="bg1"/>
          </a:solidFill>
        </p:grpSpPr>
        <p:sp>
          <p:nvSpPr>
            <p:cNvPr id="37"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38"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sp>
        <p:nvSpPr>
          <p:cNvPr id="39" name="Oval 345"/>
          <p:cNvSpPr>
            <a:spLocks noChangeAspect="1"/>
          </p:cNvSpPr>
          <p:nvPr/>
        </p:nvSpPr>
        <p:spPr>
          <a:xfrm>
            <a:off x="5748138" y="2269747"/>
            <a:ext cx="1460901" cy="146089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cs typeface="+mn-ea"/>
              <a:sym typeface="+mn-lt"/>
            </a:endParaRPr>
          </a:p>
        </p:txBody>
      </p:sp>
      <p:sp>
        <p:nvSpPr>
          <p:cNvPr id="40" name="任意多边形 39"/>
          <p:cNvSpPr/>
          <p:nvPr/>
        </p:nvSpPr>
        <p:spPr>
          <a:xfrm>
            <a:off x="6251575" y="2801095"/>
            <a:ext cx="480777" cy="443795"/>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2" name="Text Placeholder 32"/>
          <p:cNvSpPr txBox="1"/>
          <p:nvPr/>
        </p:nvSpPr>
        <p:spPr>
          <a:xfrm>
            <a:off x="1085430" y="216775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43" name="Text Placeholder 33"/>
          <p:cNvSpPr txBox="1"/>
          <p:nvPr/>
        </p:nvSpPr>
        <p:spPr>
          <a:xfrm>
            <a:off x="1071144" y="1887578"/>
            <a:ext cx="1893998"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r">
              <a:buNone/>
            </a:pPr>
            <a:r>
              <a:rPr lang="zh-CN" altLang="en-US" sz="1300" b="1" dirty="0">
                <a:solidFill>
                  <a:schemeClr val="accent1"/>
                </a:solidFill>
                <a:latin typeface="+mn-lt"/>
                <a:cs typeface="+mn-ea"/>
                <a:sym typeface="+mn-lt"/>
              </a:rPr>
              <a:t>用户体验</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44" name="Text Placeholder 32"/>
          <p:cNvSpPr txBox="1"/>
          <p:nvPr/>
        </p:nvSpPr>
        <p:spPr>
          <a:xfrm>
            <a:off x="1085430" y="3657460"/>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45" name="Text Placeholder 33"/>
          <p:cNvSpPr txBox="1"/>
          <p:nvPr/>
        </p:nvSpPr>
        <p:spPr>
          <a:xfrm>
            <a:off x="1074235" y="3377283"/>
            <a:ext cx="1890907" cy="230219"/>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r">
              <a:buNone/>
            </a:pPr>
            <a:r>
              <a:rPr lang="zh-CN" altLang="en-US" sz="1300" b="1" dirty="0">
                <a:solidFill>
                  <a:schemeClr val="accent1"/>
                </a:solidFill>
                <a:latin typeface="+mn-lt"/>
                <a:cs typeface="+mn-ea"/>
                <a:sym typeface="+mn-lt"/>
              </a:rPr>
              <a:t>销售助推器</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46" name="Text Placeholder 32"/>
          <p:cNvSpPr txBox="1"/>
          <p:nvPr/>
        </p:nvSpPr>
        <p:spPr>
          <a:xfrm>
            <a:off x="1085430" y="514716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47" name="Text Placeholder 33"/>
          <p:cNvSpPr txBox="1"/>
          <p:nvPr/>
        </p:nvSpPr>
        <p:spPr>
          <a:xfrm>
            <a:off x="1074235" y="4866989"/>
            <a:ext cx="1890907" cy="2140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r">
              <a:buNone/>
              <a:defRPr/>
            </a:pPr>
            <a:r>
              <a:rPr lang="zh-CN" altLang="en-US" sz="1300" b="1" dirty="0">
                <a:solidFill>
                  <a:schemeClr val="accent1"/>
                </a:solidFill>
                <a:latin typeface="+mn-lt"/>
                <a:cs typeface="+mn-ea"/>
                <a:sym typeface="+mn-lt"/>
              </a:rPr>
              <a:t>商业策略</a:t>
            </a:r>
            <a:endParaRPr lang="en-AU" altLang="zh-CN" sz="1300" b="1" dirty="0">
              <a:solidFill>
                <a:schemeClr val="accent1"/>
              </a:solidFill>
              <a:latin typeface="+mn-lt"/>
              <a:cs typeface="+mn-ea"/>
              <a:sym typeface="+mn-lt"/>
            </a:endParaRPr>
          </a:p>
        </p:txBody>
      </p:sp>
      <p:sp>
        <p:nvSpPr>
          <p:cNvPr id="48" name="Text Placeholder 32"/>
          <p:cNvSpPr txBox="1"/>
          <p:nvPr/>
        </p:nvSpPr>
        <p:spPr>
          <a:xfrm>
            <a:off x="9130023" y="216775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49" name="Text Placeholder 33"/>
          <p:cNvSpPr txBox="1"/>
          <p:nvPr/>
        </p:nvSpPr>
        <p:spPr>
          <a:xfrm>
            <a:off x="9130023" y="1887578"/>
            <a:ext cx="1893998"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300" b="1" dirty="0">
                <a:solidFill>
                  <a:schemeClr val="accent1"/>
                </a:solidFill>
                <a:latin typeface="+mn-lt"/>
                <a:cs typeface="+mn-ea"/>
                <a:sym typeface="+mn-lt"/>
              </a:rPr>
              <a:t>回收的产品</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50" name="Text Placeholder 32"/>
          <p:cNvSpPr txBox="1"/>
          <p:nvPr/>
        </p:nvSpPr>
        <p:spPr>
          <a:xfrm>
            <a:off x="9130023" y="3657460"/>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51" name="Text Placeholder 33"/>
          <p:cNvSpPr txBox="1"/>
          <p:nvPr/>
        </p:nvSpPr>
        <p:spPr>
          <a:xfrm>
            <a:off x="9130023" y="3377283"/>
            <a:ext cx="1890907" cy="230219"/>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300" b="1" dirty="0">
                <a:solidFill>
                  <a:schemeClr val="accent1"/>
                </a:solidFill>
                <a:latin typeface="+mn-lt"/>
                <a:cs typeface="+mn-ea"/>
                <a:sym typeface="+mn-lt"/>
              </a:rPr>
              <a:t>光的内容</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52" name="Text Placeholder 32"/>
          <p:cNvSpPr txBox="1"/>
          <p:nvPr/>
        </p:nvSpPr>
        <p:spPr>
          <a:xfrm>
            <a:off x="9130023" y="514716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53" name="Text Placeholder 33"/>
          <p:cNvSpPr txBox="1"/>
          <p:nvPr/>
        </p:nvSpPr>
        <p:spPr>
          <a:xfrm>
            <a:off x="9130023" y="4866989"/>
            <a:ext cx="1890907" cy="2140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300" b="1" dirty="0">
                <a:solidFill>
                  <a:schemeClr val="accent1"/>
                </a:solidFill>
                <a:latin typeface="+mn-lt"/>
                <a:cs typeface="+mn-ea"/>
                <a:sym typeface="+mn-lt"/>
              </a:rPr>
              <a:t>成功的关键</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54" name="Rectangle 100"/>
          <p:cNvSpPr>
            <a:spLocks noChangeArrowheads="1"/>
          </p:cNvSpPr>
          <p:nvPr/>
        </p:nvSpPr>
        <p:spPr bwMode="auto">
          <a:xfrm>
            <a:off x="5968999" y="4032215"/>
            <a:ext cx="177804" cy="2089150"/>
          </a:xfrm>
          <a:prstGeom prst="rect">
            <a:avLst/>
          </a:prstGeom>
          <a:solidFill>
            <a:schemeClr val="bg2">
              <a:lumMod val="5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55" name="Rectangle 100"/>
          <p:cNvSpPr>
            <a:spLocks noChangeArrowheads="1"/>
          </p:cNvSpPr>
          <p:nvPr/>
        </p:nvSpPr>
        <p:spPr bwMode="auto">
          <a:xfrm>
            <a:off x="5762626" y="4036978"/>
            <a:ext cx="569913" cy="2089150"/>
          </a:xfrm>
          <a:prstGeom prst="rect">
            <a:avLst/>
          </a:prstGeom>
          <a:solidFill>
            <a:schemeClr val="bg2">
              <a:lumMod val="50000"/>
            </a:schemeClr>
          </a:solidFill>
          <a:ln>
            <a:noFill/>
          </a:ln>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5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172656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4585333" y="3424634"/>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Add </a:t>
            </a:r>
            <a:r>
              <a:rPr kumimoji="1" lang="en-US" altLang="zh-CN" sz="2400" dirty="0">
                <a:solidFill>
                  <a:schemeClr val="bg1">
                    <a:lumMod val="75000"/>
                  </a:schemeClr>
                </a:solidFill>
                <a:cs typeface="+mn-ea"/>
                <a:sym typeface="+mn-lt"/>
              </a:rPr>
              <a:t>your big title here</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rPr>
              <a:t>在此输入你的标题</a:t>
            </a: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3</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355807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54135" y="2496892"/>
            <a:ext cx="3061161" cy="751139"/>
            <a:chOff x="4123410" y="1826618"/>
            <a:chExt cx="3061161" cy="751139"/>
          </a:xfrm>
        </p:grpSpPr>
        <p:grpSp>
          <p:nvGrpSpPr>
            <p:cNvPr id="3" name="组合 2"/>
            <p:cNvGrpSpPr/>
            <p:nvPr/>
          </p:nvGrpSpPr>
          <p:grpSpPr>
            <a:xfrm>
              <a:off x="4123410" y="1826618"/>
              <a:ext cx="738875" cy="751139"/>
              <a:chOff x="2498710" y="2311467"/>
              <a:chExt cx="1748840" cy="1777866"/>
            </a:xfrm>
          </p:grpSpPr>
          <p:sp>
            <p:nvSpPr>
              <p:cNvPr id="7" name="椭圆 6"/>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1</a:t>
                </a:r>
                <a:endParaRPr lang="zh-CN" altLang="en-US" sz="3200" dirty="0"/>
              </a:p>
            </p:txBody>
          </p:sp>
          <p:sp>
            <p:nvSpPr>
              <p:cNvPr id="8" name="椭圆 7"/>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9" name="椭圆 8"/>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10" name="椭圆 9"/>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4"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项目概况</a:t>
              </a:r>
            </a:p>
          </p:txBody>
        </p:sp>
        <p:sp>
          <p:nvSpPr>
            <p:cNvPr id="5"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General</a:t>
              </a:r>
              <a:r>
                <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rPr>
                <a:t> </a:t>
              </a: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Information</a:t>
              </a: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6" name="直接连接符 5"/>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719106" y="2496892"/>
            <a:ext cx="3061161" cy="751139"/>
            <a:chOff x="4123410" y="1826618"/>
            <a:chExt cx="3061161" cy="751139"/>
          </a:xfrm>
        </p:grpSpPr>
        <p:grpSp>
          <p:nvGrpSpPr>
            <p:cNvPr id="12" name="组合 11"/>
            <p:cNvGrpSpPr/>
            <p:nvPr/>
          </p:nvGrpSpPr>
          <p:grpSpPr>
            <a:xfrm>
              <a:off x="4123410" y="1826618"/>
              <a:ext cx="738875" cy="751139"/>
              <a:chOff x="2498710" y="2311467"/>
              <a:chExt cx="1748840" cy="1777866"/>
            </a:xfrm>
          </p:grpSpPr>
          <p:sp>
            <p:nvSpPr>
              <p:cNvPr id="16" name="椭圆 1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2</a:t>
                </a:r>
                <a:endParaRPr lang="zh-CN" altLang="en-US" sz="3200" dirty="0"/>
              </a:p>
            </p:txBody>
          </p:sp>
          <p:sp>
            <p:nvSpPr>
              <p:cNvPr id="17" name="椭圆 1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18" name="椭圆 1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19" name="椭圆 1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13"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功能需求</a:t>
              </a:r>
              <a:r>
                <a:rPr kumimoji="1" lang="en-US" altLang="zh-CN" sz="2000" i="0" u="none" strike="noStrike" kern="1200" cap="none" spc="0" normalizeH="0" baseline="0" noProof="0" dirty="0">
                  <a:ln>
                    <a:noFill/>
                  </a:ln>
                  <a:solidFill>
                    <a:schemeClr val="tx1">
                      <a:lumMod val="75000"/>
                      <a:lumOff val="25000"/>
                    </a:schemeClr>
                  </a:solidFill>
                  <a:effectLst/>
                  <a:uLnTx/>
                  <a:uFillTx/>
                  <a:cs typeface="+mn-ea"/>
                  <a:sym typeface="+mn-lt"/>
                </a:rPr>
                <a:t>&amp;</a:t>
              </a: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演示</a:t>
              </a:r>
            </a:p>
          </p:txBody>
        </p:sp>
        <p:sp>
          <p:nvSpPr>
            <p:cNvPr id="14"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Function</a:t>
              </a:r>
              <a:r>
                <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rPr>
                <a:t> </a:t>
              </a:r>
              <a:r>
                <a:rPr kumimoji="1" lang="en-US" altLang="zh-CN" sz="1400" i="0" u="none" strike="noStrike" kern="1200" cap="none" spc="0" normalizeH="0" baseline="0" noProof="0" dirty="0" err="1">
                  <a:ln>
                    <a:noFill/>
                  </a:ln>
                  <a:solidFill>
                    <a:schemeClr val="tx1">
                      <a:lumMod val="50000"/>
                      <a:lumOff val="50000"/>
                    </a:schemeClr>
                  </a:solidFill>
                  <a:effectLst/>
                  <a:uLnTx/>
                  <a:uFillTx/>
                  <a:cs typeface="+mn-ea"/>
                  <a:sym typeface="+mn-lt"/>
                </a:rPr>
                <a:t>Req</a:t>
              </a:r>
              <a:r>
                <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rPr>
                <a:t> </a:t>
              </a: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&amp;</a:t>
              </a:r>
              <a:r>
                <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rPr>
                <a:t> </a:t>
              </a: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Demo</a:t>
              </a: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15" name="直接连接符 14"/>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8684077" y="2490760"/>
            <a:ext cx="3061161" cy="751139"/>
            <a:chOff x="4123410" y="1826618"/>
            <a:chExt cx="3061161" cy="751139"/>
          </a:xfrm>
        </p:grpSpPr>
        <p:grpSp>
          <p:nvGrpSpPr>
            <p:cNvPr id="21" name="组合 20"/>
            <p:cNvGrpSpPr/>
            <p:nvPr/>
          </p:nvGrpSpPr>
          <p:grpSpPr>
            <a:xfrm>
              <a:off x="4123410" y="1826618"/>
              <a:ext cx="738875" cy="751139"/>
              <a:chOff x="2498710" y="2311467"/>
              <a:chExt cx="1748840" cy="1777866"/>
            </a:xfrm>
          </p:grpSpPr>
          <p:sp>
            <p:nvSpPr>
              <p:cNvPr id="25" name="椭圆 24"/>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3</a:t>
                </a:r>
                <a:endParaRPr lang="zh-CN" altLang="en-US" sz="3200" dirty="0"/>
              </a:p>
            </p:txBody>
          </p:sp>
          <p:sp>
            <p:nvSpPr>
              <p:cNvPr id="26" name="椭圆 25"/>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27" name="椭圆 26"/>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28" name="椭圆 27"/>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22"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代码测试</a:t>
              </a:r>
            </a:p>
          </p:txBody>
        </p:sp>
        <p:sp>
          <p:nvSpPr>
            <p:cNvPr id="23"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1400" dirty="0">
                  <a:solidFill>
                    <a:schemeClr val="tx1">
                      <a:lumMod val="50000"/>
                      <a:lumOff val="50000"/>
                    </a:schemeClr>
                  </a:solidFill>
                  <a:cs typeface="+mn-ea"/>
                  <a:sym typeface="+mn-lt"/>
                </a:rPr>
                <a:t>Code</a:t>
              </a:r>
              <a:r>
                <a:rPr kumimoji="1" lang="zh-CN" altLang="en-US" sz="1400" dirty="0">
                  <a:solidFill>
                    <a:schemeClr val="tx1">
                      <a:lumMod val="50000"/>
                      <a:lumOff val="50000"/>
                    </a:schemeClr>
                  </a:solidFill>
                  <a:cs typeface="+mn-ea"/>
                  <a:sym typeface="+mn-lt"/>
                </a:rPr>
                <a:t> </a:t>
              </a:r>
              <a:r>
                <a:rPr kumimoji="1" lang="en-US" altLang="zh-CN" sz="1400" dirty="0">
                  <a:solidFill>
                    <a:schemeClr val="tx1">
                      <a:lumMod val="50000"/>
                      <a:lumOff val="50000"/>
                    </a:schemeClr>
                  </a:solidFill>
                  <a:cs typeface="+mn-ea"/>
                  <a:sym typeface="+mn-lt"/>
                </a:rPr>
                <a:t>Testing</a:t>
              </a: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24" name="直接连接符 23"/>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754134" y="4255747"/>
            <a:ext cx="3061161" cy="751139"/>
            <a:chOff x="4123410" y="1826618"/>
            <a:chExt cx="3061161" cy="751139"/>
          </a:xfrm>
        </p:grpSpPr>
        <p:grpSp>
          <p:nvGrpSpPr>
            <p:cNvPr id="30" name="组合 29"/>
            <p:cNvGrpSpPr/>
            <p:nvPr/>
          </p:nvGrpSpPr>
          <p:grpSpPr>
            <a:xfrm>
              <a:off x="4123410" y="1826618"/>
              <a:ext cx="738875" cy="751139"/>
              <a:chOff x="2498710" y="2311467"/>
              <a:chExt cx="1748840" cy="1777866"/>
            </a:xfrm>
          </p:grpSpPr>
          <p:sp>
            <p:nvSpPr>
              <p:cNvPr id="34" name="椭圆 33"/>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4</a:t>
                </a:r>
                <a:endParaRPr lang="zh-CN" altLang="en-US" sz="3200" dirty="0"/>
              </a:p>
            </p:txBody>
          </p:sp>
          <p:sp>
            <p:nvSpPr>
              <p:cNvPr id="35" name="椭圆 34"/>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36" name="椭圆 35"/>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37" name="椭圆 36"/>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31"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系统测试</a:t>
              </a:r>
            </a:p>
          </p:txBody>
        </p:sp>
        <p:sp>
          <p:nvSpPr>
            <p:cNvPr id="32"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System</a:t>
              </a:r>
              <a:r>
                <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rPr>
                <a:t> </a:t>
              </a: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testing</a:t>
              </a: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33" name="直接连接符 32"/>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文本框 37"/>
          <p:cNvSpPr txBox="1"/>
          <p:nvPr/>
        </p:nvSpPr>
        <p:spPr>
          <a:xfrm>
            <a:off x="4789715" y="208096"/>
            <a:ext cx="2612571" cy="646331"/>
          </a:xfrm>
          <a:prstGeom prst="rect">
            <a:avLst/>
          </a:prstGeom>
          <a:noFill/>
        </p:spPr>
        <p:txBody>
          <a:bodyPr wrap="square" rtlCol="0">
            <a:spAutoFit/>
          </a:bodyPr>
          <a:lstStyle/>
          <a:p>
            <a:pPr algn="ctr"/>
            <a:r>
              <a:rPr lang="en-US" altLang="zh-CN" sz="3600" dirty="0">
                <a:solidFill>
                  <a:schemeClr val="accent1"/>
                </a:solidFill>
              </a:rPr>
              <a:t>CONTENT</a:t>
            </a:r>
            <a:endParaRPr lang="zh-CN" altLang="en-US" sz="3600" dirty="0">
              <a:solidFill>
                <a:schemeClr val="accent1"/>
              </a:solidFill>
            </a:endParaRPr>
          </a:p>
        </p:txBody>
      </p:sp>
      <p:sp>
        <p:nvSpPr>
          <p:cNvPr id="39" name="自由: 形状 85"/>
          <p:cNvSpPr/>
          <p:nvPr/>
        </p:nvSpPr>
        <p:spPr>
          <a:xfrm rot="2700000">
            <a:off x="6025850" y="813191"/>
            <a:ext cx="140300" cy="140300"/>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40" name="组合 39">
            <a:extLst>
              <a:ext uri="{FF2B5EF4-FFF2-40B4-BE49-F238E27FC236}">
                <a16:creationId xmlns:a16="http://schemas.microsoft.com/office/drawing/2014/main" id="{88E0C995-C2E9-954A-B49B-AE568083A6C7}"/>
              </a:ext>
            </a:extLst>
          </p:cNvPr>
          <p:cNvGrpSpPr/>
          <p:nvPr/>
        </p:nvGrpSpPr>
        <p:grpSpPr>
          <a:xfrm>
            <a:off x="4719105" y="4281011"/>
            <a:ext cx="3061161" cy="751139"/>
            <a:chOff x="4123410" y="1826618"/>
            <a:chExt cx="3061161" cy="751139"/>
          </a:xfrm>
        </p:grpSpPr>
        <p:grpSp>
          <p:nvGrpSpPr>
            <p:cNvPr id="41" name="组合 40">
              <a:extLst>
                <a:ext uri="{FF2B5EF4-FFF2-40B4-BE49-F238E27FC236}">
                  <a16:creationId xmlns:a16="http://schemas.microsoft.com/office/drawing/2014/main" id="{BFFE202C-9919-A94A-8FC8-FB8D8430B9CF}"/>
                </a:ext>
              </a:extLst>
            </p:cNvPr>
            <p:cNvGrpSpPr/>
            <p:nvPr/>
          </p:nvGrpSpPr>
          <p:grpSpPr>
            <a:xfrm>
              <a:off x="4123410" y="1826618"/>
              <a:ext cx="738875" cy="751139"/>
              <a:chOff x="2498710" y="2311467"/>
              <a:chExt cx="1748840" cy="1777866"/>
            </a:xfrm>
          </p:grpSpPr>
          <p:sp>
            <p:nvSpPr>
              <p:cNvPr id="45" name="椭圆 44">
                <a:extLst>
                  <a:ext uri="{FF2B5EF4-FFF2-40B4-BE49-F238E27FC236}">
                    <a16:creationId xmlns:a16="http://schemas.microsoft.com/office/drawing/2014/main" id="{F4646DD4-1222-E142-A4B2-A2208CE36B33}"/>
                  </a:ext>
                </a:extLst>
              </p:cNvPr>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5</a:t>
                </a:r>
                <a:endParaRPr lang="zh-CN" altLang="en-US" sz="3200" dirty="0"/>
              </a:p>
            </p:txBody>
          </p:sp>
          <p:sp>
            <p:nvSpPr>
              <p:cNvPr id="46" name="椭圆 45">
                <a:extLst>
                  <a:ext uri="{FF2B5EF4-FFF2-40B4-BE49-F238E27FC236}">
                    <a16:creationId xmlns:a16="http://schemas.microsoft.com/office/drawing/2014/main" id="{0BAD6BBB-FD00-8C4C-8DA8-1A5B74F6689E}"/>
                  </a:ext>
                </a:extLst>
              </p:cNvPr>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47" name="椭圆 46">
                <a:extLst>
                  <a:ext uri="{FF2B5EF4-FFF2-40B4-BE49-F238E27FC236}">
                    <a16:creationId xmlns:a16="http://schemas.microsoft.com/office/drawing/2014/main" id="{11400771-A2D6-E645-9532-8E2AFA4A83DD}"/>
                  </a:ext>
                </a:extLst>
              </p:cNvPr>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48" name="椭圆 47">
                <a:extLst>
                  <a:ext uri="{FF2B5EF4-FFF2-40B4-BE49-F238E27FC236}">
                    <a16:creationId xmlns:a16="http://schemas.microsoft.com/office/drawing/2014/main" id="{BF04C13E-FF3A-1948-9942-321581C0D3F6}"/>
                  </a:ext>
                </a:extLst>
              </p:cNvPr>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42" name="文本框 8">
              <a:extLst>
                <a:ext uri="{FF2B5EF4-FFF2-40B4-BE49-F238E27FC236}">
                  <a16:creationId xmlns:a16="http://schemas.microsoft.com/office/drawing/2014/main" id="{B47D93A7-CB5B-E84C-84C2-50B8BF1F0DF3}"/>
                </a:ext>
              </a:extLst>
            </p:cNvPr>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性能测试</a:t>
              </a:r>
            </a:p>
          </p:txBody>
        </p:sp>
        <p:sp>
          <p:nvSpPr>
            <p:cNvPr id="43" name="文本框 4">
              <a:extLst>
                <a:ext uri="{FF2B5EF4-FFF2-40B4-BE49-F238E27FC236}">
                  <a16:creationId xmlns:a16="http://schemas.microsoft.com/office/drawing/2014/main" id="{8E1C7E35-8D75-0649-8A8A-B01DDFDE25A9}"/>
                </a:ext>
              </a:extLst>
            </p:cNvPr>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Performance</a:t>
              </a:r>
              <a:r>
                <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rPr>
                <a:t> </a:t>
              </a: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testing</a:t>
              </a: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44" name="直接连接符 32">
              <a:extLst>
                <a:ext uri="{FF2B5EF4-FFF2-40B4-BE49-F238E27FC236}">
                  <a16:creationId xmlns:a16="http://schemas.microsoft.com/office/drawing/2014/main" id="{EC2E1F5C-EAEA-F345-9F9E-D73FDD1FACA4}"/>
                </a:ext>
              </a:extLst>
            </p:cNvPr>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866A6D5C-CC16-BD40-98B3-B621CF368DC5}"/>
              </a:ext>
            </a:extLst>
          </p:cNvPr>
          <p:cNvGrpSpPr/>
          <p:nvPr/>
        </p:nvGrpSpPr>
        <p:grpSpPr>
          <a:xfrm>
            <a:off x="8684077" y="4281011"/>
            <a:ext cx="3061161" cy="751139"/>
            <a:chOff x="4123410" y="1826618"/>
            <a:chExt cx="3061161" cy="751139"/>
          </a:xfrm>
        </p:grpSpPr>
        <p:grpSp>
          <p:nvGrpSpPr>
            <p:cNvPr id="50" name="组合 49">
              <a:extLst>
                <a:ext uri="{FF2B5EF4-FFF2-40B4-BE49-F238E27FC236}">
                  <a16:creationId xmlns:a16="http://schemas.microsoft.com/office/drawing/2014/main" id="{2155D0BB-60A1-FA4B-A282-502A2DEEE47B}"/>
                </a:ext>
              </a:extLst>
            </p:cNvPr>
            <p:cNvGrpSpPr/>
            <p:nvPr/>
          </p:nvGrpSpPr>
          <p:grpSpPr>
            <a:xfrm>
              <a:off x="4123410" y="1826618"/>
              <a:ext cx="738875" cy="751139"/>
              <a:chOff x="2498710" y="2311467"/>
              <a:chExt cx="1748840" cy="1777866"/>
            </a:xfrm>
          </p:grpSpPr>
          <p:sp>
            <p:nvSpPr>
              <p:cNvPr id="54" name="椭圆 53">
                <a:extLst>
                  <a:ext uri="{FF2B5EF4-FFF2-40B4-BE49-F238E27FC236}">
                    <a16:creationId xmlns:a16="http://schemas.microsoft.com/office/drawing/2014/main" id="{0B2B5223-C36B-4C40-B1CB-15995FF59FD8}"/>
                  </a:ext>
                </a:extLst>
              </p:cNvPr>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6</a:t>
                </a:r>
                <a:endParaRPr lang="zh-CN" altLang="en-US" sz="3200" dirty="0"/>
              </a:p>
            </p:txBody>
          </p:sp>
          <p:sp>
            <p:nvSpPr>
              <p:cNvPr id="55" name="椭圆 54">
                <a:extLst>
                  <a:ext uri="{FF2B5EF4-FFF2-40B4-BE49-F238E27FC236}">
                    <a16:creationId xmlns:a16="http://schemas.microsoft.com/office/drawing/2014/main" id="{608AF69A-DC05-E54E-9B43-E3F14A05D056}"/>
                  </a:ext>
                </a:extLst>
              </p:cNvPr>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56" name="椭圆 55">
                <a:extLst>
                  <a:ext uri="{FF2B5EF4-FFF2-40B4-BE49-F238E27FC236}">
                    <a16:creationId xmlns:a16="http://schemas.microsoft.com/office/drawing/2014/main" id="{4BCFA1B4-0B9D-F04B-9BA3-3EF7748512A0}"/>
                  </a:ext>
                </a:extLst>
              </p:cNvPr>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57" name="椭圆 56">
                <a:extLst>
                  <a:ext uri="{FF2B5EF4-FFF2-40B4-BE49-F238E27FC236}">
                    <a16:creationId xmlns:a16="http://schemas.microsoft.com/office/drawing/2014/main" id="{EFA58CD3-F4AF-B446-81EF-B0A209E0CE75}"/>
                  </a:ext>
                </a:extLst>
              </p:cNvPr>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51" name="文本框 8">
              <a:extLst>
                <a:ext uri="{FF2B5EF4-FFF2-40B4-BE49-F238E27FC236}">
                  <a16:creationId xmlns:a16="http://schemas.microsoft.com/office/drawing/2014/main" id="{DD83FC16-C806-8847-B045-881E06D32102}"/>
                </a:ext>
              </a:extLst>
            </p:cNvPr>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总结</a:t>
              </a:r>
              <a:r>
                <a:rPr kumimoji="1" lang="en-US" altLang="zh-CN" sz="2000" i="0" u="none" strike="noStrike" kern="1200" cap="none" spc="0" normalizeH="0" baseline="0" noProof="0" dirty="0">
                  <a:ln>
                    <a:noFill/>
                  </a:ln>
                  <a:solidFill>
                    <a:schemeClr val="tx1">
                      <a:lumMod val="75000"/>
                      <a:lumOff val="25000"/>
                    </a:schemeClr>
                  </a:solidFill>
                  <a:effectLst/>
                  <a:uLnTx/>
                  <a:uFillTx/>
                  <a:cs typeface="+mn-ea"/>
                  <a:sym typeface="+mn-lt"/>
                </a:rPr>
                <a:t>&amp;</a:t>
              </a: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建议</a:t>
              </a:r>
            </a:p>
          </p:txBody>
        </p:sp>
        <p:sp>
          <p:nvSpPr>
            <p:cNvPr id="52" name="文本框 4">
              <a:extLst>
                <a:ext uri="{FF2B5EF4-FFF2-40B4-BE49-F238E27FC236}">
                  <a16:creationId xmlns:a16="http://schemas.microsoft.com/office/drawing/2014/main" id="{77CB9BFF-F75E-A24E-A287-35E8F129DF6D}"/>
                </a:ext>
              </a:extLst>
            </p:cNvPr>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Summary</a:t>
              </a:r>
              <a:r>
                <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rPr>
                <a:t> </a:t>
              </a:r>
              <a:r>
                <a:rPr kumimoji="1" lang="en-US" altLang="zh-CN" sz="1400" i="0" u="none" strike="noStrike" kern="1200" cap="none" spc="0" normalizeH="0" baseline="0" noProof="0" dirty="0">
                  <a:ln>
                    <a:noFill/>
                  </a:ln>
                  <a:solidFill>
                    <a:schemeClr val="tx1">
                      <a:lumMod val="50000"/>
                      <a:lumOff val="50000"/>
                    </a:schemeClr>
                  </a:solidFill>
                  <a:effectLst/>
                  <a:uLnTx/>
                  <a:uFillTx/>
                  <a:cs typeface="+mn-ea"/>
                  <a:sym typeface="+mn-lt"/>
                </a:rPr>
                <a:t>&amp;</a:t>
              </a:r>
              <a:r>
                <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rPr>
                <a:t> </a:t>
              </a:r>
              <a:r>
                <a:rPr kumimoji="1" lang="en-US" altLang="zh-CN" sz="1400" dirty="0">
                  <a:solidFill>
                    <a:schemeClr val="tx1">
                      <a:lumMod val="50000"/>
                      <a:lumOff val="50000"/>
                    </a:schemeClr>
                  </a:solidFill>
                  <a:cs typeface="+mn-ea"/>
                  <a:sym typeface="+mn-lt"/>
                </a:rPr>
                <a:t>Advice</a:t>
              </a: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53" name="直接连接符 32">
              <a:extLst>
                <a:ext uri="{FF2B5EF4-FFF2-40B4-BE49-F238E27FC236}">
                  <a16:creationId xmlns:a16="http://schemas.microsoft.com/office/drawing/2014/main" id="{8C3EF23C-3104-9B4B-9F60-C1325C198680}"/>
                </a:ext>
              </a:extLst>
            </p:cNvPr>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7711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20</a:t>
            </a:fld>
            <a:endParaRPr lang="en-US" noProof="0" dirty="0">
              <a:latin typeface="+mn-lt"/>
              <a:cs typeface="+mn-ea"/>
              <a:sym typeface="+mn-lt"/>
            </a:endParaRPr>
          </a:p>
        </p:txBody>
      </p:sp>
      <p:sp>
        <p:nvSpPr>
          <p:cNvPr id="3" name="Rectangle 2369"/>
          <p:cNvSpPr/>
          <p:nvPr/>
        </p:nvSpPr>
        <p:spPr>
          <a:xfrm>
            <a:off x="9785635" y="3176568"/>
            <a:ext cx="1482593" cy="1382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2"/>
              </a:solidFill>
              <a:effectLst/>
              <a:uLnTx/>
              <a:uFillTx/>
              <a:cs typeface="+mn-ea"/>
              <a:sym typeface="+mn-lt"/>
            </a:endParaRPr>
          </a:p>
        </p:txBody>
      </p:sp>
      <p:sp>
        <p:nvSpPr>
          <p:cNvPr id="4" name="Rectangle 2407"/>
          <p:cNvSpPr/>
          <p:nvPr/>
        </p:nvSpPr>
        <p:spPr>
          <a:xfrm>
            <a:off x="8304449" y="3176568"/>
            <a:ext cx="1482593" cy="13820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2"/>
              </a:solidFill>
              <a:effectLst/>
              <a:uLnTx/>
              <a:uFillTx/>
              <a:cs typeface="+mn-ea"/>
              <a:sym typeface="+mn-lt"/>
            </a:endParaRPr>
          </a:p>
        </p:txBody>
      </p:sp>
      <p:sp>
        <p:nvSpPr>
          <p:cNvPr id="5" name="Rectangle 2408"/>
          <p:cNvSpPr/>
          <p:nvPr/>
        </p:nvSpPr>
        <p:spPr>
          <a:xfrm rot="2700000">
            <a:off x="9600341" y="3750908"/>
            <a:ext cx="233346" cy="2333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6" name="Rectangle 2405"/>
          <p:cNvSpPr/>
          <p:nvPr/>
        </p:nvSpPr>
        <p:spPr>
          <a:xfrm>
            <a:off x="6822132" y="3176568"/>
            <a:ext cx="1482593" cy="1382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2"/>
              </a:solidFill>
              <a:effectLst/>
              <a:uLnTx/>
              <a:uFillTx/>
              <a:cs typeface="+mn-ea"/>
              <a:sym typeface="+mn-lt"/>
            </a:endParaRPr>
          </a:p>
        </p:txBody>
      </p:sp>
      <p:sp>
        <p:nvSpPr>
          <p:cNvPr id="7" name="Rectangle 2406"/>
          <p:cNvSpPr/>
          <p:nvPr/>
        </p:nvSpPr>
        <p:spPr>
          <a:xfrm rot="2700000">
            <a:off x="8118024" y="3750908"/>
            <a:ext cx="233346" cy="2333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8" name="Rectangle 2403"/>
          <p:cNvSpPr/>
          <p:nvPr/>
        </p:nvSpPr>
        <p:spPr>
          <a:xfrm>
            <a:off x="5341221" y="3176568"/>
            <a:ext cx="1482593" cy="13820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2"/>
              </a:solidFill>
              <a:effectLst/>
              <a:uLnTx/>
              <a:uFillTx/>
              <a:cs typeface="+mn-ea"/>
              <a:sym typeface="+mn-lt"/>
            </a:endParaRPr>
          </a:p>
        </p:txBody>
      </p:sp>
      <p:sp>
        <p:nvSpPr>
          <p:cNvPr id="9" name="Rectangle 2404"/>
          <p:cNvSpPr/>
          <p:nvPr/>
        </p:nvSpPr>
        <p:spPr>
          <a:xfrm rot="2700000">
            <a:off x="6637113" y="3750908"/>
            <a:ext cx="233346" cy="2333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0" name="Rectangle 2401"/>
          <p:cNvSpPr/>
          <p:nvPr/>
        </p:nvSpPr>
        <p:spPr>
          <a:xfrm>
            <a:off x="3858599" y="3176568"/>
            <a:ext cx="1482593" cy="1382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2"/>
              </a:solidFill>
              <a:effectLst/>
              <a:uLnTx/>
              <a:uFillTx/>
              <a:cs typeface="+mn-ea"/>
              <a:sym typeface="+mn-lt"/>
            </a:endParaRPr>
          </a:p>
        </p:txBody>
      </p:sp>
      <p:sp>
        <p:nvSpPr>
          <p:cNvPr id="11" name="Rectangle 2402"/>
          <p:cNvSpPr/>
          <p:nvPr/>
        </p:nvSpPr>
        <p:spPr>
          <a:xfrm rot="2700000">
            <a:off x="5154491" y="3750908"/>
            <a:ext cx="233346" cy="2333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2" name="Rectangle 2399"/>
          <p:cNvSpPr/>
          <p:nvPr/>
        </p:nvSpPr>
        <p:spPr>
          <a:xfrm>
            <a:off x="2376282" y="3176568"/>
            <a:ext cx="1482593" cy="13820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2"/>
              </a:solidFill>
              <a:effectLst/>
              <a:uLnTx/>
              <a:uFillTx/>
              <a:cs typeface="+mn-ea"/>
              <a:sym typeface="+mn-lt"/>
            </a:endParaRPr>
          </a:p>
        </p:txBody>
      </p:sp>
      <p:sp>
        <p:nvSpPr>
          <p:cNvPr id="13" name="Rectangle 2400"/>
          <p:cNvSpPr/>
          <p:nvPr/>
        </p:nvSpPr>
        <p:spPr>
          <a:xfrm rot="2700000">
            <a:off x="3672174" y="3750908"/>
            <a:ext cx="233346" cy="2333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4" name="Rectangle 2397"/>
          <p:cNvSpPr/>
          <p:nvPr/>
        </p:nvSpPr>
        <p:spPr>
          <a:xfrm>
            <a:off x="895372" y="3176568"/>
            <a:ext cx="1482593" cy="1382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chemeClr val="accent2"/>
              </a:solidFill>
              <a:effectLst/>
              <a:uLnTx/>
              <a:uFillTx/>
              <a:cs typeface="+mn-ea"/>
              <a:sym typeface="+mn-lt"/>
            </a:endParaRPr>
          </a:p>
        </p:txBody>
      </p:sp>
      <p:sp>
        <p:nvSpPr>
          <p:cNvPr id="15" name="Rectangle 2398"/>
          <p:cNvSpPr/>
          <p:nvPr/>
        </p:nvSpPr>
        <p:spPr>
          <a:xfrm rot="2700000">
            <a:off x="2191264" y="3750908"/>
            <a:ext cx="233346" cy="2333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6" name="Text Placeholder 32"/>
          <p:cNvSpPr txBox="1"/>
          <p:nvPr/>
        </p:nvSpPr>
        <p:spPr>
          <a:xfrm>
            <a:off x="713654" y="2235577"/>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3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75000"/>
                  </a:schemeClr>
                </a:solidFill>
                <a:effectLst/>
                <a:uLnTx/>
                <a:uFillTx/>
                <a:latin typeface="+mn-lt"/>
                <a:cs typeface="+mn-ea"/>
                <a:sym typeface="+mn-lt"/>
              </a:rPr>
              <a:t>Lemon drops oat cake oat cake sugar plum sweet chocolate</a:t>
            </a:r>
          </a:p>
        </p:txBody>
      </p:sp>
      <p:sp>
        <p:nvSpPr>
          <p:cNvPr id="17" name="TextBox 2377"/>
          <p:cNvSpPr txBox="1"/>
          <p:nvPr/>
        </p:nvSpPr>
        <p:spPr>
          <a:xfrm>
            <a:off x="1423467" y="1747555"/>
            <a:ext cx="426399" cy="461665"/>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dirty="0">
                <a:ln>
                  <a:noFill/>
                </a:ln>
                <a:solidFill>
                  <a:schemeClr val="accent2"/>
                </a:solidFill>
                <a:effectLst/>
                <a:uLnTx/>
                <a:uFillTx/>
                <a:cs typeface="+mn-ea"/>
                <a:sym typeface="+mn-lt"/>
              </a:rPr>
              <a:t>01</a:t>
            </a:r>
            <a:endParaRPr kumimoji="0" lang="en-US" sz="3000" b="0" i="0" u="none" strike="noStrike" kern="1200" cap="none" spc="0" normalizeH="0" baseline="0" noProof="0" dirty="0">
              <a:ln>
                <a:noFill/>
              </a:ln>
              <a:solidFill>
                <a:schemeClr val="accent2"/>
              </a:solidFill>
              <a:effectLst/>
              <a:uLnTx/>
              <a:uFillTx/>
              <a:cs typeface="+mn-ea"/>
              <a:sym typeface="+mn-lt"/>
            </a:endParaRPr>
          </a:p>
        </p:txBody>
      </p:sp>
      <p:cxnSp>
        <p:nvCxnSpPr>
          <p:cNvPr id="18" name="Straight Connector 2378"/>
          <p:cNvCxnSpPr/>
          <p:nvPr/>
        </p:nvCxnSpPr>
        <p:spPr>
          <a:xfrm flipV="1">
            <a:off x="1636667" y="2795269"/>
            <a:ext cx="0" cy="218374"/>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Text Placeholder 32"/>
          <p:cNvSpPr txBox="1"/>
          <p:nvPr/>
        </p:nvSpPr>
        <p:spPr>
          <a:xfrm>
            <a:off x="3669571" y="2235577"/>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3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75000"/>
                  </a:schemeClr>
                </a:solidFill>
                <a:effectLst/>
                <a:uLnTx/>
                <a:uFillTx/>
                <a:latin typeface="+mn-lt"/>
                <a:cs typeface="+mn-ea"/>
                <a:sym typeface="+mn-lt"/>
              </a:rPr>
              <a:t>Lemon drops oat cake oat cake sugar plum sweet chocolate</a:t>
            </a:r>
          </a:p>
        </p:txBody>
      </p:sp>
      <p:sp>
        <p:nvSpPr>
          <p:cNvPr id="20" name="TextBox 2380"/>
          <p:cNvSpPr txBox="1"/>
          <p:nvPr/>
        </p:nvSpPr>
        <p:spPr>
          <a:xfrm>
            <a:off x="4379384" y="1747555"/>
            <a:ext cx="426399" cy="461665"/>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dirty="0">
                <a:ln>
                  <a:noFill/>
                </a:ln>
                <a:solidFill>
                  <a:schemeClr val="accent1"/>
                </a:solidFill>
                <a:effectLst/>
                <a:uLnTx/>
                <a:uFillTx/>
                <a:cs typeface="+mn-ea"/>
                <a:sym typeface="+mn-lt"/>
              </a:rPr>
              <a:t>03</a:t>
            </a:r>
            <a:endParaRPr kumimoji="0" lang="en-US" sz="3000" b="0" i="0" u="none" strike="noStrike" kern="1200" cap="none" spc="0" normalizeH="0" baseline="0" noProof="0" dirty="0">
              <a:ln>
                <a:noFill/>
              </a:ln>
              <a:solidFill>
                <a:schemeClr val="accent1"/>
              </a:solidFill>
              <a:effectLst/>
              <a:uLnTx/>
              <a:uFillTx/>
              <a:cs typeface="+mn-ea"/>
              <a:sym typeface="+mn-lt"/>
            </a:endParaRPr>
          </a:p>
        </p:txBody>
      </p:sp>
      <p:cxnSp>
        <p:nvCxnSpPr>
          <p:cNvPr id="21" name="Straight Connector 2381"/>
          <p:cNvCxnSpPr/>
          <p:nvPr/>
        </p:nvCxnSpPr>
        <p:spPr>
          <a:xfrm flipV="1">
            <a:off x="4592584" y="2795269"/>
            <a:ext cx="0" cy="218374"/>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2" name="Text Placeholder 32"/>
          <p:cNvSpPr txBox="1"/>
          <p:nvPr/>
        </p:nvSpPr>
        <p:spPr>
          <a:xfrm>
            <a:off x="6625487" y="2235577"/>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3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75000"/>
                  </a:schemeClr>
                </a:solidFill>
                <a:effectLst/>
                <a:uLnTx/>
                <a:uFillTx/>
                <a:latin typeface="+mn-lt"/>
                <a:cs typeface="+mn-ea"/>
                <a:sym typeface="+mn-lt"/>
              </a:rPr>
              <a:t>Lemon drops oat cake oat cake sugar plum sweet chocolate</a:t>
            </a:r>
          </a:p>
        </p:txBody>
      </p:sp>
      <p:sp>
        <p:nvSpPr>
          <p:cNvPr id="23" name="TextBox 2383"/>
          <p:cNvSpPr txBox="1"/>
          <p:nvPr/>
        </p:nvSpPr>
        <p:spPr>
          <a:xfrm>
            <a:off x="7335300" y="1747555"/>
            <a:ext cx="426399" cy="461665"/>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dirty="0">
                <a:ln>
                  <a:noFill/>
                </a:ln>
                <a:solidFill>
                  <a:schemeClr val="accent2"/>
                </a:solidFill>
                <a:effectLst/>
                <a:uLnTx/>
                <a:uFillTx/>
                <a:cs typeface="+mn-ea"/>
                <a:sym typeface="+mn-lt"/>
              </a:rPr>
              <a:t>05</a:t>
            </a:r>
            <a:endParaRPr kumimoji="0" lang="en-US" sz="3000" b="0" i="0" u="none" strike="noStrike" kern="1200" cap="none" spc="0" normalizeH="0" baseline="0" noProof="0" dirty="0">
              <a:ln>
                <a:noFill/>
              </a:ln>
              <a:solidFill>
                <a:schemeClr val="accent2"/>
              </a:solidFill>
              <a:effectLst/>
              <a:uLnTx/>
              <a:uFillTx/>
              <a:cs typeface="+mn-ea"/>
              <a:sym typeface="+mn-lt"/>
            </a:endParaRPr>
          </a:p>
        </p:txBody>
      </p:sp>
      <p:cxnSp>
        <p:nvCxnSpPr>
          <p:cNvPr id="24" name="Straight Connector 2384"/>
          <p:cNvCxnSpPr/>
          <p:nvPr/>
        </p:nvCxnSpPr>
        <p:spPr>
          <a:xfrm flipV="1">
            <a:off x="7548499" y="2795269"/>
            <a:ext cx="0" cy="218374"/>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5" name="Text Placeholder 32"/>
          <p:cNvSpPr txBox="1"/>
          <p:nvPr/>
        </p:nvSpPr>
        <p:spPr>
          <a:xfrm>
            <a:off x="9581400" y="2235577"/>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3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75000"/>
                  </a:schemeClr>
                </a:solidFill>
                <a:effectLst/>
                <a:uLnTx/>
                <a:uFillTx/>
                <a:latin typeface="+mn-lt"/>
                <a:cs typeface="+mn-ea"/>
                <a:sym typeface="+mn-lt"/>
              </a:rPr>
              <a:t>Lemon drops oat cake oat cake sugar plum sweet chocolate</a:t>
            </a:r>
          </a:p>
        </p:txBody>
      </p:sp>
      <p:sp>
        <p:nvSpPr>
          <p:cNvPr id="26" name="TextBox 2386"/>
          <p:cNvSpPr txBox="1"/>
          <p:nvPr/>
        </p:nvSpPr>
        <p:spPr>
          <a:xfrm>
            <a:off x="10291213" y="1747555"/>
            <a:ext cx="426399" cy="461665"/>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dirty="0">
                <a:ln>
                  <a:noFill/>
                </a:ln>
                <a:solidFill>
                  <a:schemeClr val="accent1"/>
                </a:solidFill>
                <a:effectLst/>
                <a:uLnTx/>
                <a:uFillTx/>
                <a:cs typeface="+mn-ea"/>
                <a:sym typeface="+mn-lt"/>
              </a:rPr>
              <a:t>07</a:t>
            </a:r>
            <a:endParaRPr kumimoji="0" lang="en-US" sz="3000" b="0" i="0" u="none" strike="noStrike" kern="1200" cap="none" spc="0" normalizeH="0" baseline="0" noProof="0" dirty="0">
              <a:ln>
                <a:noFill/>
              </a:ln>
              <a:solidFill>
                <a:schemeClr val="accent1"/>
              </a:solidFill>
              <a:effectLst/>
              <a:uLnTx/>
              <a:uFillTx/>
              <a:cs typeface="+mn-ea"/>
              <a:sym typeface="+mn-lt"/>
            </a:endParaRPr>
          </a:p>
        </p:txBody>
      </p:sp>
      <p:cxnSp>
        <p:nvCxnSpPr>
          <p:cNvPr id="27" name="Straight Connector 2387"/>
          <p:cNvCxnSpPr/>
          <p:nvPr/>
        </p:nvCxnSpPr>
        <p:spPr>
          <a:xfrm flipV="1">
            <a:off x="10504412" y="2795269"/>
            <a:ext cx="0" cy="218374"/>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8" name="Text Placeholder 32"/>
          <p:cNvSpPr txBox="1"/>
          <p:nvPr/>
        </p:nvSpPr>
        <p:spPr>
          <a:xfrm>
            <a:off x="2190779" y="5519576"/>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3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75000"/>
                  </a:schemeClr>
                </a:solidFill>
                <a:effectLst/>
                <a:uLnTx/>
                <a:uFillTx/>
                <a:latin typeface="+mn-lt"/>
                <a:cs typeface="+mn-ea"/>
                <a:sym typeface="+mn-lt"/>
              </a:rPr>
              <a:t>Lemon drops oat cake oat cake sugar plum sweet chocolate</a:t>
            </a:r>
          </a:p>
        </p:txBody>
      </p:sp>
      <p:sp>
        <p:nvSpPr>
          <p:cNvPr id="29" name="TextBox 2389"/>
          <p:cNvSpPr txBox="1"/>
          <p:nvPr/>
        </p:nvSpPr>
        <p:spPr>
          <a:xfrm>
            <a:off x="2900592" y="5031554"/>
            <a:ext cx="426399" cy="461665"/>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dirty="0">
                <a:ln>
                  <a:noFill/>
                </a:ln>
                <a:solidFill>
                  <a:schemeClr val="accent1"/>
                </a:solidFill>
                <a:effectLst/>
                <a:uLnTx/>
                <a:uFillTx/>
                <a:cs typeface="+mn-ea"/>
                <a:sym typeface="+mn-lt"/>
              </a:rPr>
              <a:t>02</a:t>
            </a:r>
            <a:endParaRPr kumimoji="0" lang="en-US" sz="3000" b="0" i="0" u="none" strike="noStrike" kern="1200" cap="none" spc="0" normalizeH="0" baseline="0" noProof="0" dirty="0">
              <a:ln>
                <a:noFill/>
              </a:ln>
              <a:solidFill>
                <a:schemeClr val="accent1"/>
              </a:solidFill>
              <a:effectLst/>
              <a:uLnTx/>
              <a:uFillTx/>
              <a:cs typeface="+mn-ea"/>
              <a:sym typeface="+mn-lt"/>
            </a:endParaRPr>
          </a:p>
        </p:txBody>
      </p:sp>
      <p:cxnSp>
        <p:nvCxnSpPr>
          <p:cNvPr id="30" name="Straight Connector 2390"/>
          <p:cNvCxnSpPr/>
          <p:nvPr/>
        </p:nvCxnSpPr>
        <p:spPr>
          <a:xfrm flipV="1">
            <a:off x="3113792" y="4712287"/>
            <a:ext cx="0" cy="218374"/>
          </a:xfrm>
          <a:prstGeom prst="line">
            <a:avLst/>
          </a:prstGeom>
          <a:ln w="12700">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1" name="Text Placeholder 32"/>
          <p:cNvSpPr txBox="1"/>
          <p:nvPr/>
        </p:nvSpPr>
        <p:spPr>
          <a:xfrm>
            <a:off x="5152343" y="5519576"/>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3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75000"/>
                  </a:schemeClr>
                </a:solidFill>
                <a:effectLst/>
                <a:uLnTx/>
                <a:uFillTx/>
                <a:latin typeface="+mn-lt"/>
                <a:cs typeface="+mn-ea"/>
                <a:sym typeface="+mn-lt"/>
              </a:rPr>
              <a:t>Lemon drops oat cake oat cake sugar plum sweet chocolate</a:t>
            </a:r>
          </a:p>
        </p:txBody>
      </p:sp>
      <p:sp>
        <p:nvSpPr>
          <p:cNvPr id="32" name="TextBox 2392"/>
          <p:cNvSpPr txBox="1"/>
          <p:nvPr/>
        </p:nvSpPr>
        <p:spPr>
          <a:xfrm>
            <a:off x="5862156" y="5031554"/>
            <a:ext cx="426399" cy="461665"/>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dirty="0">
                <a:ln>
                  <a:noFill/>
                </a:ln>
                <a:solidFill>
                  <a:schemeClr val="accent2"/>
                </a:solidFill>
                <a:effectLst/>
                <a:uLnTx/>
                <a:uFillTx/>
                <a:cs typeface="+mn-ea"/>
                <a:sym typeface="+mn-lt"/>
              </a:rPr>
              <a:t>04</a:t>
            </a:r>
            <a:endParaRPr kumimoji="0" lang="en-US" sz="3000" b="0" i="0" u="none" strike="noStrike" kern="1200" cap="none" spc="0" normalizeH="0" baseline="0" noProof="0" dirty="0">
              <a:ln>
                <a:noFill/>
              </a:ln>
              <a:solidFill>
                <a:schemeClr val="accent2"/>
              </a:solidFill>
              <a:effectLst/>
              <a:uLnTx/>
              <a:uFillTx/>
              <a:cs typeface="+mn-ea"/>
              <a:sym typeface="+mn-lt"/>
            </a:endParaRPr>
          </a:p>
        </p:txBody>
      </p:sp>
      <p:cxnSp>
        <p:nvCxnSpPr>
          <p:cNvPr id="33" name="Straight Connector 2393"/>
          <p:cNvCxnSpPr/>
          <p:nvPr/>
        </p:nvCxnSpPr>
        <p:spPr>
          <a:xfrm flipV="1">
            <a:off x="6075356" y="4712287"/>
            <a:ext cx="0" cy="218374"/>
          </a:xfrm>
          <a:prstGeom prst="line">
            <a:avLst/>
          </a:prstGeom>
          <a:ln w="12700">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4" name="Text Placeholder 32"/>
          <p:cNvSpPr txBox="1"/>
          <p:nvPr/>
        </p:nvSpPr>
        <p:spPr>
          <a:xfrm>
            <a:off x="8113907" y="5519576"/>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3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75000"/>
                  </a:schemeClr>
                </a:solidFill>
                <a:effectLst/>
                <a:uLnTx/>
                <a:uFillTx/>
                <a:latin typeface="+mn-lt"/>
                <a:cs typeface="+mn-ea"/>
                <a:sym typeface="+mn-lt"/>
              </a:rPr>
              <a:t>Lemon drops oat cake oat cake sugar plum sweet chocolate</a:t>
            </a:r>
          </a:p>
        </p:txBody>
      </p:sp>
      <p:sp>
        <p:nvSpPr>
          <p:cNvPr id="35" name="TextBox 2395"/>
          <p:cNvSpPr txBox="1"/>
          <p:nvPr/>
        </p:nvSpPr>
        <p:spPr>
          <a:xfrm>
            <a:off x="8823720" y="5031554"/>
            <a:ext cx="426399" cy="461665"/>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dirty="0">
                <a:ln>
                  <a:noFill/>
                </a:ln>
                <a:solidFill>
                  <a:schemeClr val="accent1"/>
                </a:solidFill>
                <a:effectLst/>
                <a:uLnTx/>
                <a:uFillTx/>
                <a:cs typeface="+mn-ea"/>
                <a:sym typeface="+mn-lt"/>
              </a:rPr>
              <a:t>06</a:t>
            </a:r>
            <a:endParaRPr kumimoji="0" lang="en-US" sz="3000" b="0" i="0" u="none" strike="noStrike" kern="1200" cap="none" spc="0" normalizeH="0" baseline="0" noProof="0" dirty="0">
              <a:ln>
                <a:noFill/>
              </a:ln>
              <a:solidFill>
                <a:schemeClr val="accent1"/>
              </a:solidFill>
              <a:effectLst/>
              <a:uLnTx/>
              <a:uFillTx/>
              <a:cs typeface="+mn-ea"/>
              <a:sym typeface="+mn-lt"/>
            </a:endParaRPr>
          </a:p>
        </p:txBody>
      </p:sp>
      <p:cxnSp>
        <p:nvCxnSpPr>
          <p:cNvPr id="36" name="Straight Connector 2396"/>
          <p:cNvCxnSpPr/>
          <p:nvPr/>
        </p:nvCxnSpPr>
        <p:spPr>
          <a:xfrm flipV="1">
            <a:off x="9036920" y="4712287"/>
            <a:ext cx="0" cy="218374"/>
          </a:xfrm>
          <a:prstGeom prst="line">
            <a:avLst/>
          </a:prstGeom>
          <a:ln w="12700">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2884054" y="3635091"/>
            <a:ext cx="430315" cy="368842"/>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8" name="任意多边形 37"/>
          <p:cNvSpPr/>
          <p:nvPr/>
        </p:nvSpPr>
        <p:spPr>
          <a:xfrm>
            <a:off x="8823902" y="3636941"/>
            <a:ext cx="430315" cy="368915"/>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9" name="任意多边形 38"/>
          <p:cNvSpPr/>
          <p:nvPr/>
        </p:nvSpPr>
        <p:spPr>
          <a:xfrm>
            <a:off x="5893785" y="3665829"/>
            <a:ext cx="451206" cy="338104"/>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0" name="任意多边形 39"/>
          <p:cNvSpPr/>
          <p:nvPr/>
        </p:nvSpPr>
        <p:spPr>
          <a:xfrm>
            <a:off x="1349852" y="3566774"/>
            <a:ext cx="547598" cy="505476"/>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1" name="任意多边形 40"/>
          <p:cNvSpPr/>
          <p:nvPr/>
        </p:nvSpPr>
        <p:spPr>
          <a:xfrm>
            <a:off x="10324860" y="3643688"/>
            <a:ext cx="404141" cy="382288"/>
          </a:xfrm>
          <a:custGeom>
            <a:avLst/>
            <a:gdLst/>
            <a:ahLst/>
            <a:cxnLst/>
            <a:rect l="l" t="t" r="r" b="b"/>
            <a:pathLst>
              <a:path w="214695" h="203086">
                <a:moveTo>
                  <a:pt x="81643" y="24493"/>
                </a:moveTo>
                <a:cubicBezTo>
                  <a:pt x="74839" y="24493"/>
                  <a:pt x="69056" y="26874"/>
                  <a:pt x="64294" y="31636"/>
                </a:cubicBezTo>
                <a:cubicBezTo>
                  <a:pt x="59531" y="36399"/>
                  <a:pt x="57150" y="42182"/>
                  <a:pt x="57150" y="48986"/>
                </a:cubicBezTo>
                <a:cubicBezTo>
                  <a:pt x="57150" y="52557"/>
                  <a:pt x="57958" y="56087"/>
                  <a:pt x="59574" y="59574"/>
                </a:cubicBezTo>
                <a:cubicBezTo>
                  <a:pt x="56087" y="57958"/>
                  <a:pt x="52558" y="57150"/>
                  <a:pt x="48986" y="57150"/>
                </a:cubicBezTo>
                <a:cubicBezTo>
                  <a:pt x="42182" y="57150"/>
                  <a:pt x="36399" y="59531"/>
                  <a:pt x="31637" y="64294"/>
                </a:cubicBezTo>
                <a:cubicBezTo>
                  <a:pt x="26874" y="69056"/>
                  <a:pt x="24493" y="74839"/>
                  <a:pt x="24493" y="81643"/>
                </a:cubicBezTo>
                <a:cubicBezTo>
                  <a:pt x="24493" y="88446"/>
                  <a:pt x="26874" y="94229"/>
                  <a:pt x="31637" y="98992"/>
                </a:cubicBezTo>
                <a:cubicBezTo>
                  <a:pt x="36399" y="103754"/>
                  <a:pt x="42182" y="106136"/>
                  <a:pt x="48986" y="106136"/>
                </a:cubicBezTo>
                <a:cubicBezTo>
                  <a:pt x="55789" y="106136"/>
                  <a:pt x="61572" y="103754"/>
                  <a:pt x="66335" y="98992"/>
                </a:cubicBezTo>
                <a:cubicBezTo>
                  <a:pt x="71097" y="94229"/>
                  <a:pt x="73479" y="88446"/>
                  <a:pt x="73479" y="81643"/>
                </a:cubicBezTo>
                <a:cubicBezTo>
                  <a:pt x="73479" y="78071"/>
                  <a:pt x="72671" y="74541"/>
                  <a:pt x="71055" y="71055"/>
                </a:cubicBezTo>
                <a:cubicBezTo>
                  <a:pt x="74542" y="72670"/>
                  <a:pt x="78071" y="73478"/>
                  <a:pt x="81643" y="73478"/>
                </a:cubicBezTo>
                <a:cubicBezTo>
                  <a:pt x="88446" y="73478"/>
                  <a:pt x="94229" y="71097"/>
                  <a:pt x="98992" y="66335"/>
                </a:cubicBezTo>
                <a:cubicBezTo>
                  <a:pt x="103754" y="61572"/>
                  <a:pt x="106136" y="55789"/>
                  <a:pt x="106136" y="48986"/>
                </a:cubicBezTo>
                <a:cubicBezTo>
                  <a:pt x="106136" y="42182"/>
                  <a:pt x="103754" y="36399"/>
                  <a:pt x="98992" y="31636"/>
                </a:cubicBezTo>
                <a:cubicBezTo>
                  <a:pt x="94229" y="26874"/>
                  <a:pt x="88446" y="24493"/>
                  <a:pt x="81643" y="24493"/>
                </a:cubicBezTo>
                <a:close/>
                <a:moveTo>
                  <a:pt x="83684" y="0"/>
                </a:moveTo>
                <a:cubicBezTo>
                  <a:pt x="97546" y="0"/>
                  <a:pt x="108836" y="4358"/>
                  <a:pt x="117553" y="13075"/>
                </a:cubicBezTo>
                <a:cubicBezTo>
                  <a:pt x="126270" y="21793"/>
                  <a:pt x="130629" y="33082"/>
                  <a:pt x="130629" y="46944"/>
                </a:cubicBezTo>
                <a:cubicBezTo>
                  <a:pt x="130629" y="63018"/>
                  <a:pt x="125058" y="78539"/>
                  <a:pt x="113917" y="93506"/>
                </a:cubicBezTo>
                <a:lnTo>
                  <a:pt x="159204" y="138793"/>
                </a:lnTo>
                <a:lnTo>
                  <a:pt x="171450" y="126546"/>
                </a:lnTo>
                <a:cubicBezTo>
                  <a:pt x="171195" y="126291"/>
                  <a:pt x="170089" y="125249"/>
                  <a:pt x="168133" y="123421"/>
                </a:cubicBezTo>
                <a:cubicBezTo>
                  <a:pt x="166177" y="121592"/>
                  <a:pt x="164476" y="119955"/>
                  <a:pt x="163031" y="118510"/>
                </a:cubicBezTo>
                <a:cubicBezTo>
                  <a:pt x="161585" y="117064"/>
                  <a:pt x="160182" y="115512"/>
                  <a:pt x="158821" y="113853"/>
                </a:cubicBezTo>
                <a:cubicBezTo>
                  <a:pt x="157460" y="112195"/>
                  <a:pt x="156780" y="110983"/>
                  <a:pt x="156780" y="110218"/>
                </a:cubicBezTo>
                <a:cubicBezTo>
                  <a:pt x="156780" y="108772"/>
                  <a:pt x="158863" y="105965"/>
                  <a:pt x="163031" y="101798"/>
                </a:cubicBezTo>
                <a:cubicBezTo>
                  <a:pt x="167198" y="97631"/>
                  <a:pt x="170004" y="95548"/>
                  <a:pt x="171450" y="95548"/>
                </a:cubicBezTo>
                <a:cubicBezTo>
                  <a:pt x="172556" y="95548"/>
                  <a:pt x="173534" y="95973"/>
                  <a:pt x="174384" y="96823"/>
                </a:cubicBezTo>
                <a:cubicBezTo>
                  <a:pt x="174894" y="97333"/>
                  <a:pt x="176850" y="99226"/>
                  <a:pt x="180252" y="102500"/>
                </a:cubicBezTo>
                <a:cubicBezTo>
                  <a:pt x="183654" y="105774"/>
                  <a:pt x="187141" y="109155"/>
                  <a:pt x="190713" y="112641"/>
                </a:cubicBezTo>
                <a:cubicBezTo>
                  <a:pt x="194285" y="116128"/>
                  <a:pt x="197963" y="119785"/>
                  <a:pt x="201747" y="123612"/>
                </a:cubicBezTo>
                <a:cubicBezTo>
                  <a:pt x="205532" y="127439"/>
                  <a:pt x="208636" y="130756"/>
                  <a:pt x="211060" y="133562"/>
                </a:cubicBezTo>
                <a:cubicBezTo>
                  <a:pt x="213483" y="136369"/>
                  <a:pt x="214695" y="138112"/>
                  <a:pt x="214695" y="138793"/>
                </a:cubicBezTo>
                <a:cubicBezTo>
                  <a:pt x="214695" y="140238"/>
                  <a:pt x="212612" y="143045"/>
                  <a:pt x="208444" y="147212"/>
                </a:cubicBezTo>
                <a:cubicBezTo>
                  <a:pt x="204277" y="151379"/>
                  <a:pt x="201471" y="153463"/>
                  <a:pt x="200025" y="153463"/>
                </a:cubicBezTo>
                <a:cubicBezTo>
                  <a:pt x="199260" y="153463"/>
                  <a:pt x="198048" y="152783"/>
                  <a:pt x="196389" y="151422"/>
                </a:cubicBezTo>
                <a:cubicBezTo>
                  <a:pt x="194731" y="150061"/>
                  <a:pt x="193179" y="148658"/>
                  <a:pt x="191733" y="147212"/>
                </a:cubicBezTo>
                <a:cubicBezTo>
                  <a:pt x="190287" y="145766"/>
                  <a:pt x="188650" y="144065"/>
                  <a:pt x="186822" y="142109"/>
                </a:cubicBezTo>
                <a:cubicBezTo>
                  <a:pt x="184993" y="140153"/>
                  <a:pt x="183952" y="139048"/>
                  <a:pt x="183696" y="138793"/>
                </a:cubicBezTo>
                <a:lnTo>
                  <a:pt x="171450" y="151039"/>
                </a:lnTo>
                <a:lnTo>
                  <a:pt x="199515" y="179104"/>
                </a:lnTo>
                <a:cubicBezTo>
                  <a:pt x="201896" y="181485"/>
                  <a:pt x="203087" y="184377"/>
                  <a:pt x="203087" y="187778"/>
                </a:cubicBezTo>
                <a:cubicBezTo>
                  <a:pt x="203087" y="191350"/>
                  <a:pt x="201428" y="194795"/>
                  <a:pt x="198111" y="198111"/>
                </a:cubicBezTo>
                <a:cubicBezTo>
                  <a:pt x="194795" y="201428"/>
                  <a:pt x="191350" y="203086"/>
                  <a:pt x="187779" y="203086"/>
                </a:cubicBezTo>
                <a:cubicBezTo>
                  <a:pt x="184377" y="203086"/>
                  <a:pt x="181485" y="201896"/>
                  <a:pt x="179104" y="199515"/>
                </a:cubicBezTo>
                <a:lnTo>
                  <a:pt x="93507" y="113917"/>
                </a:lnTo>
                <a:cubicBezTo>
                  <a:pt x="78539" y="125058"/>
                  <a:pt x="63018" y="130628"/>
                  <a:pt x="46945" y="130628"/>
                </a:cubicBezTo>
                <a:cubicBezTo>
                  <a:pt x="33082" y="130628"/>
                  <a:pt x="21793" y="126270"/>
                  <a:pt x="13076" y="117553"/>
                </a:cubicBezTo>
                <a:cubicBezTo>
                  <a:pt x="4359" y="108836"/>
                  <a:pt x="0" y="97546"/>
                  <a:pt x="0" y="83684"/>
                </a:cubicBezTo>
                <a:cubicBezTo>
                  <a:pt x="0" y="70077"/>
                  <a:pt x="4040" y="56767"/>
                  <a:pt x="12119" y="43755"/>
                </a:cubicBezTo>
                <a:cubicBezTo>
                  <a:pt x="20198" y="30743"/>
                  <a:pt x="30744" y="20198"/>
                  <a:pt x="43755" y="12119"/>
                </a:cubicBezTo>
                <a:cubicBezTo>
                  <a:pt x="56767" y="4039"/>
                  <a:pt x="70077" y="0"/>
                  <a:pt x="836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white"/>
              </a:solidFill>
              <a:effectLst/>
              <a:uLnTx/>
              <a:uFillTx/>
              <a:cs typeface="+mn-ea"/>
              <a:sym typeface="+mn-lt"/>
            </a:endParaRPr>
          </a:p>
        </p:txBody>
      </p:sp>
      <p:sp>
        <p:nvSpPr>
          <p:cNvPr id="42" name="任意多边形 41"/>
          <p:cNvSpPr/>
          <p:nvPr/>
        </p:nvSpPr>
        <p:spPr>
          <a:xfrm>
            <a:off x="7361632" y="3639445"/>
            <a:ext cx="430315" cy="430315"/>
          </a:xfrm>
          <a:custGeom>
            <a:avLst/>
            <a:gdLst/>
            <a:ahLst/>
            <a:cxnLst/>
            <a:rect l="l" t="t" r="r" b="b"/>
            <a:pathLst>
              <a:path w="228600" h="228600">
                <a:moveTo>
                  <a:pt x="163286" y="76158"/>
                </a:moveTo>
                <a:lnTo>
                  <a:pt x="163286" y="114300"/>
                </a:lnTo>
                <a:lnTo>
                  <a:pt x="201428" y="114300"/>
                </a:lnTo>
                <a:close/>
                <a:moveTo>
                  <a:pt x="97971" y="65315"/>
                </a:moveTo>
                <a:lnTo>
                  <a:pt x="97971" y="212272"/>
                </a:lnTo>
                <a:lnTo>
                  <a:pt x="212271" y="212272"/>
                </a:lnTo>
                <a:lnTo>
                  <a:pt x="212271" y="130629"/>
                </a:lnTo>
                <a:lnTo>
                  <a:pt x="159204" y="130629"/>
                </a:lnTo>
                <a:cubicBezTo>
                  <a:pt x="155802" y="130629"/>
                  <a:pt x="152910" y="129438"/>
                  <a:pt x="150529" y="127057"/>
                </a:cubicBezTo>
                <a:cubicBezTo>
                  <a:pt x="148148" y="124676"/>
                  <a:pt x="146957" y="121784"/>
                  <a:pt x="146957" y="118383"/>
                </a:cubicBezTo>
                <a:lnTo>
                  <a:pt x="146957" y="65315"/>
                </a:lnTo>
                <a:close/>
                <a:moveTo>
                  <a:pt x="36739" y="16329"/>
                </a:moveTo>
                <a:cubicBezTo>
                  <a:pt x="35634" y="16329"/>
                  <a:pt x="34677" y="16733"/>
                  <a:pt x="33869" y="17541"/>
                </a:cubicBezTo>
                <a:cubicBezTo>
                  <a:pt x="33061" y="18349"/>
                  <a:pt x="32657" y="19306"/>
                  <a:pt x="32657" y="20411"/>
                </a:cubicBezTo>
                <a:lnTo>
                  <a:pt x="32657" y="28575"/>
                </a:lnTo>
                <a:cubicBezTo>
                  <a:pt x="32657" y="29681"/>
                  <a:pt x="33061" y="30638"/>
                  <a:pt x="33869" y="31446"/>
                </a:cubicBezTo>
                <a:cubicBezTo>
                  <a:pt x="34677" y="32254"/>
                  <a:pt x="35634" y="32658"/>
                  <a:pt x="36739" y="32658"/>
                </a:cubicBezTo>
                <a:lnTo>
                  <a:pt x="126546" y="32658"/>
                </a:lnTo>
                <a:cubicBezTo>
                  <a:pt x="127652" y="32658"/>
                  <a:pt x="128609" y="32254"/>
                  <a:pt x="129417" y="31446"/>
                </a:cubicBezTo>
                <a:cubicBezTo>
                  <a:pt x="130225" y="30638"/>
                  <a:pt x="130629" y="29681"/>
                  <a:pt x="130629" y="28575"/>
                </a:cubicBezTo>
                <a:lnTo>
                  <a:pt x="130629" y="20411"/>
                </a:lnTo>
                <a:cubicBezTo>
                  <a:pt x="130629" y="19306"/>
                  <a:pt x="130225" y="18349"/>
                  <a:pt x="129417" y="17541"/>
                </a:cubicBezTo>
                <a:cubicBezTo>
                  <a:pt x="128609" y="16733"/>
                  <a:pt x="127652" y="16329"/>
                  <a:pt x="126546" y="16329"/>
                </a:cubicBezTo>
                <a:close/>
                <a:moveTo>
                  <a:pt x="12246" y="0"/>
                </a:moveTo>
                <a:lnTo>
                  <a:pt x="151039" y="0"/>
                </a:lnTo>
                <a:cubicBezTo>
                  <a:pt x="154441" y="0"/>
                  <a:pt x="157333" y="1191"/>
                  <a:pt x="159714" y="3572"/>
                </a:cubicBezTo>
                <a:cubicBezTo>
                  <a:pt x="162095" y="5954"/>
                  <a:pt x="163286" y="8845"/>
                  <a:pt x="163286" y="12247"/>
                </a:cubicBezTo>
                <a:lnTo>
                  <a:pt x="163286" y="54089"/>
                </a:lnTo>
                <a:cubicBezTo>
                  <a:pt x="165072" y="55194"/>
                  <a:pt x="166602" y="56385"/>
                  <a:pt x="167878" y="57661"/>
                </a:cubicBezTo>
                <a:lnTo>
                  <a:pt x="219925" y="109708"/>
                </a:lnTo>
                <a:cubicBezTo>
                  <a:pt x="222307" y="112089"/>
                  <a:pt x="224348" y="115321"/>
                  <a:pt x="226049" y="119403"/>
                </a:cubicBezTo>
                <a:cubicBezTo>
                  <a:pt x="227750" y="123485"/>
                  <a:pt x="228600" y="127227"/>
                  <a:pt x="228600" y="130629"/>
                </a:cubicBezTo>
                <a:lnTo>
                  <a:pt x="228600" y="216354"/>
                </a:lnTo>
                <a:cubicBezTo>
                  <a:pt x="228600" y="219756"/>
                  <a:pt x="227409" y="222647"/>
                  <a:pt x="225028" y="225028"/>
                </a:cubicBezTo>
                <a:cubicBezTo>
                  <a:pt x="222647" y="227410"/>
                  <a:pt x="219755" y="228600"/>
                  <a:pt x="216354" y="228600"/>
                </a:cubicBezTo>
                <a:lnTo>
                  <a:pt x="93889" y="228600"/>
                </a:lnTo>
                <a:cubicBezTo>
                  <a:pt x="90487" y="228600"/>
                  <a:pt x="87596" y="227410"/>
                  <a:pt x="85215" y="225028"/>
                </a:cubicBezTo>
                <a:cubicBezTo>
                  <a:pt x="82833" y="222647"/>
                  <a:pt x="81643" y="219756"/>
                  <a:pt x="81643" y="216354"/>
                </a:cubicBezTo>
                <a:lnTo>
                  <a:pt x="81643" y="195943"/>
                </a:lnTo>
                <a:lnTo>
                  <a:pt x="12246" y="195943"/>
                </a:lnTo>
                <a:cubicBezTo>
                  <a:pt x="8845" y="195943"/>
                  <a:pt x="5953" y="194753"/>
                  <a:pt x="3572" y="192371"/>
                </a:cubicBezTo>
                <a:cubicBezTo>
                  <a:pt x="1191" y="189990"/>
                  <a:pt x="0" y="187099"/>
                  <a:pt x="0" y="183697"/>
                </a:cubicBezTo>
                <a:lnTo>
                  <a:pt x="0" y="12247"/>
                </a:lnTo>
                <a:cubicBezTo>
                  <a:pt x="0" y="8845"/>
                  <a:pt x="1191" y="5954"/>
                  <a:pt x="3572" y="3572"/>
                </a:cubicBezTo>
                <a:cubicBezTo>
                  <a:pt x="5953" y="1191"/>
                  <a:pt x="8845" y="0"/>
                  <a:pt x="1224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3" name="Freeform 5"/>
          <p:cNvSpPr>
            <a:spLocks noEditPoints="1"/>
          </p:cNvSpPr>
          <p:nvPr/>
        </p:nvSpPr>
        <p:spPr bwMode="auto">
          <a:xfrm>
            <a:off x="4364964" y="3538267"/>
            <a:ext cx="413114" cy="448124"/>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4" name="Freeform 6"/>
          <p:cNvSpPr>
            <a:spLocks/>
          </p:cNvSpPr>
          <p:nvPr/>
        </p:nvSpPr>
        <p:spPr bwMode="auto">
          <a:xfrm>
            <a:off x="4490999" y="4020234"/>
            <a:ext cx="157544" cy="80523"/>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2729620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21</a:t>
            </a:fld>
            <a:endParaRPr lang="en-US" noProof="0" dirty="0">
              <a:latin typeface="+mn-lt"/>
              <a:cs typeface="+mn-ea"/>
              <a:sym typeface="+mn-lt"/>
            </a:endParaRPr>
          </a:p>
        </p:txBody>
      </p:sp>
      <p:grpSp>
        <p:nvGrpSpPr>
          <p:cNvPr id="3" name="Group 243"/>
          <p:cNvGrpSpPr/>
          <p:nvPr/>
        </p:nvGrpSpPr>
        <p:grpSpPr>
          <a:xfrm>
            <a:off x="3251777" y="2729812"/>
            <a:ext cx="7075234" cy="3199250"/>
            <a:chOff x="3251777" y="2544079"/>
            <a:chExt cx="7461228" cy="3199250"/>
          </a:xfrm>
        </p:grpSpPr>
        <p:sp>
          <p:nvSpPr>
            <p:cNvPr id="4" name="Rectangle 244"/>
            <p:cNvSpPr/>
            <p:nvPr/>
          </p:nvSpPr>
          <p:spPr>
            <a:xfrm>
              <a:off x="3251778" y="2544079"/>
              <a:ext cx="7461227"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sp>
          <p:nvSpPr>
            <p:cNvPr id="5" name="Rectangle 245"/>
            <p:cNvSpPr/>
            <p:nvPr/>
          </p:nvSpPr>
          <p:spPr>
            <a:xfrm>
              <a:off x="3251777" y="3183929"/>
              <a:ext cx="7461227" cy="63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6" name="Rectangle 246"/>
            <p:cNvSpPr/>
            <p:nvPr/>
          </p:nvSpPr>
          <p:spPr>
            <a:xfrm>
              <a:off x="3251778" y="3823779"/>
              <a:ext cx="7461227"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7" name="Rectangle 247"/>
            <p:cNvSpPr/>
            <p:nvPr/>
          </p:nvSpPr>
          <p:spPr>
            <a:xfrm>
              <a:off x="3251777" y="4463629"/>
              <a:ext cx="7461227" cy="63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8" name="Rectangle 248"/>
            <p:cNvSpPr/>
            <p:nvPr/>
          </p:nvSpPr>
          <p:spPr>
            <a:xfrm>
              <a:off x="3251778" y="5103479"/>
              <a:ext cx="7461227"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9" name="Rectangle 259"/>
          <p:cNvSpPr/>
          <p:nvPr/>
        </p:nvSpPr>
        <p:spPr>
          <a:xfrm>
            <a:off x="7772276" y="1921198"/>
            <a:ext cx="184730" cy="424732"/>
          </a:xfrm>
          <a:prstGeom prst="rect">
            <a:avLst/>
          </a:prstGeom>
        </p:spPr>
        <p:txBody>
          <a:bodyPr wrap="none">
            <a:sp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prstClr val="white"/>
              </a:solidFill>
              <a:effectLst/>
              <a:uLnTx/>
              <a:uFillTx/>
              <a:cs typeface="+mn-ea"/>
              <a:sym typeface="+mn-lt"/>
            </a:endParaRPr>
          </a:p>
        </p:txBody>
      </p:sp>
      <p:sp>
        <p:nvSpPr>
          <p:cNvPr id="10" name="Rectangle 263"/>
          <p:cNvSpPr/>
          <p:nvPr/>
        </p:nvSpPr>
        <p:spPr>
          <a:xfrm>
            <a:off x="9738389" y="1921198"/>
            <a:ext cx="184730" cy="424732"/>
          </a:xfrm>
          <a:prstGeom prst="rect">
            <a:avLst/>
          </a:prstGeom>
        </p:spPr>
        <p:txBody>
          <a:bodyPr wrap="none">
            <a:sp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prstClr val="black"/>
              </a:solidFill>
              <a:effectLst/>
              <a:uLnTx/>
              <a:uFillTx/>
              <a:cs typeface="+mn-ea"/>
              <a:sym typeface="+mn-lt"/>
            </a:endParaRPr>
          </a:p>
        </p:txBody>
      </p:sp>
      <p:sp>
        <p:nvSpPr>
          <p:cNvPr id="11" name="Rectangle 266"/>
          <p:cNvSpPr/>
          <p:nvPr/>
        </p:nvSpPr>
        <p:spPr>
          <a:xfrm>
            <a:off x="1478997" y="2729812"/>
            <a:ext cx="1764501" cy="63985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63F49"/>
                </a:solidFill>
                <a:effectLst/>
                <a:uLnTx/>
                <a:uFillTx/>
                <a:cs typeface="+mn-ea"/>
                <a:sym typeface="+mn-lt"/>
              </a:rPr>
              <a:t>Feature A</a:t>
            </a:r>
          </a:p>
        </p:txBody>
      </p:sp>
      <p:sp>
        <p:nvSpPr>
          <p:cNvPr id="12" name="Rectangle 267"/>
          <p:cNvSpPr/>
          <p:nvPr/>
        </p:nvSpPr>
        <p:spPr>
          <a:xfrm>
            <a:off x="1478996" y="3369662"/>
            <a:ext cx="1764501"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63F49"/>
                </a:solidFill>
                <a:effectLst/>
                <a:uLnTx/>
                <a:uFillTx/>
                <a:cs typeface="+mn-ea"/>
                <a:sym typeface="+mn-lt"/>
              </a:rPr>
              <a:t>Feature B</a:t>
            </a:r>
          </a:p>
        </p:txBody>
      </p:sp>
      <p:sp>
        <p:nvSpPr>
          <p:cNvPr id="13" name="Rectangle 268"/>
          <p:cNvSpPr/>
          <p:nvPr/>
        </p:nvSpPr>
        <p:spPr>
          <a:xfrm>
            <a:off x="1478997" y="4009512"/>
            <a:ext cx="1764501" cy="63985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63F49"/>
                </a:solidFill>
                <a:effectLst/>
                <a:uLnTx/>
                <a:uFillTx/>
                <a:cs typeface="+mn-ea"/>
                <a:sym typeface="+mn-lt"/>
              </a:rPr>
              <a:t>Feature C</a:t>
            </a:r>
          </a:p>
        </p:txBody>
      </p:sp>
      <p:sp>
        <p:nvSpPr>
          <p:cNvPr id="14" name="Rectangle 269"/>
          <p:cNvSpPr/>
          <p:nvPr/>
        </p:nvSpPr>
        <p:spPr>
          <a:xfrm>
            <a:off x="1478996" y="4649362"/>
            <a:ext cx="1764501"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63F49"/>
                </a:solidFill>
                <a:effectLst/>
                <a:uLnTx/>
                <a:uFillTx/>
                <a:cs typeface="+mn-ea"/>
                <a:sym typeface="+mn-lt"/>
              </a:rPr>
              <a:t>Feature D</a:t>
            </a:r>
          </a:p>
        </p:txBody>
      </p:sp>
      <p:sp>
        <p:nvSpPr>
          <p:cNvPr id="15" name="Rectangle 270"/>
          <p:cNvSpPr/>
          <p:nvPr/>
        </p:nvSpPr>
        <p:spPr>
          <a:xfrm>
            <a:off x="1478997" y="5289212"/>
            <a:ext cx="1764501" cy="63985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63F49"/>
                </a:solidFill>
                <a:effectLst/>
                <a:uLnTx/>
                <a:uFillTx/>
                <a:cs typeface="+mn-ea"/>
                <a:sym typeface="+mn-lt"/>
              </a:rPr>
              <a:t>Feature E</a:t>
            </a:r>
          </a:p>
        </p:txBody>
      </p:sp>
      <p:sp>
        <p:nvSpPr>
          <p:cNvPr id="16" name="Rectangle 271"/>
          <p:cNvSpPr/>
          <p:nvPr/>
        </p:nvSpPr>
        <p:spPr>
          <a:xfrm>
            <a:off x="1882890" y="1896157"/>
            <a:ext cx="973279"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3F49"/>
                </a:solidFill>
                <a:effectLst/>
                <a:uLnTx/>
                <a:uFillTx/>
                <a:cs typeface="+mn-ea"/>
                <a:sym typeface="+mn-lt"/>
              </a:rPr>
              <a:t>Special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3F49"/>
                </a:solidFill>
                <a:effectLst/>
                <a:uLnTx/>
                <a:uFillTx/>
                <a:cs typeface="+mn-ea"/>
                <a:sym typeface="+mn-lt"/>
              </a:rPr>
              <a:t>Feature</a:t>
            </a:r>
          </a:p>
        </p:txBody>
      </p:sp>
      <p:grpSp>
        <p:nvGrpSpPr>
          <p:cNvPr id="17" name="组合 16"/>
          <p:cNvGrpSpPr/>
          <p:nvPr/>
        </p:nvGrpSpPr>
        <p:grpSpPr>
          <a:xfrm>
            <a:off x="6798009" y="1770451"/>
            <a:ext cx="1764501" cy="959361"/>
            <a:chOff x="6798009" y="1770451"/>
            <a:chExt cx="1764501" cy="959361"/>
          </a:xfrm>
        </p:grpSpPr>
        <p:sp>
          <p:nvSpPr>
            <p:cNvPr id="18" name="Rectangle 258"/>
            <p:cNvSpPr/>
            <p:nvPr/>
          </p:nvSpPr>
          <p:spPr>
            <a:xfrm>
              <a:off x="6798009" y="1770451"/>
              <a:ext cx="1764501" cy="959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9" name="Text Placeholder 33"/>
            <p:cNvSpPr txBox="1"/>
            <p:nvPr/>
          </p:nvSpPr>
          <p:spPr>
            <a:xfrm>
              <a:off x="6855090" y="239693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200" b="1" i="0" u="none" strike="noStrike" kern="1200" cap="none" spc="0" normalizeH="0" baseline="0" noProof="0" dirty="0">
                  <a:ln>
                    <a:noFill/>
                  </a:ln>
                  <a:solidFill>
                    <a:prstClr val="white"/>
                  </a:solidFill>
                  <a:effectLst/>
                  <a:uLnTx/>
                  <a:uFillTx/>
                  <a:latin typeface="+mn-lt"/>
                  <a:cs typeface="+mn-ea"/>
                  <a:sym typeface="+mn-lt"/>
                </a:rPr>
                <a:t>Version  Three </a:t>
              </a:r>
              <a:endParaRPr kumimoji="0" lang="en-AU" sz="1200" b="0" i="0" u="none" strike="noStrike" kern="1200" cap="none" spc="0" normalizeH="0" baseline="0" noProof="0" dirty="0">
                <a:ln>
                  <a:noFill/>
                </a:ln>
                <a:solidFill>
                  <a:prstClr val="white"/>
                </a:solidFill>
                <a:effectLst/>
                <a:uLnTx/>
                <a:uFillTx/>
                <a:latin typeface="+mn-lt"/>
                <a:cs typeface="+mn-ea"/>
                <a:sym typeface="+mn-lt"/>
              </a:endParaRPr>
            </a:p>
          </p:txBody>
        </p:sp>
        <p:sp>
          <p:nvSpPr>
            <p:cNvPr id="20" name="任意多边形 19"/>
            <p:cNvSpPr/>
            <p:nvPr/>
          </p:nvSpPr>
          <p:spPr>
            <a:xfrm>
              <a:off x="7563466" y="2109343"/>
              <a:ext cx="233586" cy="200217"/>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nvGrpSpPr>
          <p:cNvPr id="21" name="组合 20"/>
          <p:cNvGrpSpPr/>
          <p:nvPr/>
        </p:nvGrpSpPr>
        <p:grpSpPr>
          <a:xfrm>
            <a:off x="5033508" y="1770451"/>
            <a:ext cx="1764501" cy="959361"/>
            <a:chOff x="5033508" y="1770451"/>
            <a:chExt cx="1764501" cy="959361"/>
          </a:xfrm>
        </p:grpSpPr>
        <p:sp>
          <p:nvSpPr>
            <p:cNvPr id="22" name="Rectangle 254"/>
            <p:cNvSpPr/>
            <p:nvPr/>
          </p:nvSpPr>
          <p:spPr>
            <a:xfrm>
              <a:off x="5033508" y="1770451"/>
              <a:ext cx="1764501" cy="959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3" name="Text Placeholder 33"/>
            <p:cNvSpPr txBox="1"/>
            <p:nvPr/>
          </p:nvSpPr>
          <p:spPr>
            <a:xfrm>
              <a:off x="5090589" y="239693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200" b="1" i="0" u="none" strike="noStrike" kern="1200" cap="none" spc="0" normalizeH="0" baseline="0" noProof="0" dirty="0">
                  <a:ln>
                    <a:noFill/>
                  </a:ln>
                  <a:solidFill>
                    <a:prstClr val="white"/>
                  </a:solidFill>
                  <a:effectLst/>
                  <a:uLnTx/>
                  <a:uFillTx/>
                  <a:latin typeface="+mn-lt"/>
                  <a:cs typeface="+mn-ea"/>
                  <a:sym typeface="+mn-lt"/>
                </a:rPr>
                <a:t>Version  Two</a:t>
              </a:r>
              <a:endParaRPr kumimoji="0" lang="en-AU" sz="1200" b="0" i="0" u="none" strike="noStrike" kern="1200" cap="none" spc="0" normalizeH="0" baseline="0" noProof="0" dirty="0">
                <a:ln>
                  <a:noFill/>
                </a:ln>
                <a:solidFill>
                  <a:prstClr val="white"/>
                </a:solidFill>
                <a:effectLst/>
                <a:uLnTx/>
                <a:uFillTx/>
                <a:latin typeface="+mn-lt"/>
                <a:cs typeface="+mn-ea"/>
                <a:sym typeface="+mn-lt"/>
              </a:endParaRPr>
            </a:p>
          </p:txBody>
        </p:sp>
        <p:sp>
          <p:nvSpPr>
            <p:cNvPr id="24" name="任意多边形 23"/>
            <p:cNvSpPr/>
            <p:nvPr/>
          </p:nvSpPr>
          <p:spPr>
            <a:xfrm>
              <a:off x="5798965" y="2106479"/>
              <a:ext cx="233586" cy="200257"/>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nvGrpSpPr>
          <p:cNvPr id="25" name="组合 24"/>
          <p:cNvGrpSpPr/>
          <p:nvPr/>
        </p:nvGrpSpPr>
        <p:grpSpPr>
          <a:xfrm>
            <a:off x="8562510" y="1770451"/>
            <a:ext cx="1764501" cy="959361"/>
            <a:chOff x="8562510" y="1770451"/>
            <a:chExt cx="1764501" cy="959361"/>
          </a:xfrm>
        </p:grpSpPr>
        <p:sp>
          <p:nvSpPr>
            <p:cNvPr id="26" name="Rectangle 262"/>
            <p:cNvSpPr/>
            <p:nvPr/>
          </p:nvSpPr>
          <p:spPr>
            <a:xfrm>
              <a:off x="8562510" y="1770451"/>
              <a:ext cx="1764501" cy="9593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7" name="Text Placeholder 33"/>
            <p:cNvSpPr txBox="1"/>
            <p:nvPr/>
          </p:nvSpPr>
          <p:spPr>
            <a:xfrm>
              <a:off x="8619591" y="239693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200" b="1" i="0" u="none" strike="noStrike" kern="1200" cap="none" spc="0" normalizeH="0" baseline="0" noProof="0" dirty="0">
                  <a:ln>
                    <a:noFill/>
                  </a:ln>
                  <a:solidFill>
                    <a:prstClr val="white"/>
                  </a:solidFill>
                  <a:effectLst/>
                  <a:uLnTx/>
                  <a:uFillTx/>
                  <a:latin typeface="+mn-lt"/>
                  <a:cs typeface="+mn-ea"/>
                  <a:sym typeface="+mn-lt"/>
                </a:rPr>
                <a:t>Version  Four</a:t>
              </a:r>
              <a:endParaRPr kumimoji="0" lang="en-AU" sz="1200" b="0" i="0" u="none" strike="noStrike" kern="1200" cap="none" spc="0" normalizeH="0" baseline="0" noProof="0" dirty="0">
                <a:ln>
                  <a:noFill/>
                </a:ln>
                <a:solidFill>
                  <a:prstClr val="white"/>
                </a:solidFill>
                <a:effectLst/>
                <a:uLnTx/>
                <a:uFillTx/>
                <a:latin typeface="+mn-lt"/>
                <a:cs typeface="+mn-ea"/>
                <a:sym typeface="+mn-lt"/>
              </a:endParaRPr>
            </a:p>
          </p:txBody>
        </p:sp>
        <p:sp>
          <p:nvSpPr>
            <p:cNvPr id="28" name="任意多边形 27"/>
            <p:cNvSpPr/>
            <p:nvPr/>
          </p:nvSpPr>
          <p:spPr>
            <a:xfrm>
              <a:off x="9322297" y="2118773"/>
              <a:ext cx="244926" cy="183531"/>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nvGrpSpPr>
          <p:cNvPr id="29" name="组合 28"/>
          <p:cNvGrpSpPr/>
          <p:nvPr/>
        </p:nvGrpSpPr>
        <p:grpSpPr>
          <a:xfrm>
            <a:off x="3269007" y="1770451"/>
            <a:ext cx="1764501" cy="959361"/>
            <a:chOff x="3269007" y="1770451"/>
            <a:chExt cx="1764501" cy="959361"/>
          </a:xfrm>
        </p:grpSpPr>
        <p:sp>
          <p:nvSpPr>
            <p:cNvPr id="30" name="Rectangle 251"/>
            <p:cNvSpPr/>
            <p:nvPr/>
          </p:nvSpPr>
          <p:spPr>
            <a:xfrm>
              <a:off x="4060538" y="1921198"/>
              <a:ext cx="184730" cy="424732"/>
            </a:xfrm>
            <a:prstGeom prst="rect">
              <a:avLst/>
            </a:prstGeom>
          </p:spPr>
          <p:txBody>
            <a:bodyPr wrap="none">
              <a:sp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prstClr val="white"/>
                </a:solidFill>
                <a:effectLst/>
                <a:uLnTx/>
                <a:uFillTx/>
                <a:cs typeface="+mn-ea"/>
                <a:sym typeface="+mn-lt"/>
              </a:endParaRPr>
            </a:p>
          </p:txBody>
        </p:sp>
        <p:sp>
          <p:nvSpPr>
            <p:cNvPr id="31" name="Rectangle 250"/>
            <p:cNvSpPr/>
            <p:nvPr/>
          </p:nvSpPr>
          <p:spPr>
            <a:xfrm>
              <a:off x="3269007" y="1770451"/>
              <a:ext cx="1764501" cy="959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32" name="Text Placeholder 33"/>
            <p:cNvSpPr txBox="1"/>
            <p:nvPr/>
          </p:nvSpPr>
          <p:spPr>
            <a:xfrm>
              <a:off x="3326088" y="239693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200" b="1" i="0" u="none" strike="noStrike" kern="1200" cap="none" spc="0" normalizeH="0" baseline="0" noProof="0" dirty="0">
                  <a:ln>
                    <a:noFill/>
                  </a:ln>
                  <a:solidFill>
                    <a:prstClr val="white"/>
                  </a:solidFill>
                  <a:effectLst/>
                  <a:uLnTx/>
                  <a:uFillTx/>
                  <a:latin typeface="+mn-lt"/>
                  <a:cs typeface="+mn-ea"/>
                  <a:sym typeface="+mn-lt"/>
                </a:rPr>
                <a:t>Version One</a:t>
              </a:r>
              <a:endParaRPr kumimoji="0" lang="en-AU" sz="1200" b="0" i="0" u="none" strike="noStrike" kern="1200" cap="none" spc="0" normalizeH="0" baseline="0" noProof="0" dirty="0">
                <a:ln>
                  <a:noFill/>
                </a:ln>
                <a:solidFill>
                  <a:prstClr val="white"/>
                </a:solidFill>
                <a:effectLst/>
                <a:uLnTx/>
                <a:uFillTx/>
                <a:latin typeface="+mn-lt"/>
                <a:cs typeface="+mn-ea"/>
                <a:sym typeface="+mn-lt"/>
              </a:endParaRPr>
            </a:p>
          </p:txBody>
        </p:sp>
        <p:sp>
          <p:nvSpPr>
            <p:cNvPr id="33" name="任意多边形 32"/>
            <p:cNvSpPr/>
            <p:nvPr/>
          </p:nvSpPr>
          <p:spPr>
            <a:xfrm>
              <a:off x="4002632" y="2050779"/>
              <a:ext cx="297250" cy="274385"/>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sp>
        <p:nvSpPr>
          <p:cNvPr id="34" name="任意多边形 33"/>
          <p:cNvSpPr/>
          <p:nvPr/>
        </p:nvSpPr>
        <p:spPr>
          <a:xfrm>
            <a:off x="4020629" y="2914735"/>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5" name="任意多边形 34"/>
          <p:cNvSpPr/>
          <p:nvPr/>
        </p:nvSpPr>
        <p:spPr>
          <a:xfrm>
            <a:off x="4020629" y="35415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6" name="任意多边形 35"/>
          <p:cNvSpPr/>
          <p:nvPr/>
        </p:nvSpPr>
        <p:spPr>
          <a:xfrm>
            <a:off x="5785130" y="2914735"/>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7" name="任意多边形 36"/>
          <p:cNvSpPr/>
          <p:nvPr/>
        </p:nvSpPr>
        <p:spPr>
          <a:xfrm>
            <a:off x="5785130" y="35415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8" name="任意多边形 37"/>
          <p:cNvSpPr/>
          <p:nvPr/>
        </p:nvSpPr>
        <p:spPr>
          <a:xfrm>
            <a:off x="5785130" y="418136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9" name="任意多边形 38"/>
          <p:cNvSpPr/>
          <p:nvPr/>
        </p:nvSpPr>
        <p:spPr>
          <a:xfrm>
            <a:off x="7549631" y="2914735"/>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0" name="任意多边形 39"/>
          <p:cNvSpPr/>
          <p:nvPr/>
        </p:nvSpPr>
        <p:spPr>
          <a:xfrm>
            <a:off x="7549631" y="35415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1" name="任意多边形 40"/>
          <p:cNvSpPr/>
          <p:nvPr/>
        </p:nvSpPr>
        <p:spPr>
          <a:xfrm>
            <a:off x="7549631" y="418136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2" name="任意多边形 41"/>
          <p:cNvSpPr/>
          <p:nvPr/>
        </p:nvSpPr>
        <p:spPr>
          <a:xfrm>
            <a:off x="7549631" y="48212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3" name="任意多边形 42"/>
          <p:cNvSpPr/>
          <p:nvPr/>
        </p:nvSpPr>
        <p:spPr>
          <a:xfrm>
            <a:off x="9314132" y="2914735"/>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4" name="任意多边形 43"/>
          <p:cNvSpPr/>
          <p:nvPr/>
        </p:nvSpPr>
        <p:spPr>
          <a:xfrm>
            <a:off x="9314132" y="35415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5" name="任意多边形 44"/>
          <p:cNvSpPr/>
          <p:nvPr/>
        </p:nvSpPr>
        <p:spPr>
          <a:xfrm>
            <a:off x="9314132" y="418136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6" name="任意多边形 45"/>
          <p:cNvSpPr/>
          <p:nvPr/>
        </p:nvSpPr>
        <p:spPr>
          <a:xfrm>
            <a:off x="9314132" y="48212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7" name="任意多边形 46"/>
          <p:cNvSpPr/>
          <p:nvPr/>
        </p:nvSpPr>
        <p:spPr>
          <a:xfrm>
            <a:off x="9314132" y="5423056"/>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0"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2622138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22</a:t>
            </a:fld>
            <a:endParaRPr lang="en-US" noProof="0" dirty="0">
              <a:latin typeface="+mn-lt"/>
              <a:cs typeface="+mn-ea"/>
              <a:sym typeface="+mn-lt"/>
            </a:endParaRPr>
          </a:p>
        </p:txBody>
      </p:sp>
      <p:graphicFrame>
        <p:nvGraphicFramePr>
          <p:cNvPr id="4" name="Chart 1114"/>
          <p:cNvGraphicFramePr/>
          <p:nvPr>
            <p:extLst/>
          </p:nvPr>
        </p:nvGraphicFramePr>
        <p:xfrm>
          <a:off x="1304925" y="1600202"/>
          <a:ext cx="9582150" cy="355758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32"/>
          <p:cNvSpPr txBox="1"/>
          <p:nvPr/>
        </p:nvSpPr>
        <p:spPr>
          <a:xfrm>
            <a:off x="1419226" y="5563603"/>
            <a:ext cx="9353550" cy="62368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cs typeface="+mn-ea"/>
                <a:sym typeface="+mn-lt"/>
              </a:rPr>
              <a:t>Liquorice chupa chups applicake apple pie cupcake brownie bear claw  cake gingerbread cotton candy. Bear claw croissant apple pie. Croissant cake sweet puff oreo . Liquorice chupa chups applicake apple pie cupcake brownie bear claw  cake gingerbread cotton candy. Bear claw croissant apple pie croissant cake sweet puff oreo. </a:t>
            </a:r>
          </a:p>
        </p:txBody>
      </p:sp>
      <p:sp>
        <p:nvSpPr>
          <p:cNvPr id="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1256408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0"/>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23</a:t>
            </a:fld>
            <a:endParaRPr lang="en-US" noProof="0" dirty="0">
              <a:latin typeface="+mn-lt"/>
              <a:cs typeface="+mn-ea"/>
              <a:sym typeface="+mn-lt"/>
            </a:endParaRPr>
          </a:p>
        </p:txBody>
      </p:sp>
      <p:sp>
        <p:nvSpPr>
          <p:cNvPr id="3" name="Text Placeholder 32"/>
          <p:cNvSpPr txBox="1"/>
          <p:nvPr/>
        </p:nvSpPr>
        <p:spPr>
          <a:xfrm>
            <a:off x="1660610" y="216775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4" name="Text Placeholder 33"/>
          <p:cNvSpPr txBox="1"/>
          <p:nvPr/>
        </p:nvSpPr>
        <p:spPr>
          <a:xfrm>
            <a:off x="1646324" y="1887578"/>
            <a:ext cx="1893998"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r">
              <a:buNone/>
            </a:pPr>
            <a:r>
              <a:rPr lang="zh-CN" altLang="en-US" sz="1300" b="1" dirty="0">
                <a:solidFill>
                  <a:schemeClr val="accent1"/>
                </a:solidFill>
                <a:latin typeface="+mn-lt"/>
                <a:cs typeface="+mn-ea"/>
                <a:sym typeface="+mn-lt"/>
              </a:rPr>
              <a:t>用户体验</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5" name="Text Placeholder 32"/>
          <p:cNvSpPr txBox="1"/>
          <p:nvPr/>
        </p:nvSpPr>
        <p:spPr>
          <a:xfrm>
            <a:off x="1660610" y="3657460"/>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6" name="Text Placeholder 33"/>
          <p:cNvSpPr txBox="1"/>
          <p:nvPr/>
        </p:nvSpPr>
        <p:spPr>
          <a:xfrm>
            <a:off x="1649415" y="3377283"/>
            <a:ext cx="1890907" cy="230219"/>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r">
              <a:buNone/>
            </a:pPr>
            <a:r>
              <a:rPr lang="zh-CN" altLang="en-US" sz="1300" b="1" dirty="0">
                <a:solidFill>
                  <a:schemeClr val="accent1"/>
                </a:solidFill>
                <a:latin typeface="+mn-lt"/>
                <a:cs typeface="+mn-ea"/>
                <a:sym typeface="+mn-lt"/>
              </a:rPr>
              <a:t>销售助推器</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7" name="Text Placeholder 32"/>
          <p:cNvSpPr txBox="1"/>
          <p:nvPr/>
        </p:nvSpPr>
        <p:spPr>
          <a:xfrm>
            <a:off x="1660610" y="514716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8" name="Text Placeholder 33"/>
          <p:cNvSpPr txBox="1"/>
          <p:nvPr/>
        </p:nvSpPr>
        <p:spPr>
          <a:xfrm>
            <a:off x="1649415" y="4866989"/>
            <a:ext cx="1890907" cy="2140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r">
              <a:buNone/>
              <a:defRPr/>
            </a:pPr>
            <a:r>
              <a:rPr lang="zh-CN" altLang="en-US" sz="1300" b="1" dirty="0">
                <a:solidFill>
                  <a:schemeClr val="accent1"/>
                </a:solidFill>
                <a:latin typeface="+mn-lt"/>
                <a:cs typeface="+mn-ea"/>
                <a:sym typeface="+mn-lt"/>
              </a:rPr>
              <a:t>商业策略</a:t>
            </a:r>
            <a:endParaRPr lang="en-AU" altLang="zh-CN" sz="1300" b="1" dirty="0">
              <a:solidFill>
                <a:schemeClr val="accent1"/>
              </a:solidFill>
              <a:latin typeface="+mn-lt"/>
              <a:cs typeface="+mn-ea"/>
              <a:sym typeface="+mn-lt"/>
            </a:endParaRPr>
          </a:p>
        </p:txBody>
      </p:sp>
      <p:sp>
        <p:nvSpPr>
          <p:cNvPr id="9" name="Text Placeholder 32"/>
          <p:cNvSpPr txBox="1"/>
          <p:nvPr/>
        </p:nvSpPr>
        <p:spPr>
          <a:xfrm>
            <a:off x="8610618" y="216775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10" name="Text Placeholder 33"/>
          <p:cNvSpPr txBox="1"/>
          <p:nvPr/>
        </p:nvSpPr>
        <p:spPr>
          <a:xfrm>
            <a:off x="8610618" y="1887578"/>
            <a:ext cx="1893998" cy="27998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300" b="1" dirty="0">
                <a:solidFill>
                  <a:schemeClr val="accent1"/>
                </a:solidFill>
                <a:latin typeface="+mn-lt"/>
                <a:cs typeface="+mn-ea"/>
                <a:sym typeface="+mn-lt"/>
              </a:rPr>
              <a:t>回收的产品</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11" name="Text Placeholder 32"/>
          <p:cNvSpPr txBox="1"/>
          <p:nvPr/>
        </p:nvSpPr>
        <p:spPr>
          <a:xfrm>
            <a:off x="8610618" y="3657460"/>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12" name="Text Placeholder 33"/>
          <p:cNvSpPr txBox="1"/>
          <p:nvPr/>
        </p:nvSpPr>
        <p:spPr>
          <a:xfrm>
            <a:off x="8610618" y="3377283"/>
            <a:ext cx="1890907" cy="230219"/>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300" b="1" dirty="0">
                <a:solidFill>
                  <a:schemeClr val="accent1"/>
                </a:solidFill>
                <a:latin typeface="+mn-lt"/>
                <a:cs typeface="+mn-ea"/>
                <a:sym typeface="+mn-lt"/>
              </a:rPr>
              <a:t>光的内容</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sp>
        <p:nvSpPr>
          <p:cNvPr id="13" name="Text Placeholder 32"/>
          <p:cNvSpPr txBox="1"/>
          <p:nvPr/>
        </p:nvSpPr>
        <p:spPr>
          <a:xfrm>
            <a:off x="8610618" y="5147165"/>
            <a:ext cx="1879712" cy="52873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schemeClr val="accent2"/>
                </a:solidFill>
                <a:effectLst/>
                <a:uLnTx/>
                <a:uFillTx/>
                <a:latin typeface="+mn-lt"/>
                <a:cs typeface="+mn-ea"/>
                <a:sym typeface="+mn-lt"/>
              </a:rPr>
              <a:t>Lemon drops oat cake oat cake sugar plum sweet chocolate cake sweet pastry candy.</a:t>
            </a:r>
          </a:p>
        </p:txBody>
      </p:sp>
      <p:sp>
        <p:nvSpPr>
          <p:cNvPr id="14" name="Text Placeholder 33"/>
          <p:cNvSpPr txBox="1"/>
          <p:nvPr/>
        </p:nvSpPr>
        <p:spPr>
          <a:xfrm>
            <a:off x="8610618" y="4866989"/>
            <a:ext cx="1890907" cy="2140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buNone/>
            </a:pPr>
            <a:r>
              <a:rPr lang="zh-CN" altLang="en-US" sz="1300" b="1" dirty="0">
                <a:solidFill>
                  <a:schemeClr val="accent1"/>
                </a:solidFill>
                <a:latin typeface="+mn-lt"/>
                <a:cs typeface="+mn-ea"/>
                <a:sym typeface="+mn-lt"/>
              </a:rPr>
              <a:t>成功的关键</a:t>
            </a:r>
            <a:endParaRPr kumimoji="0" lang="en-AU" sz="1300" b="1" i="0" u="none" strike="noStrike" kern="1200" cap="none" spc="0" normalizeH="0" baseline="0" noProof="0" dirty="0">
              <a:ln>
                <a:noFill/>
              </a:ln>
              <a:solidFill>
                <a:schemeClr val="accent1"/>
              </a:solidFill>
              <a:effectLst/>
              <a:uLnTx/>
              <a:uFillTx/>
              <a:latin typeface="+mn-lt"/>
              <a:cs typeface="+mn-ea"/>
              <a:sym typeface="+mn-lt"/>
            </a:endParaRPr>
          </a:p>
        </p:txBody>
      </p:sp>
      <p:grpSp>
        <p:nvGrpSpPr>
          <p:cNvPr id="15" name="组合 14"/>
          <p:cNvGrpSpPr/>
          <p:nvPr/>
        </p:nvGrpSpPr>
        <p:grpSpPr>
          <a:xfrm>
            <a:off x="3929420" y="1935228"/>
            <a:ext cx="4292100" cy="3816694"/>
            <a:chOff x="3929420" y="1935228"/>
            <a:chExt cx="4292100" cy="3816694"/>
          </a:xfrm>
        </p:grpSpPr>
        <p:sp>
          <p:nvSpPr>
            <p:cNvPr id="16" name="Freeform 79"/>
            <p:cNvSpPr/>
            <p:nvPr/>
          </p:nvSpPr>
          <p:spPr bwMode="auto">
            <a:xfrm>
              <a:off x="683558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7" name="Freeform 81"/>
            <p:cNvSpPr/>
            <p:nvPr/>
          </p:nvSpPr>
          <p:spPr bwMode="auto">
            <a:xfrm>
              <a:off x="6507903" y="4412990"/>
              <a:ext cx="102065" cy="181300"/>
            </a:xfrm>
            <a:custGeom>
              <a:avLst/>
              <a:gdLst>
                <a:gd name="T0" fmla="*/ 76 w 76"/>
                <a:gd name="T1" fmla="*/ 0 h 135"/>
                <a:gd name="T2" fmla="*/ 0 w 76"/>
                <a:gd name="T3" fmla="*/ 135 h 135"/>
                <a:gd name="T4" fmla="*/ 76 w 76"/>
                <a:gd name="T5" fmla="*/ 0 h 135"/>
                <a:gd name="T6" fmla="*/ 76 w 76"/>
                <a:gd name="T7" fmla="*/ 0 h 135"/>
              </a:gdLst>
              <a:ahLst/>
              <a:cxnLst>
                <a:cxn ang="0">
                  <a:pos x="T0" y="T1"/>
                </a:cxn>
                <a:cxn ang="0">
                  <a:pos x="T2" y="T3"/>
                </a:cxn>
                <a:cxn ang="0">
                  <a:pos x="T4" y="T5"/>
                </a:cxn>
                <a:cxn ang="0">
                  <a:pos x="T6" y="T7"/>
                </a:cxn>
              </a:cxnLst>
              <a:rect l="0" t="0" r="r" b="b"/>
              <a:pathLst>
                <a:path w="76" h="135">
                  <a:moveTo>
                    <a:pt x="76" y="0"/>
                  </a:moveTo>
                  <a:lnTo>
                    <a:pt x="0" y="135"/>
                  </a:lnTo>
                  <a:lnTo>
                    <a:pt x="76" y="0"/>
                  </a:lnTo>
                  <a:lnTo>
                    <a:pt x="76"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8" name="Freeform 82"/>
            <p:cNvSpPr/>
            <p:nvPr/>
          </p:nvSpPr>
          <p:spPr bwMode="auto">
            <a:xfrm>
              <a:off x="6507903" y="4412990"/>
              <a:ext cx="102065" cy="181300"/>
            </a:xfrm>
            <a:custGeom>
              <a:avLst/>
              <a:gdLst>
                <a:gd name="T0" fmla="*/ 76 w 76"/>
                <a:gd name="T1" fmla="*/ 0 h 135"/>
                <a:gd name="T2" fmla="*/ 0 w 76"/>
                <a:gd name="T3" fmla="*/ 135 h 135"/>
                <a:gd name="T4" fmla="*/ 76 w 76"/>
                <a:gd name="T5" fmla="*/ 0 h 135"/>
                <a:gd name="T6" fmla="*/ 76 w 76"/>
                <a:gd name="T7" fmla="*/ 0 h 135"/>
              </a:gdLst>
              <a:ahLst/>
              <a:cxnLst>
                <a:cxn ang="0">
                  <a:pos x="T0" y="T1"/>
                </a:cxn>
                <a:cxn ang="0">
                  <a:pos x="T2" y="T3"/>
                </a:cxn>
                <a:cxn ang="0">
                  <a:pos x="T4" y="T5"/>
                </a:cxn>
                <a:cxn ang="0">
                  <a:pos x="T6" y="T7"/>
                </a:cxn>
              </a:cxnLst>
              <a:rect l="0" t="0" r="r" b="b"/>
              <a:pathLst>
                <a:path w="76" h="135">
                  <a:moveTo>
                    <a:pt x="76" y="0"/>
                  </a:moveTo>
                  <a:lnTo>
                    <a:pt x="0" y="135"/>
                  </a:lnTo>
                  <a:lnTo>
                    <a:pt x="76" y="0"/>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9" name="Freeform 84"/>
            <p:cNvSpPr/>
            <p:nvPr/>
          </p:nvSpPr>
          <p:spPr bwMode="auto">
            <a:xfrm>
              <a:off x="650790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0" name="Freeform 86"/>
            <p:cNvSpPr/>
            <p:nvPr/>
          </p:nvSpPr>
          <p:spPr bwMode="auto">
            <a:xfrm>
              <a:off x="5643037" y="4594289"/>
              <a:ext cx="206816" cy="0"/>
            </a:xfrm>
            <a:custGeom>
              <a:avLst/>
              <a:gdLst>
                <a:gd name="T0" fmla="*/ 154 w 154"/>
                <a:gd name="T1" fmla="*/ 0 w 154"/>
                <a:gd name="T2" fmla="*/ 154 w 154"/>
                <a:gd name="T3" fmla="*/ 154 w 154"/>
              </a:gdLst>
              <a:ahLst/>
              <a:cxnLst>
                <a:cxn ang="0">
                  <a:pos x="T0" y="0"/>
                </a:cxn>
                <a:cxn ang="0">
                  <a:pos x="T1" y="0"/>
                </a:cxn>
                <a:cxn ang="0">
                  <a:pos x="T2" y="0"/>
                </a:cxn>
                <a:cxn ang="0">
                  <a:pos x="T3" y="0"/>
                </a:cxn>
              </a:cxnLst>
              <a:rect l="0" t="0" r="r" b="b"/>
              <a:pathLst>
                <a:path w="154">
                  <a:moveTo>
                    <a:pt x="154" y="0"/>
                  </a:moveTo>
                  <a:lnTo>
                    <a:pt x="0" y="0"/>
                  </a:lnTo>
                  <a:lnTo>
                    <a:pt x="154" y="0"/>
                  </a:lnTo>
                  <a:lnTo>
                    <a:pt x="154"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1" name="Freeform 87"/>
            <p:cNvSpPr/>
            <p:nvPr/>
          </p:nvSpPr>
          <p:spPr bwMode="auto">
            <a:xfrm>
              <a:off x="5643037" y="4594289"/>
              <a:ext cx="206816" cy="0"/>
            </a:xfrm>
            <a:custGeom>
              <a:avLst/>
              <a:gdLst>
                <a:gd name="T0" fmla="*/ 154 w 154"/>
                <a:gd name="T1" fmla="*/ 0 w 154"/>
                <a:gd name="T2" fmla="*/ 154 w 154"/>
                <a:gd name="T3" fmla="*/ 154 w 154"/>
              </a:gdLst>
              <a:ahLst/>
              <a:cxnLst>
                <a:cxn ang="0">
                  <a:pos x="T0" y="0"/>
                </a:cxn>
                <a:cxn ang="0">
                  <a:pos x="T1" y="0"/>
                </a:cxn>
                <a:cxn ang="0">
                  <a:pos x="T2" y="0"/>
                </a:cxn>
                <a:cxn ang="0">
                  <a:pos x="T3" y="0"/>
                </a:cxn>
              </a:cxnLst>
              <a:rect l="0" t="0" r="r" b="b"/>
              <a:pathLst>
                <a:path w="154">
                  <a:moveTo>
                    <a:pt x="154" y="0"/>
                  </a:moveTo>
                  <a:lnTo>
                    <a:pt x="0" y="0"/>
                  </a:lnTo>
                  <a:lnTo>
                    <a:pt x="154" y="0"/>
                  </a:lnTo>
                  <a:lnTo>
                    <a:pt x="1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2" name="Freeform 89"/>
            <p:cNvSpPr/>
            <p:nvPr/>
          </p:nvSpPr>
          <p:spPr bwMode="auto">
            <a:xfrm>
              <a:off x="564303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3" name="Freeform 91"/>
            <p:cNvSpPr/>
            <p:nvPr/>
          </p:nvSpPr>
          <p:spPr bwMode="auto">
            <a:xfrm>
              <a:off x="4673420" y="3843574"/>
              <a:ext cx="639249" cy="927986"/>
            </a:xfrm>
            <a:custGeom>
              <a:avLst/>
              <a:gdLst>
                <a:gd name="T0" fmla="*/ 400 w 476"/>
                <a:gd name="T1" fmla="*/ 0 h 691"/>
                <a:gd name="T2" fmla="*/ 0 w 476"/>
                <a:gd name="T3" fmla="*/ 691 h 691"/>
                <a:gd name="T4" fmla="*/ 400 w 476"/>
                <a:gd name="T5" fmla="*/ 0 h 691"/>
                <a:gd name="T6" fmla="*/ 476 w 476"/>
                <a:gd name="T7" fmla="*/ 132 h 691"/>
                <a:gd name="T8" fmla="*/ 476 w 476"/>
                <a:gd name="T9" fmla="*/ 132 h 691"/>
                <a:gd name="T10" fmla="*/ 400 w 476"/>
                <a:gd name="T11" fmla="*/ 0 h 691"/>
              </a:gdLst>
              <a:ahLst/>
              <a:cxnLst>
                <a:cxn ang="0">
                  <a:pos x="T0" y="T1"/>
                </a:cxn>
                <a:cxn ang="0">
                  <a:pos x="T2" y="T3"/>
                </a:cxn>
                <a:cxn ang="0">
                  <a:pos x="T4" y="T5"/>
                </a:cxn>
                <a:cxn ang="0">
                  <a:pos x="T6" y="T7"/>
                </a:cxn>
                <a:cxn ang="0">
                  <a:pos x="T8" y="T9"/>
                </a:cxn>
                <a:cxn ang="0">
                  <a:pos x="T10" y="T11"/>
                </a:cxn>
              </a:cxnLst>
              <a:rect l="0" t="0" r="r" b="b"/>
              <a:pathLst>
                <a:path w="476" h="691">
                  <a:moveTo>
                    <a:pt x="400" y="0"/>
                  </a:moveTo>
                  <a:lnTo>
                    <a:pt x="0" y="691"/>
                  </a:lnTo>
                  <a:lnTo>
                    <a:pt x="400" y="0"/>
                  </a:lnTo>
                  <a:lnTo>
                    <a:pt x="476" y="132"/>
                  </a:lnTo>
                  <a:lnTo>
                    <a:pt x="476" y="132"/>
                  </a:lnTo>
                  <a:lnTo>
                    <a:pt x="400"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4" name="Freeform 92"/>
            <p:cNvSpPr/>
            <p:nvPr/>
          </p:nvSpPr>
          <p:spPr bwMode="auto">
            <a:xfrm>
              <a:off x="4673420" y="3843574"/>
              <a:ext cx="639249" cy="927986"/>
            </a:xfrm>
            <a:custGeom>
              <a:avLst/>
              <a:gdLst>
                <a:gd name="T0" fmla="*/ 400 w 476"/>
                <a:gd name="T1" fmla="*/ 0 h 691"/>
                <a:gd name="T2" fmla="*/ 0 w 476"/>
                <a:gd name="T3" fmla="*/ 691 h 691"/>
                <a:gd name="T4" fmla="*/ 400 w 476"/>
                <a:gd name="T5" fmla="*/ 0 h 691"/>
                <a:gd name="T6" fmla="*/ 476 w 476"/>
                <a:gd name="T7" fmla="*/ 132 h 691"/>
                <a:gd name="T8" fmla="*/ 476 w 476"/>
                <a:gd name="T9" fmla="*/ 132 h 691"/>
                <a:gd name="T10" fmla="*/ 400 w 476"/>
                <a:gd name="T11" fmla="*/ 0 h 691"/>
              </a:gdLst>
              <a:ahLst/>
              <a:cxnLst>
                <a:cxn ang="0">
                  <a:pos x="T0" y="T1"/>
                </a:cxn>
                <a:cxn ang="0">
                  <a:pos x="T2" y="T3"/>
                </a:cxn>
                <a:cxn ang="0">
                  <a:pos x="T4" y="T5"/>
                </a:cxn>
                <a:cxn ang="0">
                  <a:pos x="T6" y="T7"/>
                </a:cxn>
                <a:cxn ang="0">
                  <a:pos x="T8" y="T9"/>
                </a:cxn>
                <a:cxn ang="0">
                  <a:pos x="T10" y="T11"/>
                </a:cxn>
              </a:cxnLst>
              <a:rect l="0" t="0" r="r" b="b"/>
              <a:pathLst>
                <a:path w="476" h="691">
                  <a:moveTo>
                    <a:pt x="400" y="0"/>
                  </a:moveTo>
                  <a:lnTo>
                    <a:pt x="0" y="691"/>
                  </a:lnTo>
                  <a:lnTo>
                    <a:pt x="400" y="0"/>
                  </a:lnTo>
                  <a:lnTo>
                    <a:pt x="476" y="132"/>
                  </a:lnTo>
                  <a:lnTo>
                    <a:pt x="476" y="132"/>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5" name="Freeform 94"/>
            <p:cNvSpPr/>
            <p:nvPr/>
          </p:nvSpPr>
          <p:spPr bwMode="auto">
            <a:xfrm>
              <a:off x="467342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6" name="Freeform 96"/>
            <p:cNvSpPr/>
            <p:nvPr/>
          </p:nvSpPr>
          <p:spPr bwMode="auto">
            <a:xfrm>
              <a:off x="5538286" y="3095545"/>
              <a:ext cx="104751" cy="178614"/>
            </a:xfrm>
            <a:custGeom>
              <a:avLst/>
              <a:gdLst>
                <a:gd name="T0" fmla="*/ 78 w 78"/>
                <a:gd name="T1" fmla="*/ 0 h 133"/>
                <a:gd name="T2" fmla="*/ 0 w 78"/>
                <a:gd name="T3" fmla="*/ 133 h 133"/>
                <a:gd name="T4" fmla="*/ 0 w 78"/>
                <a:gd name="T5" fmla="*/ 133 h 133"/>
                <a:gd name="T6" fmla="*/ 78 w 78"/>
                <a:gd name="T7" fmla="*/ 0 h 133"/>
              </a:gdLst>
              <a:ahLst/>
              <a:cxnLst>
                <a:cxn ang="0">
                  <a:pos x="T0" y="T1"/>
                </a:cxn>
                <a:cxn ang="0">
                  <a:pos x="T2" y="T3"/>
                </a:cxn>
                <a:cxn ang="0">
                  <a:pos x="T4" y="T5"/>
                </a:cxn>
                <a:cxn ang="0">
                  <a:pos x="T6" y="T7"/>
                </a:cxn>
              </a:cxnLst>
              <a:rect l="0" t="0" r="r" b="b"/>
              <a:pathLst>
                <a:path w="78" h="133">
                  <a:moveTo>
                    <a:pt x="78" y="0"/>
                  </a:moveTo>
                  <a:lnTo>
                    <a:pt x="0" y="133"/>
                  </a:lnTo>
                  <a:lnTo>
                    <a:pt x="0" y="133"/>
                  </a:lnTo>
                  <a:lnTo>
                    <a:pt x="78"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7" name="Freeform 97"/>
            <p:cNvSpPr/>
            <p:nvPr/>
          </p:nvSpPr>
          <p:spPr bwMode="auto">
            <a:xfrm>
              <a:off x="5538286" y="3095545"/>
              <a:ext cx="104751" cy="178614"/>
            </a:xfrm>
            <a:custGeom>
              <a:avLst/>
              <a:gdLst>
                <a:gd name="T0" fmla="*/ 78 w 78"/>
                <a:gd name="T1" fmla="*/ 0 h 133"/>
                <a:gd name="T2" fmla="*/ 0 w 78"/>
                <a:gd name="T3" fmla="*/ 133 h 133"/>
                <a:gd name="T4" fmla="*/ 0 w 78"/>
                <a:gd name="T5" fmla="*/ 133 h 133"/>
                <a:gd name="T6" fmla="*/ 78 w 78"/>
                <a:gd name="T7" fmla="*/ 0 h 133"/>
              </a:gdLst>
              <a:ahLst/>
              <a:cxnLst>
                <a:cxn ang="0">
                  <a:pos x="T0" y="T1"/>
                </a:cxn>
                <a:cxn ang="0">
                  <a:pos x="T2" y="T3"/>
                </a:cxn>
                <a:cxn ang="0">
                  <a:pos x="T4" y="T5"/>
                </a:cxn>
                <a:cxn ang="0">
                  <a:pos x="T6" y="T7"/>
                </a:cxn>
              </a:cxnLst>
              <a:rect l="0" t="0" r="r" b="b"/>
              <a:pathLst>
                <a:path w="78" h="133">
                  <a:moveTo>
                    <a:pt x="78" y="0"/>
                  </a:moveTo>
                  <a:lnTo>
                    <a:pt x="0" y="133"/>
                  </a:lnTo>
                  <a:lnTo>
                    <a:pt x="0" y="133"/>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8" name="Freeform 99"/>
            <p:cNvSpPr/>
            <p:nvPr/>
          </p:nvSpPr>
          <p:spPr bwMode="auto">
            <a:xfrm>
              <a:off x="456866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9" name="Freeform 101"/>
            <p:cNvSpPr/>
            <p:nvPr/>
          </p:nvSpPr>
          <p:spPr bwMode="auto">
            <a:xfrm>
              <a:off x="6301087" y="3095545"/>
              <a:ext cx="206816" cy="0"/>
            </a:xfrm>
            <a:custGeom>
              <a:avLst/>
              <a:gdLst>
                <a:gd name="T0" fmla="*/ 0 w 154"/>
                <a:gd name="T1" fmla="*/ 0 w 154"/>
                <a:gd name="T2" fmla="*/ 154 w 154"/>
                <a:gd name="T3" fmla="*/ 0 w 154"/>
              </a:gdLst>
              <a:ahLst/>
              <a:cxnLst>
                <a:cxn ang="0">
                  <a:pos x="T0" y="0"/>
                </a:cxn>
                <a:cxn ang="0">
                  <a:pos x="T1" y="0"/>
                </a:cxn>
                <a:cxn ang="0">
                  <a:pos x="T2" y="0"/>
                </a:cxn>
                <a:cxn ang="0">
                  <a:pos x="T3" y="0"/>
                </a:cxn>
              </a:cxnLst>
              <a:rect l="0" t="0" r="r" b="b"/>
              <a:pathLst>
                <a:path w="154">
                  <a:moveTo>
                    <a:pt x="0" y="0"/>
                  </a:moveTo>
                  <a:lnTo>
                    <a:pt x="0" y="0"/>
                  </a:lnTo>
                  <a:lnTo>
                    <a:pt x="154" y="0"/>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30" name="Freeform 102"/>
            <p:cNvSpPr/>
            <p:nvPr/>
          </p:nvSpPr>
          <p:spPr bwMode="auto">
            <a:xfrm>
              <a:off x="6301087" y="3095545"/>
              <a:ext cx="206816" cy="0"/>
            </a:xfrm>
            <a:custGeom>
              <a:avLst/>
              <a:gdLst>
                <a:gd name="T0" fmla="*/ 0 w 154"/>
                <a:gd name="T1" fmla="*/ 0 w 154"/>
                <a:gd name="T2" fmla="*/ 154 w 154"/>
                <a:gd name="T3" fmla="*/ 0 w 154"/>
              </a:gdLst>
              <a:ahLst/>
              <a:cxnLst>
                <a:cxn ang="0">
                  <a:pos x="T0" y="0"/>
                </a:cxn>
                <a:cxn ang="0">
                  <a:pos x="T1" y="0"/>
                </a:cxn>
                <a:cxn ang="0">
                  <a:pos x="T2" y="0"/>
                </a:cxn>
                <a:cxn ang="0">
                  <a:pos x="T3" y="0"/>
                </a:cxn>
              </a:cxnLst>
              <a:rect l="0" t="0" r="r" b="b"/>
              <a:pathLst>
                <a:path w="154">
                  <a:moveTo>
                    <a:pt x="0" y="0"/>
                  </a:moveTo>
                  <a:lnTo>
                    <a:pt x="0" y="0"/>
                  </a:lnTo>
                  <a:lnTo>
                    <a:pt x="1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31" name="Freeform 104"/>
            <p:cNvSpPr/>
            <p:nvPr/>
          </p:nvSpPr>
          <p:spPr bwMode="auto">
            <a:xfrm>
              <a:off x="597071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nvGrpSpPr>
            <p:cNvPr id="32" name="Group 7"/>
            <p:cNvGrpSpPr/>
            <p:nvPr/>
          </p:nvGrpSpPr>
          <p:grpSpPr>
            <a:xfrm>
              <a:off x="4161752" y="1935228"/>
              <a:ext cx="2346151" cy="1404736"/>
              <a:chOff x="4182282" y="1935228"/>
              <a:chExt cx="2346151" cy="1404736"/>
            </a:xfrm>
            <a:solidFill>
              <a:schemeClr val="accent1"/>
            </a:solidFill>
          </p:grpSpPr>
          <p:grpSp>
            <p:nvGrpSpPr>
              <p:cNvPr id="66" name="Group 1"/>
              <p:cNvGrpSpPr/>
              <p:nvPr/>
            </p:nvGrpSpPr>
            <p:grpSpPr>
              <a:xfrm>
                <a:off x="4182282" y="1935228"/>
                <a:ext cx="2346151" cy="1404736"/>
                <a:chOff x="4182282" y="1935228"/>
                <a:chExt cx="2346151" cy="1404736"/>
              </a:xfrm>
              <a:grpFill/>
            </p:grpSpPr>
            <p:sp>
              <p:nvSpPr>
                <p:cNvPr id="68" name="Freeform 100"/>
                <p:cNvSpPr/>
                <p:nvPr/>
              </p:nvSpPr>
              <p:spPr bwMode="auto">
                <a:xfrm>
                  <a:off x="4182282" y="1935228"/>
                  <a:ext cx="2346151" cy="1404736"/>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69" name="Freeform 103"/>
                <p:cNvSpPr/>
                <p:nvPr/>
              </p:nvSpPr>
              <p:spPr bwMode="auto">
                <a:xfrm>
                  <a:off x="599124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67" name="TextBox 106"/>
              <p:cNvSpPr txBox="1"/>
              <p:nvPr/>
            </p:nvSpPr>
            <p:spPr>
              <a:xfrm>
                <a:off x="5511108" y="2307239"/>
                <a:ext cx="64" cy="430887"/>
              </a:xfrm>
              <a:prstGeom prst="rect">
                <a:avLst/>
              </a:prstGeom>
              <a:grp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grpSp>
        <p:grpSp>
          <p:nvGrpSpPr>
            <p:cNvPr id="33" name="Group 11"/>
            <p:cNvGrpSpPr/>
            <p:nvPr/>
          </p:nvGrpSpPr>
          <p:grpSpPr>
            <a:xfrm>
              <a:off x="5554402" y="1935228"/>
              <a:ext cx="1999668" cy="1908347"/>
              <a:chOff x="5574932" y="1935228"/>
              <a:chExt cx="1999668" cy="1908347"/>
            </a:xfrm>
            <a:solidFill>
              <a:schemeClr val="accent2"/>
            </a:solidFill>
          </p:grpSpPr>
          <p:grpSp>
            <p:nvGrpSpPr>
              <p:cNvPr id="62" name="Group 2"/>
              <p:cNvGrpSpPr/>
              <p:nvPr/>
            </p:nvGrpSpPr>
            <p:grpSpPr>
              <a:xfrm>
                <a:off x="5574932" y="1935228"/>
                <a:ext cx="1999668" cy="1908347"/>
                <a:chOff x="5574932" y="1935228"/>
                <a:chExt cx="1999668" cy="1908347"/>
              </a:xfrm>
              <a:grpFill/>
            </p:grpSpPr>
            <p:sp>
              <p:nvSpPr>
                <p:cNvPr id="64" name="Freeform 77"/>
                <p:cNvSpPr/>
                <p:nvPr/>
              </p:nvSpPr>
              <p:spPr bwMode="auto">
                <a:xfrm>
                  <a:off x="5574932" y="1935228"/>
                  <a:ext cx="1999668" cy="1908347"/>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65" name="Freeform 78"/>
                <p:cNvSpPr/>
                <p:nvPr/>
              </p:nvSpPr>
              <p:spPr bwMode="auto">
                <a:xfrm>
                  <a:off x="685611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63" name="TextBox 111"/>
              <p:cNvSpPr txBox="1"/>
              <p:nvPr/>
            </p:nvSpPr>
            <p:spPr>
              <a:xfrm>
                <a:off x="6849631" y="2307239"/>
                <a:ext cx="64" cy="430887"/>
              </a:xfrm>
              <a:prstGeom prst="rect">
                <a:avLst/>
              </a:prstGeom>
              <a:grp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grpSp>
        <p:grpSp>
          <p:nvGrpSpPr>
            <p:cNvPr id="34" name="Group 12"/>
            <p:cNvGrpSpPr/>
            <p:nvPr/>
          </p:nvGrpSpPr>
          <p:grpSpPr>
            <a:xfrm>
              <a:off x="6507903" y="2437495"/>
              <a:ext cx="1713617" cy="2156795"/>
              <a:chOff x="6528433" y="2437495"/>
              <a:chExt cx="1713617" cy="2156795"/>
            </a:xfrm>
            <a:solidFill>
              <a:schemeClr val="accent1"/>
            </a:solidFill>
          </p:grpSpPr>
          <p:grpSp>
            <p:nvGrpSpPr>
              <p:cNvPr id="58" name="Group 3"/>
              <p:cNvGrpSpPr/>
              <p:nvPr/>
            </p:nvGrpSpPr>
            <p:grpSpPr>
              <a:xfrm>
                <a:off x="6528433" y="2437495"/>
                <a:ext cx="1713617" cy="2156795"/>
                <a:chOff x="6528433" y="2437495"/>
                <a:chExt cx="1713617" cy="2156795"/>
              </a:xfrm>
              <a:grpFill/>
            </p:grpSpPr>
            <p:sp>
              <p:nvSpPr>
                <p:cNvPr id="60" name="Freeform 80"/>
                <p:cNvSpPr/>
                <p:nvPr/>
              </p:nvSpPr>
              <p:spPr bwMode="auto">
                <a:xfrm>
                  <a:off x="6528433" y="2437495"/>
                  <a:ext cx="1713617" cy="2156794"/>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61" name="Freeform 83"/>
                <p:cNvSpPr/>
                <p:nvPr/>
              </p:nvSpPr>
              <p:spPr bwMode="auto">
                <a:xfrm>
                  <a:off x="652843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59" name="TextBox 112"/>
              <p:cNvSpPr txBox="1"/>
              <p:nvPr/>
            </p:nvSpPr>
            <p:spPr>
              <a:xfrm>
                <a:off x="7583971" y="3639026"/>
                <a:ext cx="64" cy="430887"/>
              </a:xfrm>
              <a:prstGeom prst="rect">
                <a:avLst/>
              </a:prstGeom>
              <a:grp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grpSp>
        <p:grpSp>
          <p:nvGrpSpPr>
            <p:cNvPr id="35" name="Group 13"/>
            <p:cNvGrpSpPr/>
            <p:nvPr/>
          </p:nvGrpSpPr>
          <p:grpSpPr>
            <a:xfrm>
              <a:off x="5643037" y="4345842"/>
              <a:ext cx="2346151" cy="1406079"/>
              <a:chOff x="5663567" y="4345842"/>
              <a:chExt cx="2346151" cy="1406079"/>
            </a:xfrm>
            <a:solidFill>
              <a:schemeClr val="accent2"/>
            </a:solidFill>
          </p:grpSpPr>
          <p:grpSp>
            <p:nvGrpSpPr>
              <p:cNvPr id="54" name="Group 4"/>
              <p:cNvGrpSpPr/>
              <p:nvPr/>
            </p:nvGrpSpPr>
            <p:grpSpPr>
              <a:xfrm>
                <a:off x="5663567" y="4345842"/>
                <a:ext cx="2346151" cy="1406079"/>
                <a:chOff x="5663567" y="4345842"/>
                <a:chExt cx="2346151" cy="1406079"/>
              </a:xfrm>
              <a:grpFill/>
            </p:grpSpPr>
            <p:sp>
              <p:nvSpPr>
                <p:cNvPr id="56" name="Freeform 85"/>
                <p:cNvSpPr/>
                <p:nvPr/>
              </p:nvSpPr>
              <p:spPr bwMode="auto">
                <a:xfrm>
                  <a:off x="5663567" y="4345842"/>
                  <a:ext cx="2346151" cy="1406079"/>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57" name="Freeform 88"/>
                <p:cNvSpPr/>
                <p:nvPr/>
              </p:nvSpPr>
              <p:spPr bwMode="auto">
                <a:xfrm>
                  <a:off x="566356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55" name="TextBox 113"/>
              <p:cNvSpPr txBox="1"/>
              <p:nvPr/>
            </p:nvSpPr>
            <p:spPr>
              <a:xfrm>
                <a:off x="6584038" y="4953381"/>
                <a:ext cx="65" cy="430887"/>
              </a:xfrm>
              <a:prstGeom prst="rect">
                <a:avLst/>
              </a:prstGeom>
              <a:grpFill/>
            </p:spPr>
            <p:txBody>
              <a:bodyPr wrap="non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grpSp>
        <p:grpSp>
          <p:nvGrpSpPr>
            <p:cNvPr id="36" name="Group 14"/>
            <p:cNvGrpSpPr/>
            <p:nvPr/>
          </p:nvGrpSpPr>
          <p:grpSpPr>
            <a:xfrm>
              <a:off x="4594186" y="3843574"/>
              <a:ext cx="2002354" cy="1908348"/>
              <a:chOff x="4614716" y="3843574"/>
              <a:chExt cx="2002354" cy="1908348"/>
            </a:xfrm>
            <a:solidFill>
              <a:schemeClr val="accent1"/>
            </a:solidFill>
          </p:grpSpPr>
          <p:grpSp>
            <p:nvGrpSpPr>
              <p:cNvPr id="50" name="Group 5"/>
              <p:cNvGrpSpPr/>
              <p:nvPr/>
            </p:nvGrpSpPr>
            <p:grpSpPr>
              <a:xfrm>
                <a:off x="4614716" y="3843574"/>
                <a:ext cx="2002354" cy="1908348"/>
                <a:chOff x="4614716" y="3843574"/>
                <a:chExt cx="2002354" cy="1908348"/>
              </a:xfrm>
              <a:grpFill/>
            </p:grpSpPr>
            <p:sp>
              <p:nvSpPr>
                <p:cNvPr id="52" name="Freeform 90"/>
                <p:cNvSpPr/>
                <p:nvPr/>
              </p:nvSpPr>
              <p:spPr bwMode="auto">
                <a:xfrm>
                  <a:off x="4614716" y="3843575"/>
                  <a:ext cx="2002354" cy="1908347"/>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53" name="Freeform 93"/>
                <p:cNvSpPr/>
                <p:nvPr/>
              </p:nvSpPr>
              <p:spPr bwMode="auto">
                <a:xfrm>
                  <a:off x="469395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51" name="TextBox 114"/>
              <p:cNvSpPr txBox="1"/>
              <p:nvPr/>
            </p:nvSpPr>
            <p:spPr>
              <a:xfrm>
                <a:off x="5148911" y="4953381"/>
                <a:ext cx="65" cy="430887"/>
              </a:xfrm>
              <a:prstGeom prst="rect">
                <a:avLst/>
              </a:prstGeom>
              <a:grpFill/>
            </p:spPr>
            <p:txBody>
              <a:bodyPr wrap="non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grpSp>
        <p:grpSp>
          <p:nvGrpSpPr>
            <p:cNvPr id="37" name="Group 15"/>
            <p:cNvGrpSpPr/>
            <p:nvPr/>
          </p:nvGrpSpPr>
          <p:grpSpPr>
            <a:xfrm>
              <a:off x="3929420" y="3095545"/>
              <a:ext cx="1713617" cy="2152765"/>
              <a:chOff x="3949950" y="3095545"/>
              <a:chExt cx="1713617" cy="2152765"/>
            </a:xfrm>
            <a:solidFill>
              <a:schemeClr val="accent2"/>
            </a:solidFill>
          </p:grpSpPr>
          <p:grpSp>
            <p:nvGrpSpPr>
              <p:cNvPr id="46" name="Group 6"/>
              <p:cNvGrpSpPr/>
              <p:nvPr/>
            </p:nvGrpSpPr>
            <p:grpSpPr>
              <a:xfrm>
                <a:off x="3949950" y="3095545"/>
                <a:ext cx="1713617" cy="2152765"/>
                <a:chOff x="3949950" y="3095545"/>
                <a:chExt cx="1713617" cy="2152765"/>
              </a:xfrm>
              <a:grpFill/>
            </p:grpSpPr>
            <p:sp>
              <p:nvSpPr>
                <p:cNvPr id="48" name="Freeform 95"/>
                <p:cNvSpPr/>
                <p:nvPr/>
              </p:nvSpPr>
              <p:spPr bwMode="auto">
                <a:xfrm>
                  <a:off x="3949950" y="3095545"/>
                  <a:ext cx="1713617" cy="2152765"/>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9" name="Freeform 98"/>
                <p:cNvSpPr/>
                <p:nvPr/>
              </p:nvSpPr>
              <p:spPr bwMode="auto">
                <a:xfrm>
                  <a:off x="458919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47" name="TextBox 115"/>
              <p:cNvSpPr txBox="1"/>
              <p:nvPr/>
            </p:nvSpPr>
            <p:spPr>
              <a:xfrm>
                <a:off x="4633081" y="3639026"/>
                <a:ext cx="64" cy="430887"/>
              </a:xfrm>
              <a:prstGeom prst="rect">
                <a:avLst/>
              </a:prstGeom>
              <a:grp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grpSp>
        <p:sp>
          <p:nvSpPr>
            <p:cNvPr id="38" name="任意多边形 37"/>
            <p:cNvSpPr/>
            <p:nvPr/>
          </p:nvSpPr>
          <p:spPr>
            <a:xfrm>
              <a:off x="4472060" y="3625649"/>
              <a:ext cx="269851" cy="231301"/>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9" name="任意多边形 38"/>
            <p:cNvSpPr/>
            <p:nvPr/>
          </p:nvSpPr>
          <p:spPr>
            <a:xfrm>
              <a:off x="5093737" y="4920790"/>
              <a:ext cx="302563" cy="289325"/>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0" name="任意多边形 39"/>
            <p:cNvSpPr/>
            <p:nvPr/>
          </p:nvSpPr>
          <p:spPr>
            <a:xfrm>
              <a:off x="5216228" y="2495780"/>
              <a:ext cx="282952" cy="212025"/>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1" name="任意多边形 40"/>
            <p:cNvSpPr/>
            <p:nvPr/>
          </p:nvSpPr>
          <p:spPr>
            <a:xfrm>
              <a:off x="6725723" y="2525980"/>
              <a:ext cx="278084" cy="278084"/>
            </a:xfrm>
            <a:custGeom>
              <a:avLst/>
              <a:gdLst/>
              <a:ahLst/>
              <a:cxnLst/>
              <a:rect l="l" t="t" r="r" b="b"/>
              <a:pathLst>
                <a:path w="228600" h="228600">
                  <a:moveTo>
                    <a:pt x="163286" y="76158"/>
                  </a:moveTo>
                  <a:lnTo>
                    <a:pt x="163286" y="114300"/>
                  </a:lnTo>
                  <a:lnTo>
                    <a:pt x="201428" y="114300"/>
                  </a:lnTo>
                  <a:close/>
                  <a:moveTo>
                    <a:pt x="97971" y="65315"/>
                  </a:moveTo>
                  <a:lnTo>
                    <a:pt x="97971" y="212272"/>
                  </a:lnTo>
                  <a:lnTo>
                    <a:pt x="212271" y="212272"/>
                  </a:lnTo>
                  <a:lnTo>
                    <a:pt x="212271" y="130629"/>
                  </a:lnTo>
                  <a:lnTo>
                    <a:pt x="159204" y="130629"/>
                  </a:lnTo>
                  <a:cubicBezTo>
                    <a:pt x="155802" y="130629"/>
                    <a:pt x="152910" y="129438"/>
                    <a:pt x="150529" y="127057"/>
                  </a:cubicBezTo>
                  <a:cubicBezTo>
                    <a:pt x="148148" y="124676"/>
                    <a:pt x="146957" y="121784"/>
                    <a:pt x="146957" y="118383"/>
                  </a:cubicBezTo>
                  <a:lnTo>
                    <a:pt x="146957" y="65315"/>
                  </a:lnTo>
                  <a:close/>
                  <a:moveTo>
                    <a:pt x="36739" y="16329"/>
                  </a:moveTo>
                  <a:cubicBezTo>
                    <a:pt x="35634" y="16329"/>
                    <a:pt x="34677" y="16733"/>
                    <a:pt x="33869" y="17541"/>
                  </a:cubicBezTo>
                  <a:cubicBezTo>
                    <a:pt x="33061" y="18349"/>
                    <a:pt x="32657" y="19306"/>
                    <a:pt x="32657" y="20411"/>
                  </a:cubicBezTo>
                  <a:lnTo>
                    <a:pt x="32657" y="28575"/>
                  </a:lnTo>
                  <a:cubicBezTo>
                    <a:pt x="32657" y="29681"/>
                    <a:pt x="33061" y="30638"/>
                    <a:pt x="33869" y="31446"/>
                  </a:cubicBezTo>
                  <a:cubicBezTo>
                    <a:pt x="34677" y="32254"/>
                    <a:pt x="35634" y="32658"/>
                    <a:pt x="36739" y="32658"/>
                  </a:cubicBezTo>
                  <a:lnTo>
                    <a:pt x="126546" y="32658"/>
                  </a:lnTo>
                  <a:cubicBezTo>
                    <a:pt x="127652" y="32658"/>
                    <a:pt x="128609" y="32254"/>
                    <a:pt x="129417" y="31446"/>
                  </a:cubicBezTo>
                  <a:cubicBezTo>
                    <a:pt x="130225" y="30638"/>
                    <a:pt x="130629" y="29681"/>
                    <a:pt x="130629" y="28575"/>
                  </a:cubicBezTo>
                  <a:lnTo>
                    <a:pt x="130629" y="20411"/>
                  </a:lnTo>
                  <a:cubicBezTo>
                    <a:pt x="130629" y="19306"/>
                    <a:pt x="130225" y="18349"/>
                    <a:pt x="129417" y="17541"/>
                  </a:cubicBezTo>
                  <a:cubicBezTo>
                    <a:pt x="128609" y="16733"/>
                    <a:pt x="127652" y="16329"/>
                    <a:pt x="126546" y="16329"/>
                  </a:cubicBezTo>
                  <a:close/>
                  <a:moveTo>
                    <a:pt x="12246" y="0"/>
                  </a:moveTo>
                  <a:lnTo>
                    <a:pt x="151039" y="0"/>
                  </a:lnTo>
                  <a:cubicBezTo>
                    <a:pt x="154441" y="0"/>
                    <a:pt x="157333" y="1191"/>
                    <a:pt x="159714" y="3572"/>
                  </a:cubicBezTo>
                  <a:cubicBezTo>
                    <a:pt x="162095" y="5954"/>
                    <a:pt x="163286" y="8845"/>
                    <a:pt x="163286" y="12247"/>
                  </a:cubicBezTo>
                  <a:lnTo>
                    <a:pt x="163286" y="54089"/>
                  </a:lnTo>
                  <a:cubicBezTo>
                    <a:pt x="165072" y="55194"/>
                    <a:pt x="166602" y="56385"/>
                    <a:pt x="167878" y="57661"/>
                  </a:cubicBezTo>
                  <a:lnTo>
                    <a:pt x="219925" y="109708"/>
                  </a:lnTo>
                  <a:cubicBezTo>
                    <a:pt x="222307" y="112089"/>
                    <a:pt x="224348" y="115321"/>
                    <a:pt x="226049" y="119403"/>
                  </a:cubicBezTo>
                  <a:cubicBezTo>
                    <a:pt x="227750" y="123485"/>
                    <a:pt x="228600" y="127227"/>
                    <a:pt x="228600" y="130629"/>
                  </a:cubicBezTo>
                  <a:lnTo>
                    <a:pt x="228600" y="216354"/>
                  </a:lnTo>
                  <a:cubicBezTo>
                    <a:pt x="228600" y="219756"/>
                    <a:pt x="227409" y="222647"/>
                    <a:pt x="225028" y="225028"/>
                  </a:cubicBezTo>
                  <a:cubicBezTo>
                    <a:pt x="222647" y="227410"/>
                    <a:pt x="219755" y="228600"/>
                    <a:pt x="216354" y="228600"/>
                  </a:cubicBezTo>
                  <a:lnTo>
                    <a:pt x="93889" y="228600"/>
                  </a:lnTo>
                  <a:cubicBezTo>
                    <a:pt x="90487" y="228600"/>
                    <a:pt x="87596" y="227410"/>
                    <a:pt x="85215" y="225028"/>
                  </a:cubicBezTo>
                  <a:cubicBezTo>
                    <a:pt x="82833" y="222647"/>
                    <a:pt x="81643" y="219756"/>
                    <a:pt x="81643" y="216354"/>
                  </a:cubicBezTo>
                  <a:lnTo>
                    <a:pt x="81643" y="195943"/>
                  </a:lnTo>
                  <a:lnTo>
                    <a:pt x="12246" y="195943"/>
                  </a:lnTo>
                  <a:cubicBezTo>
                    <a:pt x="8845" y="195943"/>
                    <a:pt x="5953" y="194753"/>
                    <a:pt x="3572" y="192371"/>
                  </a:cubicBezTo>
                  <a:cubicBezTo>
                    <a:pt x="1191" y="189990"/>
                    <a:pt x="0" y="187099"/>
                    <a:pt x="0" y="183697"/>
                  </a:cubicBezTo>
                  <a:lnTo>
                    <a:pt x="0" y="12247"/>
                  </a:lnTo>
                  <a:cubicBezTo>
                    <a:pt x="0" y="8845"/>
                    <a:pt x="1191" y="5954"/>
                    <a:pt x="3572" y="3572"/>
                  </a:cubicBezTo>
                  <a:cubicBezTo>
                    <a:pt x="5953" y="1191"/>
                    <a:pt x="8845" y="0"/>
                    <a:pt x="1224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nvGrpSpPr>
            <p:cNvPr id="42" name="Group 8"/>
            <p:cNvGrpSpPr/>
            <p:nvPr/>
          </p:nvGrpSpPr>
          <p:grpSpPr>
            <a:xfrm>
              <a:off x="6554236" y="5039577"/>
              <a:ext cx="249820" cy="340150"/>
              <a:chOff x="2767013" y="609600"/>
              <a:chExt cx="561975" cy="765176"/>
            </a:xfrm>
            <a:solidFill>
              <a:schemeClr val="bg1"/>
            </a:solidFill>
          </p:grpSpPr>
          <p:sp>
            <p:nvSpPr>
              <p:cNvPr id="44"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45"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sp>
          <p:nvSpPr>
            <p:cNvPr id="43" name="任意多边形 42"/>
            <p:cNvSpPr/>
            <p:nvPr/>
          </p:nvSpPr>
          <p:spPr>
            <a:xfrm>
              <a:off x="7383069" y="3767612"/>
              <a:ext cx="321231" cy="321231"/>
            </a:xfrm>
            <a:custGeom>
              <a:avLst/>
              <a:gdLst/>
              <a:ahLst/>
              <a:cxnLst/>
              <a:rect l="l" t="t" r="r" b="b"/>
              <a:pathLst>
                <a:path w="195943" h="195943">
                  <a:moveTo>
                    <a:pt x="127822" y="145618"/>
                  </a:moveTo>
                  <a:cubicBezTo>
                    <a:pt x="126632" y="146170"/>
                    <a:pt x="125739" y="146830"/>
                    <a:pt x="125143" y="147595"/>
                  </a:cubicBezTo>
                  <a:cubicBezTo>
                    <a:pt x="125058" y="147680"/>
                    <a:pt x="124654" y="147914"/>
                    <a:pt x="123931" y="148297"/>
                  </a:cubicBezTo>
                  <a:cubicBezTo>
                    <a:pt x="123209" y="148679"/>
                    <a:pt x="122720" y="148998"/>
                    <a:pt x="122464" y="149253"/>
                  </a:cubicBezTo>
                  <a:cubicBezTo>
                    <a:pt x="122124" y="149764"/>
                    <a:pt x="121742" y="150508"/>
                    <a:pt x="121316" y="151486"/>
                  </a:cubicBezTo>
                  <a:cubicBezTo>
                    <a:pt x="120891" y="152464"/>
                    <a:pt x="120636" y="153038"/>
                    <a:pt x="120551" y="153208"/>
                  </a:cubicBezTo>
                  <a:cubicBezTo>
                    <a:pt x="120551" y="153038"/>
                    <a:pt x="120445" y="152761"/>
                    <a:pt x="120232" y="152379"/>
                  </a:cubicBezTo>
                  <a:cubicBezTo>
                    <a:pt x="120019" y="151996"/>
                    <a:pt x="119913" y="151720"/>
                    <a:pt x="119913" y="151550"/>
                  </a:cubicBezTo>
                  <a:cubicBezTo>
                    <a:pt x="118893" y="151720"/>
                    <a:pt x="118212" y="151592"/>
                    <a:pt x="117872" y="151167"/>
                  </a:cubicBezTo>
                  <a:cubicBezTo>
                    <a:pt x="118297" y="152528"/>
                    <a:pt x="118637" y="153250"/>
                    <a:pt x="118893" y="153335"/>
                  </a:cubicBezTo>
                  <a:lnTo>
                    <a:pt x="118382" y="153080"/>
                  </a:lnTo>
                  <a:cubicBezTo>
                    <a:pt x="118297" y="153591"/>
                    <a:pt x="118425" y="154228"/>
                    <a:pt x="118765" y="154994"/>
                  </a:cubicBezTo>
                  <a:cubicBezTo>
                    <a:pt x="119105" y="155759"/>
                    <a:pt x="119275" y="156227"/>
                    <a:pt x="119275" y="156397"/>
                  </a:cubicBezTo>
                  <a:cubicBezTo>
                    <a:pt x="119360" y="156822"/>
                    <a:pt x="119297" y="157375"/>
                    <a:pt x="119084" y="158055"/>
                  </a:cubicBezTo>
                  <a:cubicBezTo>
                    <a:pt x="118871" y="158736"/>
                    <a:pt x="118765" y="159204"/>
                    <a:pt x="118765" y="159459"/>
                  </a:cubicBezTo>
                  <a:cubicBezTo>
                    <a:pt x="118765" y="159629"/>
                    <a:pt x="118978" y="160096"/>
                    <a:pt x="119403" y="160862"/>
                  </a:cubicBezTo>
                  <a:cubicBezTo>
                    <a:pt x="119743" y="162478"/>
                    <a:pt x="119658" y="163838"/>
                    <a:pt x="119148" y="164944"/>
                  </a:cubicBezTo>
                  <a:cubicBezTo>
                    <a:pt x="119148" y="165029"/>
                    <a:pt x="118999" y="165327"/>
                    <a:pt x="118701" y="165837"/>
                  </a:cubicBezTo>
                  <a:cubicBezTo>
                    <a:pt x="118404" y="166347"/>
                    <a:pt x="118127" y="166815"/>
                    <a:pt x="117872" y="167240"/>
                  </a:cubicBezTo>
                  <a:lnTo>
                    <a:pt x="117617" y="167878"/>
                  </a:lnTo>
                  <a:lnTo>
                    <a:pt x="117362" y="167751"/>
                  </a:lnTo>
                  <a:cubicBezTo>
                    <a:pt x="117277" y="167665"/>
                    <a:pt x="117192" y="167665"/>
                    <a:pt x="117107" y="167751"/>
                  </a:cubicBezTo>
                  <a:cubicBezTo>
                    <a:pt x="117022" y="168261"/>
                    <a:pt x="116639" y="168814"/>
                    <a:pt x="115959" y="169409"/>
                  </a:cubicBezTo>
                  <a:cubicBezTo>
                    <a:pt x="115278" y="170004"/>
                    <a:pt x="114853" y="170472"/>
                    <a:pt x="114683" y="170812"/>
                  </a:cubicBezTo>
                  <a:cubicBezTo>
                    <a:pt x="113407" y="172768"/>
                    <a:pt x="113024" y="174384"/>
                    <a:pt x="113535" y="175660"/>
                  </a:cubicBezTo>
                  <a:cubicBezTo>
                    <a:pt x="113790" y="176340"/>
                    <a:pt x="114215" y="176765"/>
                    <a:pt x="114810" y="176935"/>
                  </a:cubicBezTo>
                  <a:cubicBezTo>
                    <a:pt x="115066" y="177020"/>
                    <a:pt x="115193" y="176935"/>
                    <a:pt x="115193" y="176680"/>
                  </a:cubicBezTo>
                  <a:cubicBezTo>
                    <a:pt x="115278" y="177446"/>
                    <a:pt x="114810" y="178594"/>
                    <a:pt x="113790" y="180124"/>
                  </a:cubicBezTo>
                  <a:cubicBezTo>
                    <a:pt x="113875" y="180210"/>
                    <a:pt x="114045" y="180337"/>
                    <a:pt x="114300" y="180507"/>
                  </a:cubicBezTo>
                  <a:cubicBezTo>
                    <a:pt x="112854" y="180507"/>
                    <a:pt x="112429" y="181103"/>
                    <a:pt x="113024" y="182293"/>
                  </a:cubicBezTo>
                  <a:cubicBezTo>
                    <a:pt x="130203" y="179232"/>
                    <a:pt x="145171" y="171535"/>
                    <a:pt x="157928" y="159204"/>
                  </a:cubicBezTo>
                  <a:lnTo>
                    <a:pt x="157545" y="159204"/>
                  </a:lnTo>
                  <a:lnTo>
                    <a:pt x="158183" y="158948"/>
                  </a:lnTo>
                  <a:lnTo>
                    <a:pt x="158821" y="158311"/>
                  </a:lnTo>
                  <a:cubicBezTo>
                    <a:pt x="158226" y="157460"/>
                    <a:pt x="156993" y="156950"/>
                    <a:pt x="155122" y="156780"/>
                  </a:cubicBezTo>
                  <a:cubicBezTo>
                    <a:pt x="155207" y="155759"/>
                    <a:pt x="154611" y="154632"/>
                    <a:pt x="153336" y="153399"/>
                  </a:cubicBezTo>
                  <a:cubicBezTo>
                    <a:pt x="152060" y="152166"/>
                    <a:pt x="150912" y="151507"/>
                    <a:pt x="149891" y="151422"/>
                  </a:cubicBezTo>
                  <a:cubicBezTo>
                    <a:pt x="149891" y="151082"/>
                    <a:pt x="149445" y="150614"/>
                    <a:pt x="148552" y="150019"/>
                  </a:cubicBezTo>
                  <a:cubicBezTo>
                    <a:pt x="147659" y="149423"/>
                    <a:pt x="146915" y="149083"/>
                    <a:pt x="146319" y="148998"/>
                  </a:cubicBezTo>
                  <a:cubicBezTo>
                    <a:pt x="145554" y="148828"/>
                    <a:pt x="144406" y="149211"/>
                    <a:pt x="142875" y="150146"/>
                  </a:cubicBezTo>
                  <a:cubicBezTo>
                    <a:pt x="142280" y="150401"/>
                    <a:pt x="142110" y="150614"/>
                    <a:pt x="142365" y="150784"/>
                  </a:cubicBezTo>
                  <a:cubicBezTo>
                    <a:pt x="142110" y="150529"/>
                    <a:pt x="141599" y="150061"/>
                    <a:pt x="140834" y="149381"/>
                  </a:cubicBezTo>
                  <a:cubicBezTo>
                    <a:pt x="140069" y="148701"/>
                    <a:pt x="139388" y="148233"/>
                    <a:pt x="138793" y="147978"/>
                  </a:cubicBezTo>
                  <a:cubicBezTo>
                    <a:pt x="138623" y="147893"/>
                    <a:pt x="138304" y="147850"/>
                    <a:pt x="137836" y="147850"/>
                  </a:cubicBezTo>
                  <a:cubicBezTo>
                    <a:pt x="137369" y="147850"/>
                    <a:pt x="137007" y="147765"/>
                    <a:pt x="136752" y="147595"/>
                  </a:cubicBezTo>
                  <a:cubicBezTo>
                    <a:pt x="136667" y="147510"/>
                    <a:pt x="136412" y="147319"/>
                    <a:pt x="135987" y="147021"/>
                  </a:cubicBezTo>
                  <a:cubicBezTo>
                    <a:pt x="135561" y="146723"/>
                    <a:pt x="135264" y="146532"/>
                    <a:pt x="135094" y="146447"/>
                  </a:cubicBezTo>
                  <a:cubicBezTo>
                    <a:pt x="134923" y="146362"/>
                    <a:pt x="134647" y="146234"/>
                    <a:pt x="134264" y="146064"/>
                  </a:cubicBezTo>
                  <a:cubicBezTo>
                    <a:pt x="133882" y="145894"/>
                    <a:pt x="133563" y="145830"/>
                    <a:pt x="133308" y="145873"/>
                  </a:cubicBezTo>
                  <a:cubicBezTo>
                    <a:pt x="133052" y="145915"/>
                    <a:pt x="132734" y="146022"/>
                    <a:pt x="132351" y="146192"/>
                  </a:cubicBezTo>
                  <a:cubicBezTo>
                    <a:pt x="131968" y="146362"/>
                    <a:pt x="131607" y="146617"/>
                    <a:pt x="131267" y="146957"/>
                  </a:cubicBezTo>
                  <a:cubicBezTo>
                    <a:pt x="130926" y="147297"/>
                    <a:pt x="130735" y="147956"/>
                    <a:pt x="130693" y="148934"/>
                  </a:cubicBezTo>
                  <a:cubicBezTo>
                    <a:pt x="130650" y="149912"/>
                    <a:pt x="130544" y="150529"/>
                    <a:pt x="130374" y="150784"/>
                  </a:cubicBezTo>
                  <a:cubicBezTo>
                    <a:pt x="129693" y="150274"/>
                    <a:pt x="129672" y="149423"/>
                    <a:pt x="130310" y="148233"/>
                  </a:cubicBezTo>
                  <a:cubicBezTo>
                    <a:pt x="130948" y="147042"/>
                    <a:pt x="131011" y="146192"/>
                    <a:pt x="130501" y="145681"/>
                  </a:cubicBezTo>
                  <a:cubicBezTo>
                    <a:pt x="129906" y="145086"/>
                    <a:pt x="129013" y="145065"/>
                    <a:pt x="127822" y="145618"/>
                  </a:cubicBezTo>
                  <a:close/>
                  <a:moveTo>
                    <a:pt x="34480" y="64961"/>
                  </a:moveTo>
                  <a:lnTo>
                    <a:pt x="35336" y="65187"/>
                  </a:lnTo>
                  <a:cubicBezTo>
                    <a:pt x="35251" y="65357"/>
                    <a:pt x="35209" y="65633"/>
                    <a:pt x="35209" y="66016"/>
                  </a:cubicBezTo>
                  <a:cubicBezTo>
                    <a:pt x="35209" y="66399"/>
                    <a:pt x="35209" y="66632"/>
                    <a:pt x="35209" y="66717"/>
                  </a:cubicBezTo>
                  <a:close/>
                  <a:moveTo>
                    <a:pt x="150912" y="52302"/>
                  </a:moveTo>
                  <a:cubicBezTo>
                    <a:pt x="151167" y="52473"/>
                    <a:pt x="151592" y="52685"/>
                    <a:pt x="152188" y="52940"/>
                  </a:cubicBezTo>
                  <a:cubicBezTo>
                    <a:pt x="151677" y="53280"/>
                    <a:pt x="151422" y="53323"/>
                    <a:pt x="151422" y="53068"/>
                  </a:cubicBezTo>
                  <a:cubicBezTo>
                    <a:pt x="151337" y="52983"/>
                    <a:pt x="151231" y="52855"/>
                    <a:pt x="151103" y="52685"/>
                  </a:cubicBezTo>
                  <a:cubicBezTo>
                    <a:pt x="150976" y="52515"/>
                    <a:pt x="150912" y="52387"/>
                    <a:pt x="150912" y="52302"/>
                  </a:cubicBezTo>
                  <a:close/>
                  <a:moveTo>
                    <a:pt x="155377" y="50134"/>
                  </a:moveTo>
                  <a:lnTo>
                    <a:pt x="155377" y="50261"/>
                  </a:lnTo>
                  <a:cubicBezTo>
                    <a:pt x="155377" y="50431"/>
                    <a:pt x="154973" y="50857"/>
                    <a:pt x="154165" y="51537"/>
                  </a:cubicBezTo>
                  <a:cubicBezTo>
                    <a:pt x="153357" y="52217"/>
                    <a:pt x="152868" y="52728"/>
                    <a:pt x="152698" y="53068"/>
                  </a:cubicBezTo>
                  <a:cubicBezTo>
                    <a:pt x="152613" y="52983"/>
                    <a:pt x="152443" y="52940"/>
                    <a:pt x="152188" y="52940"/>
                  </a:cubicBezTo>
                  <a:cubicBezTo>
                    <a:pt x="153123" y="52345"/>
                    <a:pt x="154186" y="51409"/>
                    <a:pt x="155377" y="50134"/>
                  </a:cubicBezTo>
                  <a:close/>
                  <a:moveTo>
                    <a:pt x="89552" y="29085"/>
                  </a:moveTo>
                  <a:cubicBezTo>
                    <a:pt x="89637" y="29085"/>
                    <a:pt x="89914" y="29128"/>
                    <a:pt x="90381" y="29213"/>
                  </a:cubicBezTo>
                  <a:cubicBezTo>
                    <a:pt x="90849" y="29298"/>
                    <a:pt x="91296" y="29383"/>
                    <a:pt x="91721" y="29468"/>
                  </a:cubicBezTo>
                  <a:cubicBezTo>
                    <a:pt x="92146" y="29553"/>
                    <a:pt x="92529" y="29638"/>
                    <a:pt x="92869" y="29723"/>
                  </a:cubicBezTo>
                  <a:cubicBezTo>
                    <a:pt x="91508" y="29553"/>
                    <a:pt x="90403" y="29340"/>
                    <a:pt x="89552" y="29085"/>
                  </a:cubicBezTo>
                  <a:close/>
                  <a:moveTo>
                    <a:pt x="100332" y="24684"/>
                  </a:moveTo>
                  <a:cubicBezTo>
                    <a:pt x="100884" y="24812"/>
                    <a:pt x="101203" y="25131"/>
                    <a:pt x="101288" y="25641"/>
                  </a:cubicBezTo>
                  <a:cubicBezTo>
                    <a:pt x="100863" y="25386"/>
                    <a:pt x="99970" y="25173"/>
                    <a:pt x="98609" y="25003"/>
                  </a:cubicBezTo>
                  <a:cubicBezTo>
                    <a:pt x="99205" y="24663"/>
                    <a:pt x="99779" y="24557"/>
                    <a:pt x="100332" y="24684"/>
                  </a:cubicBezTo>
                  <a:close/>
                  <a:moveTo>
                    <a:pt x="95930" y="24620"/>
                  </a:moveTo>
                  <a:cubicBezTo>
                    <a:pt x="96101" y="24705"/>
                    <a:pt x="96994" y="24833"/>
                    <a:pt x="98609" y="25003"/>
                  </a:cubicBezTo>
                  <a:cubicBezTo>
                    <a:pt x="98099" y="25343"/>
                    <a:pt x="97759" y="25598"/>
                    <a:pt x="97589" y="25768"/>
                  </a:cubicBezTo>
                  <a:lnTo>
                    <a:pt x="97206" y="25513"/>
                  </a:lnTo>
                  <a:cubicBezTo>
                    <a:pt x="97036" y="25258"/>
                    <a:pt x="96802" y="25046"/>
                    <a:pt x="96505" y="24876"/>
                  </a:cubicBezTo>
                  <a:cubicBezTo>
                    <a:pt x="96207" y="24705"/>
                    <a:pt x="96016" y="24620"/>
                    <a:pt x="95930" y="24620"/>
                  </a:cubicBezTo>
                  <a:close/>
                  <a:moveTo>
                    <a:pt x="70927" y="20156"/>
                  </a:moveTo>
                  <a:lnTo>
                    <a:pt x="71183" y="20156"/>
                  </a:lnTo>
                  <a:cubicBezTo>
                    <a:pt x="71183" y="20326"/>
                    <a:pt x="71140" y="20411"/>
                    <a:pt x="71055" y="20411"/>
                  </a:cubicBezTo>
                  <a:close/>
                  <a:moveTo>
                    <a:pt x="89935" y="12629"/>
                  </a:moveTo>
                  <a:cubicBezTo>
                    <a:pt x="87384" y="12969"/>
                    <a:pt x="85470" y="13267"/>
                    <a:pt x="84194" y="13522"/>
                  </a:cubicBezTo>
                  <a:cubicBezTo>
                    <a:pt x="84024" y="14032"/>
                    <a:pt x="84152" y="14543"/>
                    <a:pt x="84577" y="15053"/>
                  </a:cubicBezTo>
                  <a:lnTo>
                    <a:pt x="84577" y="14798"/>
                  </a:lnTo>
                  <a:cubicBezTo>
                    <a:pt x="84662" y="14968"/>
                    <a:pt x="84790" y="15202"/>
                    <a:pt x="84960" y="15499"/>
                  </a:cubicBezTo>
                  <a:cubicBezTo>
                    <a:pt x="85130" y="15797"/>
                    <a:pt x="85257" y="16031"/>
                    <a:pt x="85342" y="16201"/>
                  </a:cubicBezTo>
                  <a:cubicBezTo>
                    <a:pt x="85598" y="16286"/>
                    <a:pt x="86044" y="16350"/>
                    <a:pt x="86682" y="16392"/>
                  </a:cubicBezTo>
                  <a:cubicBezTo>
                    <a:pt x="87320" y="16435"/>
                    <a:pt x="87724" y="16499"/>
                    <a:pt x="87894" y="16584"/>
                  </a:cubicBezTo>
                  <a:cubicBezTo>
                    <a:pt x="88149" y="16669"/>
                    <a:pt x="88340" y="16754"/>
                    <a:pt x="88468" y="16839"/>
                  </a:cubicBezTo>
                  <a:cubicBezTo>
                    <a:pt x="88595" y="16924"/>
                    <a:pt x="88914" y="17136"/>
                    <a:pt x="89425" y="17477"/>
                  </a:cubicBezTo>
                  <a:cubicBezTo>
                    <a:pt x="89935" y="17817"/>
                    <a:pt x="90169" y="18072"/>
                    <a:pt x="90126" y="18242"/>
                  </a:cubicBezTo>
                  <a:cubicBezTo>
                    <a:pt x="90084" y="18412"/>
                    <a:pt x="89977" y="18625"/>
                    <a:pt x="89807" y="18880"/>
                  </a:cubicBezTo>
                  <a:cubicBezTo>
                    <a:pt x="89637" y="18965"/>
                    <a:pt x="89254" y="19135"/>
                    <a:pt x="88659" y="19390"/>
                  </a:cubicBezTo>
                  <a:cubicBezTo>
                    <a:pt x="88064" y="19645"/>
                    <a:pt x="87532" y="19879"/>
                    <a:pt x="87065" y="20092"/>
                  </a:cubicBezTo>
                  <a:cubicBezTo>
                    <a:pt x="86597" y="20304"/>
                    <a:pt x="86320" y="20453"/>
                    <a:pt x="86235" y="20538"/>
                  </a:cubicBezTo>
                  <a:cubicBezTo>
                    <a:pt x="85980" y="20963"/>
                    <a:pt x="85980" y="21644"/>
                    <a:pt x="86235" y="22579"/>
                  </a:cubicBezTo>
                  <a:cubicBezTo>
                    <a:pt x="86491" y="23515"/>
                    <a:pt x="86405" y="24153"/>
                    <a:pt x="85980" y="24493"/>
                  </a:cubicBezTo>
                  <a:cubicBezTo>
                    <a:pt x="85555" y="24068"/>
                    <a:pt x="85130" y="23281"/>
                    <a:pt x="84705" y="22133"/>
                  </a:cubicBezTo>
                  <a:cubicBezTo>
                    <a:pt x="84279" y="20985"/>
                    <a:pt x="83939" y="20241"/>
                    <a:pt x="83684" y="19900"/>
                  </a:cubicBezTo>
                  <a:cubicBezTo>
                    <a:pt x="84364" y="20666"/>
                    <a:pt x="83089" y="20921"/>
                    <a:pt x="79857" y="20666"/>
                  </a:cubicBezTo>
                  <a:lnTo>
                    <a:pt x="78837" y="20538"/>
                  </a:lnTo>
                  <a:cubicBezTo>
                    <a:pt x="78496" y="20538"/>
                    <a:pt x="77858" y="20623"/>
                    <a:pt x="76923" y="20793"/>
                  </a:cubicBezTo>
                  <a:cubicBezTo>
                    <a:pt x="75988" y="20963"/>
                    <a:pt x="75307" y="21006"/>
                    <a:pt x="74882" y="20921"/>
                  </a:cubicBezTo>
                  <a:cubicBezTo>
                    <a:pt x="74287" y="20921"/>
                    <a:pt x="73053" y="20666"/>
                    <a:pt x="71183" y="20156"/>
                  </a:cubicBezTo>
                  <a:cubicBezTo>
                    <a:pt x="71778" y="18710"/>
                    <a:pt x="71990" y="17647"/>
                    <a:pt x="71820" y="16966"/>
                  </a:cubicBezTo>
                  <a:cubicBezTo>
                    <a:pt x="72246" y="16966"/>
                    <a:pt x="72543" y="16881"/>
                    <a:pt x="72713" y="16711"/>
                  </a:cubicBezTo>
                  <a:lnTo>
                    <a:pt x="71948" y="16329"/>
                  </a:lnTo>
                  <a:cubicBezTo>
                    <a:pt x="71693" y="16414"/>
                    <a:pt x="70630" y="16796"/>
                    <a:pt x="68759" y="17477"/>
                  </a:cubicBezTo>
                  <a:cubicBezTo>
                    <a:pt x="68929" y="17732"/>
                    <a:pt x="69269" y="18136"/>
                    <a:pt x="69779" y="18689"/>
                  </a:cubicBezTo>
                  <a:cubicBezTo>
                    <a:pt x="70290" y="19241"/>
                    <a:pt x="70672" y="19730"/>
                    <a:pt x="70927" y="20156"/>
                  </a:cubicBezTo>
                  <a:cubicBezTo>
                    <a:pt x="69056" y="19645"/>
                    <a:pt x="67908" y="19730"/>
                    <a:pt x="67483" y="20411"/>
                  </a:cubicBezTo>
                  <a:cubicBezTo>
                    <a:pt x="67483" y="20496"/>
                    <a:pt x="67100" y="20496"/>
                    <a:pt x="66335" y="20411"/>
                  </a:cubicBezTo>
                  <a:cubicBezTo>
                    <a:pt x="64209" y="20326"/>
                    <a:pt x="63188" y="20623"/>
                    <a:pt x="63273" y="21304"/>
                  </a:cubicBezTo>
                  <a:cubicBezTo>
                    <a:pt x="63358" y="21644"/>
                    <a:pt x="63741" y="22154"/>
                    <a:pt x="64421" y="22834"/>
                  </a:cubicBezTo>
                  <a:cubicBezTo>
                    <a:pt x="64421" y="23600"/>
                    <a:pt x="64379" y="23983"/>
                    <a:pt x="64294" y="23983"/>
                  </a:cubicBezTo>
                  <a:cubicBezTo>
                    <a:pt x="61998" y="22112"/>
                    <a:pt x="60722" y="21134"/>
                    <a:pt x="60467" y="21049"/>
                  </a:cubicBezTo>
                  <a:cubicBezTo>
                    <a:pt x="45839" y="28107"/>
                    <a:pt x="34103" y="38653"/>
                    <a:pt x="25258" y="52685"/>
                  </a:cubicBezTo>
                  <a:cubicBezTo>
                    <a:pt x="25343" y="52855"/>
                    <a:pt x="25450" y="53323"/>
                    <a:pt x="25577" y="54088"/>
                  </a:cubicBezTo>
                  <a:cubicBezTo>
                    <a:pt x="25705" y="54854"/>
                    <a:pt x="25854" y="55215"/>
                    <a:pt x="26024" y="55173"/>
                  </a:cubicBezTo>
                  <a:cubicBezTo>
                    <a:pt x="26194" y="55130"/>
                    <a:pt x="26662" y="54939"/>
                    <a:pt x="27427" y="54599"/>
                  </a:cubicBezTo>
                  <a:cubicBezTo>
                    <a:pt x="28192" y="55364"/>
                    <a:pt x="28320" y="56257"/>
                    <a:pt x="27810" y="57278"/>
                  </a:cubicBezTo>
                  <a:cubicBezTo>
                    <a:pt x="27980" y="57107"/>
                    <a:pt x="29511" y="58000"/>
                    <a:pt x="32402" y="59956"/>
                  </a:cubicBezTo>
                  <a:lnTo>
                    <a:pt x="34480" y="64961"/>
                  </a:lnTo>
                  <a:lnTo>
                    <a:pt x="32912" y="64549"/>
                  </a:lnTo>
                  <a:cubicBezTo>
                    <a:pt x="32657" y="65059"/>
                    <a:pt x="32679" y="65910"/>
                    <a:pt x="32976" y="67100"/>
                  </a:cubicBezTo>
                  <a:cubicBezTo>
                    <a:pt x="33274" y="68291"/>
                    <a:pt x="33763" y="68886"/>
                    <a:pt x="34443" y="68886"/>
                  </a:cubicBezTo>
                  <a:cubicBezTo>
                    <a:pt x="33763" y="68886"/>
                    <a:pt x="33316" y="69609"/>
                    <a:pt x="33104" y="71055"/>
                  </a:cubicBezTo>
                  <a:cubicBezTo>
                    <a:pt x="32891" y="72501"/>
                    <a:pt x="32785" y="74138"/>
                    <a:pt x="32785" y="75966"/>
                  </a:cubicBezTo>
                  <a:cubicBezTo>
                    <a:pt x="32785" y="77795"/>
                    <a:pt x="32742" y="78879"/>
                    <a:pt x="32657" y="79219"/>
                  </a:cubicBezTo>
                  <a:lnTo>
                    <a:pt x="32912" y="79347"/>
                  </a:lnTo>
                  <a:cubicBezTo>
                    <a:pt x="32657" y="80452"/>
                    <a:pt x="32912" y="82047"/>
                    <a:pt x="33678" y="84130"/>
                  </a:cubicBezTo>
                  <a:cubicBezTo>
                    <a:pt x="34443" y="86214"/>
                    <a:pt x="35464" y="87086"/>
                    <a:pt x="36739" y="86745"/>
                  </a:cubicBezTo>
                  <a:cubicBezTo>
                    <a:pt x="36399" y="88276"/>
                    <a:pt x="36612" y="89169"/>
                    <a:pt x="37377" y="89424"/>
                  </a:cubicBezTo>
                  <a:cubicBezTo>
                    <a:pt x="37292" y="89765"/>
                    <a:pt x="37292" y="90105"/>
                    <a:pt x="37377" y="90445"/>
                  </a:cubicBezTo>
                  <a:cubicBezTo>
                    <a:pt x="37462" y="90785"/>
                    <a:pt x="37654" y="91147"/>
                    <a:pt x="37951" y="91529"/>
                  </a:cubicBezTo>
                  <a:cubicBezTo>
                    <a:pt x="38249" y="91912"/>
                    <a:pt x="38504" y="92210"/>
                    <a:pt x="38717" y="92422"/>
                  </a:cubicBezTo>
                  <a:cubicBezTo>
                    <a:pt x="38929" y="92635"/>
                    <a:pt x="39248" y="92954"/>
                    <a:pt x="39673" y="93379"/>
                  </a:cubicBezTo>
                  <a:cubicBezTo>
                    <a:pt x="40099" y="93804"/>
                    <a:pt x="40354" y="94059"/>
                    <a:pt x="40439" y="94144"/>
                  </a:cubicBezTo>
                  <a:cubicBezTo>
                    <a:pt x="42820" y="95080"/>
                    <a:pt x="44564" y="96313"/>
                    <a:pt x="45669" y="97844"/>
                  </a:cubicBezTo>
                  <a:cubicBezTo>
                    <a:pt x="46009" y="98354"/>
                    <a:pt x="46456" y="99396"/>
                    <a:pt x="47009" y="100969"/>
                  </a:cubicBezTo>
                  <a:cubicBezTo>
                    <a:pt x="47561" y="102543"/>
                    <a:pt x="48220" y="103627"/>
                    <a:pt x="48986" y="104222"/>
                  </a:cubicBezTo>
                  <a:cubicBezTo>
                    <a:pt x="48816" y="104732"/>
                    <a:pt x="49241" y="105647"/>
                    <a:pt x="50262" y="106965"/>
                  </a:cubicBezTo>
                  <a:cubicBezTo>
                    <a:pt x="51282" y="108283"/>
                    <a:pt x="51750" y="109367"/>
                    <a:pt x="51665" y="110218"/>
                  </a:cubicBezTo>
                  <a:cubicBezTo>
                    <a:pt x="51580" y="110218"/>
                    <a:pt x="51473" y="110239"/>
                    <a:pt x="51346" y="110282"/>
                  </a:cubicBezTo>
                  <a:cubicBezTo>
                    <a:pt x="51218" y="110324"/>
                    <a:pt x="51112" y="110345"/>
                    <a:pt x="51027" y="110345"/>
                  </a:cubicBezTo>
                  <a:cubicBezTo>
                    <a:pt x="51282" y="111026"/>
                    <a:pt x="51984" y="111706"/>
                    <a:pt x="53132" y="112386"/>
                  </a:cubicBezTo>
                  <a:cubicBezTo>
                    <a:pt x="54280" y="113067"/>
                    <a:pt x="54981" y="113662"/>
                    <a:pt x="55237" y="114172"/>
                  </a:cubicBezTo>
                  <a:cubicBezTo>
                    <a:pt x="55407" y="114428"/>
                    <a:pt x="55513" y="114874"/>
                    <a:pt x="55556" y="115512"/>
                  </a:cubicBezTo>
                  <a:cubicBezTo>
                    <a:pt x="55598" y="116150"/>
                    <a:pt x="55726" y="116660"/>
                    <a:pt x="55938" y="117043"/>
                  </a:cubicBezTo>
                  <a:cubicBezTo>
                    <a:pt x="56151" y="117425"/>
                    <a:pt x="56512" y="117532"/>
                    <a:pt x="57023" y="117362"/>
                  </a:cubicBezTo>
                  <a:cubicBezTo>
                    <a:pt x="57278" y="115320"/>
                    <a:pt x="56172" y="112429"/>
                    <a:pt x="53706" y="108687"/>
                  </a:cubicBezTo>
                  <a:cubicBezTo>
                    <a:pt x="52345" y="106391"/>
                    <a:pt x="51580" y="105073"/>
                    <a:pt x="51410" y="104732"/>
                  </a:cubicBezTo>
                  <a:cubicBezTo>
                    <a:pt x="51154" y="104307"/>
                    <a:pt x="50921" y="103606"/>
                    <a:pt x="50708" y="102628"/>
                  </a:cubicBezTo>
                  <a:cubicBezTo>
                    <a:pt x="50495" y="101650"/>
                    <a:pt x="50304" y="100990"/>
                    <a:pt x="50134" y="100650"/>
                  </a:cubicBezTo>
                  <a:cubicBezTo>
                    <a:pt x="52430" y="101416"/>
                    <a:pt x="53536" y="101968"/>
                    <a:pt x="53451" y="102309"/>
                  </a:cubicBezTo>
                  <a:cubicBezTo>
                    <a:pt x="53025" y="103159"/>
                    <a:pt x="54131" y="105370"/>
                    <a:pt x="56767" y="108942"/>
                  </a:cubicBezTo>
                  <a:cubicBezTo>
                    <a:pt x="56938" y="109197"/>
                    <a:pt x="57363" y="109623"/>
                    <a:pt x="58043" y="110218"/>
                  </a:cubicBezTo>
                  <a:cubicBezTo>
                    <a:pt x="58723" y="110813"/>
                    <a:pt x="59191" y="111323"/>
                    <a:pt x="59446" y="111749"/>
                  </a:cubicBezTo>
                  <a:cubicBezTo>
                    <a:pt x="59701" y="112089"/>
                    <a:pt x="60105" y="112705"/>
                    <a:pt x="60658" y="113598"/>
                  </a:cubicBezTo>
                  <a:cubicBezTo>
                    <a:pt x="61211" y="114491"/>
                    <a:pt x="61658" y="115150"/>
                    <a:pt x="61998" y="115576"/>
                  </a:cubicBezTo>
                  <a:cubicBezTo>
                    <a:pt x="61913" y="115576"/>
                    <a:pt x="61785" y="115661"/>
                    <a:pt x="61615" y="115831"/>
                  </a:cubicBezTo>
                  <a:cubicBezTo>
                    <a:pt x="61445" y="116001"/>
                    <a:pt x="61317" y="116128"/>
                    <a:pt x="61232" y="116213"/>
                  </a:cubicBezTo>
                  <a:cubicBezTo>
                    <a:pt x="61572" y="116384"/>
                    <a:pt x="61955" y="116596"/>
                    <a:pt x="62380" y="116851"/>
                  </a:cubicBezTo>
                  <a:cubicBezTo>
                    <a:pt x="62806" y="117106"/>
                    <a:pt x="63146" y="117298"/>
                    <a:pt x="63401" y="117425"/>
                  </a:cubicBezTo>
                  <a:cubicBezTo>
                    <a:pt x="63656" y="117553"/>
                    <a:pt x="63975" y="117766"/>
                    <a:pt x="64358" y="118063"/>
                  </a:cubicBezTo>
                  <a:cubicBezTo>
                    <a:pt x="64740" y="118361"/>
                    <a:pt x="65059" y="118680"/>
                    <a:pt x="65314" y="119020"/>
                  </a:cubicBezTo>
                  <a:cubicBezTo>
                    <a:pt x="66675" y="120551"/>
                    <a:pt x="67526" y="121954"/>
                    <a:pt x="67866" y="123230"/>
                  </a:cubicBezTo>
                  <a:cubicBezTo>
                    <a:pt x="67951" y="123570"/>
                    <a:pt x="67972" y="124229"/>
                    <a:pt x="67930" y="125207"/>
                  </a:cubicBezTo>
                  <a:cubicBezTo>
                    <a:pt x="67887" y="126185"/>
                    <a:pt x="67951" y="126887"/>
                    <a:pt x="68121" y="127312"/>
                  </a:cubicBezTo>
                  <a:cubicBezTo>
                    <a:pt x="68291" y="127822"/>
                    <a:pt x="68546" y="128290"/>
                    <a:pt x="68886" y="128715"/>
                  </a:cubicBezTo>
                  <a:cubicBezTo>
                    <a:pt x="69226" y="129140"/>
                    <a:pt x="69715" y="129565"/>
                    <a:pt x="70353" y="129991"/>
                  </a:cubicBezTo>
                  <a:cubicBezTo>
                    <a:pt x="70991" y="130416"/>
                    <a:pt x="71480" y="130714"/>
                    <a:pt x="71820" y="130884"/>
                  </a:cubicBezTo>
                  <a:cubicBezTo>
                    <a:pt x="72161" y="131054"/>
                    <a:pt x="72777" y="131330"/>
                    <a:pt x="73670" y="131713"/>
                  </a:cubicBezTo>
                  <a:cubicBezTo>
                    <a:pt x="74563" y="132096"/>
                    <a:pt x="75052" y="132329"/>
                    <a:pt x="75137" y="132414"/>
                  </a:cubicBezTo>
                  <a:cubicBezTo>
                    <a:pt x="75307" y="132500"/>
                    <a:pt x="76073" y="132967"/>
                    <a:pt x="77433" y="133818"/>
                  </a:cubicBezTo>
                  <a:cubicBezTo>
                    <a:pt x="78794" y="134668"/>
                    <a:pt x="79857" y="135263"/>
                    <a:pt x="80622" y="135604"/>
                  </a:cubicBezTo>
                  <a:cubicBezTo>
                    <a:pt x="81473" y="135944"/>
                    <a:pt x="82175" y="136135"/>
                    <a:pt x="82727" y="136178"/>
                  </a:cubicBezTo>
                  <a:cubicBezTo>
                    <a:pt x="83280" y="136220"/>
                    <a:pt x="83960" y="136114"/>
                    <a:pt x="84768" y="135859"/>
                  </a:cubicBezTo>
                  <a:cubicBezTo>
                    <a:pt x="85576" y="135604"/>
                    <a:pt x="86235" y="135434"/>
                    <a:pt x="86746" y="135349"/>
                  </a:cubicBezTo>
                  <a:cubicBezTo>
                    <a:pt x="88106" y="135093"/>
                    <a:pt x="89403" y="135774"/>
                    <a:pt x="90636" y="137390"/>
                  </a:cubicBezTo>
                  <a:cubicBezTo>
                    <a:pt x="91870" y="139005"/>
                    <a:pt x="92826" y="139983"/>
                    <a:pt x="93507" y="140324"/>
                  </a:cubicBezTo>
                  <a:cubicBezTo>
                    <a:pt x="96994" y="142025"/>
                    <a:pt x="99502" y="142492"/>
                    <a:pt x="101033" y="141727"/>
                  </a:cubicBezTo>
                  <a:cubicBezTo>
                    <a:pt x="101033" y="142492"/>
                    <a:pt x="101628" y="143683"/>
                    <a:pt x="102819" y="145299"/>
                  </a:cubicBezTo>
                  <a:cubicBezTo>
                    <a:pt x="103074" y="145639"/>
                    <a:pt x="103351" y="146128"/>
                    <a:pt x="103648" y="146766"/>
                  </a:cubicBezTo>
                  <a:cubicBezTo>
                    <a:pt x="103946" y="147404"/>
                    <a:pt x="104180" y="147850"/>
                    <a:pt x="104350" y="148105"/>
                  </a:cubicBezTo>
                  <a:cubicBezTo>
                    <a:pt x="104775" y="148701"/>
                    <a:pt x="105583" y="149381"/>
                    <a:pt x="106774" y="150146"/>
                  </a:cubicBezTo>
                  <a:cubicBezTo>
                    <a:pt x="107964" y="150912"/>
                    <a:pt x="108772" y="151592"/>
                    <a:pt x="109197" y="152187"/>
                  </a:cubicBezTo>
                  <a:cubicBezTo>
                    <a:pt x="109708" y="151932"/>
                    <a:pt x="110090" y="151550"/>
                    <a:pt x="110346" y="151039"/>
                  </a:cubicBezTo>
                  <a:cubicBezTo>
                    <a:pt x="111451" y="154016"/>
                    <a:pt x="112472" y="155462"/>
                    <a:pt x="113407" y="155377"/>
                  </a:cubicBezTo>
                  <a:lnTo>
                    <a:pt x="114294" y="154490"/>
                  </a:lnTo>
                  <a:lnTo>
                    <a:pt x="114810" y="151805"/>
                  </a:lnTo>
                  <a:lnTo>
                    <a:pt x="115576" y="151294"/>
                  </a:lnTo>
                  <a:cubicBezTo>
                    <a:pt x="116001" y="150954"/>
                    <a:pt x="116214" y="150742"/>
                    <a:pt x="116214" y="150657"/>
                  </a:cubicBezTo>
                  <a:cubicBezTo>
                    <a:pt x="115703" y="150146"/>
                    <a:pt x="115321" y="150274"/>
                    <a:pt x="115066" y="151039"/>
                  </a:cubicBezTo>
                  <a:cubicBezTo>
                    <a:pt x="112514" y="152230"/>
                    <a:pt x="110473" y="151294"/>
                    <a:pt x="108942" y="148233"/>
                  </a:cubicBezTo>
                  <a:cubicBezTo>
                    <a:pt x="108772" y="147978"/>
                    <a:pt x="108581" y="147637"/>
                    <a:pt x="108368" y="147212"/>
                  </a:cubicBezTo>
                  <a:cubicBezTo>
                    <a:pt x="108156" y="146787"/>
                    <a:pt x="107943" y="146277"/>
                    <a:pt x="107730" y="145681"/>
                  </a:cubicBezTo>
                  <a:cubicBezTo>
                    <a:pt x="107518" y="145086"/>
                    <a:pt x="107454" y="144597"/>
                    <a:pt x="107539" y="144214"/>
                  </a:cubicBezTo>
                  <a:cubicBezTo>
                    <a:pt x="107624" y="143832"/>
                    <a:pt x="107879" y="143640"/>
                    <a:pt x="108304" y="143640"/>
                  </a:cubicBezTo>
                  <a:cubicBezTo>
                    <a:pt x="109240" y="143640"/>
                    <a:pt x="109772" y="143577"/>
                    <a:pt x="109899" y="143449"/>
                  </a:cubicBezTo>
                  <a:cubicBezTo>
                    <a:pt x="110027" y="143321"/>
                    <a:pt x="109920" y="143066"/>
                    <a:pt x="109580" y="142684"/>
                  </a:cubicBezTo>
                  <a:cubicBezTo>
                    <a:pt x="109240" y="142301"/>
                    <a:pt x="109070" y="141982"/>
                    <a:pt x="109070" y="141727"/>
                  </a:cubicBezTo>
                  <a:cubicBezTo>
                    <a:pt x="108985" y="141387"/>
                    <a:pt x="108921" y="140855"/>
                    <a:pt x="108879" y="140132"/>
                  </a:cubicBezTo>
                  <a:cubicBezTo>
                    <a:pt x="108836" y="139409"/>
                    <a:pt x="108772" y="138878"/>
                    <a:pt x="108687" y="138538"/>
                  </a:cubicBezTo>
                  <a:lnTo>
                    <a:pt x="108049" y="137772"/>
                  </a:lnTo>
                  <a:cubicBezTo>
                    <a:pt x="107624" y="137262"/>
                    <a:pt x="107135" y="136688"/>
                    <a:pt x="106582" y="136050"/>
                  </a:cubicBezTo>
                  <a:cubicBezTo>
                    <a:pt x="106030" y="135412"/>
                    <a:pt x="105711" y="135008"/>
                    <a:pt x="105626" y="134838"/>
                  </a:cubicBezTo>
                  <a:cubicBezTo>
                    <a:pt x="105285" y="135689"/>
                    <a:pt x="104584" y="136050"/>
                    <a:pt x="103521" y="135923"/>
                  </a:cubicBezTo>
                  <a:cubicBezTo>
                    <a:pt x="102458" y="135795"/>
                    <a:pt x="101671" y="135391"/>
                    <a:pt x="101161" y="134711"/>
                  </a:cubicBezTo>
                  <a:cubicBezTo>
                    <a:pt x="101246" y="134881"/>
                    <a:pt x="101225" y="135157"/>
                    <a:pt x="101097" y="135540"/>
                  </a:cubicBezTo>
                  <a:cubicBezTo>
                    <a:pt x="100969" y="135923"/>
                    <a:pt x="100906" y="136199"/>
                    <a:pt x="100906" y="136369"/>
                  </a:cubicBezTo>
                  <a:cubicBezTo>
                    <a:pt x="99715" y="136369"/>
                    <a:pt x="98992" y="136327"/>
                    <a:pt x="98737" y="136241"/>
                  </a:cubicBezTo>
                  <a:cubicBezTo>
                    <a:pt x="98822" y="135731"/>
                    <a:pt x="98950" y="134838"/>
                    <a:pt x="99120" y="133563"/>
                  </a:cubicBezTo>
                  <a:cubicBezTo>
                    <a:pt x="99290" y="132287"/>
                    <a:pt x="99460" y="131351"/>
                    <a:pt x="99630" y="130756"/>
                  </a:cubicBezTo>
                  <a:cubicBezTo>
                    <a:pt x="99715" y="130331"/>
                    <a:pt x="99949" y="129757"/>
                    <a:pt x="100332" y="129034"/>
                  </a:cubicBezTo>
                  <a:cubicBezTo>
                    <a:pt x="100714" y="128311"/>
                    <a:pt x="101054" y="127652"/>
                    <a:pt x="101352" y="127057"/>
                  </a:cubicBezTo>
                  <a:cubicBezTo>
                    <a:pt x="101650" y="126461"/>
                    <a:pt x="101841" y="125866"/>
                    <a:pt x="101926" y="125271"/>
                  </a:cubicBezTo>
                  <a:cubicBezTo>
                    <a:pt x="102011" y="124675"/>
                    <a:pt x="101820" y="124229"/>
                    <a:pt x="101352" y="123931"/>
                  </a:cubicBezTo>
                  <a:cubicBezTo>
                    <a:pt x="100884" y="123634"/>
                    <a:pt x="100098" y="123527"/>
                    <a:pt x="98992" y="123612"/>
                  </a:cubicBezTo>
                  <a:cubicBezTo>
                    <a:pt x="97291" y="123697"/>
                    <a:pt x="96058" y="124633"/>
                    <a:pt x="95293" y="126419"/>
                  </a:cubicBezTo>
                  <a:cubicBezTo>
                    <a:pt x="95208" y="126674"/>
                    <a:pt x="95080" y="127163"/>
                    <a:pt x="94910" y="127886"/>
                  </a:cubicBezTo>
                  <a:cubicBezTo>
                    <a:pt x="94740" y="128609"/>
                    <a:pt x="94527" y="129140"/>
                    <a:pt x="94272" y="129480"/>
                  </a:cubicBezTo>
                  <a:cubicBezTo>
                    <a:pt x="94017" y="129821"/>
                    <a:pt x="93634" y="130118"/>
                    <a:pt x="93124" y="130373"/>
                  </a:cubicBezTo>
                  <a:cubicBezTo>
                    <a:pt x="92444" y="130629"/>
                    <a:pt x="91296" y="130714"/>
                    <a:pt x="89680" y="130629"/>
                  </a:cubicBezTo>
                  <a:cubicBezTo>
                    <a:pt x="88064" y="130543"/>
                    <a:pt x="86958" y="130331"/>
                    <a:pt x="86363" y="129991"/>
                  </a:cubicBezTo>
                  <a:cubicBezTo>
                    <a:pt x="85172" y="129310"/>
                    <a:pt x="84152" y="128013"/>
                    <a:pt x="83301" y="126100"/>
                  </a:cubicBezTo>
                  <a:cubicBezTo>
                    <a:pt x="82451" y="124186"/>
                    <a:pt x="81983" y="122422"/>
                    <a:pt x="81898" y="120806"/>
                  </a:cubicBezTo>
                  <a:cubicBezTo>
                    <a:pt x="81898" y="119955"/>
                    <a:pt x="82026" y="118786"/>
                    <a:pt x="82281" y="117298"/>
                  </a:cubicBezTo>
                  <a:cubicBezTo>
                    <a:pt x="82536" y="115809"/>
                    <a:pt x="82664" y="114661"/>
                    <a:pt x="82664" y="113853"/>
                  </a:cubicBezTo>
                  <a:cubicBezTo>
                    <a:pt x="82664" y="113046"/>
                    <a:pt x="82408" y="111919"/>
                    <a:pt x="81898" y="110473"/>
                  </a:cubicBezTo>
                  <a:cubicBezTo>
                    <a:pt x="82153" y="110303"/>
                    <a:pt x="82578" y="109856"/>
                    <a:pt x="83174" y="109133"/>
                  </a:cubicBezTo>
                  <a:cubicBezTo>
                    <a:pt x="83769" y="108411"/>
                    <a:pt x="84237" y="107922"/>
                    <a:pt x="84577" y="107666"/>
                  </a:cubicBezTo>
                  <a:cubicBezTo>
                    <a:pt x="84747" y="107496"/>
                    <a:pt x="84960" y="107411"/>
                    <a:pt x="85215" y="107411"/>
                  </a:cubicBezTo>
                  <a:cubicBezTo>
                    <a:pt x="85470" y="107411"/>
                    <a:pt x="85683" y="107411"/>
                    <a:pt x="85853" y="107411"/>
                  </a:cubicBezTo>
                  <a:cubicBezTo>
                    <a:pt x="86023" y="107411"/>
                    <a:pt x="86193" y="107326"/>
                    <a:pt x="86363" y="107156"/>
                  </a:cubicBezTo>
                  <a:cubicBezTo>
                    <a:pt x="86533" y="106986"/>
                    <a:pt x="86661" y="106731"/>
                    <a:pt x="86746" y="106391"/>
                  </a:cubicBezTo>
                  <a:cubicBezTo>
                    <a:pt x="86661" y="106306"/>
                    <a:pt x="86491" y="106178"/>
                    <a:pt x="86235" y="106008"/>
                  </a:cubicBezTo>
                  <a:cubicBezTo>
                    <a:pt x="85980" y="105753"/>
                    <a:pt x="85810" y="105625"/>
                    <a:pt x="85725" y="105625"/>
                  </a:cubicBezTo>
                  <a:cubicBezTo>
                    <a:pt x="86065" y="105881"/>
                    <a:pt x="86873" y="105923"/>
                    <a:pt x="88149" y="105753"/>
                  </a:cubicBezTo>
                  <a:cubicBezTo>
                    <a:pt x="89425" y="105583"/>
                    <a:pt x="90233" y="105498"/>
                    <a:pt x="90573" y="105498"/>
                  </a:cubicBezTo>
                  <a:cubicBezTo>
                    <a:pt x="90573" y="105413"/>
                    <a:pt x="91508" y="105413"/>
                    <a:pt x="93379" y="105498"/>
                  </a:cubicBezTo>
                  <a:cubicBezTo>
                    <a:pt x="94825" y="106603"/>
                    <a:pt x="95845" y="106518"/>
                    <a:pt x="96441" y="105243"/>
                  </a:cubicBezTo>
                  <a:cubicBezTo>
                    <a:pt x="96441" y="105158"/>
                    <a:pt x="96334" y="104711"/>
                    <a:pt x="96122" y="103903"/>
                  </a:cubicBezTo>
                  <a:cubicBezTo>
                    <a:pt x="95909" y="103095"/>
                    <a:pt x="95888" y="102479"/>
                    <a:pt x="96058" y="102054"/>
                  </a:cubicBezTo>
                  <a:cubicBezTo>
                    <a:pt x="96483" y="104520"/>
                    <a:pt x="97844" y="104945"/>
                    <a:pt x="100140" y="103329"/>
                  </a:cubicBezTo>
                  <a:cubicBezTo>
                    <a:pt x="100395" y="103669"/>
                    <a:pt x="101097" y="103925"/>
                    <a:pt x="102245" y="104095"/>
                  </a:cubicBezTo>
                  <a:cubicBezTo>
                    <a:pt x="103393" y="104265"/>
                    <a:pt x="104180" y="104477"/>
                    <a:pt x="104605" y="104732"/>
                  </a:cubicBezTo>
                  <a:cubicBezTo>
                    <a:pt x="104860" y="104903"/>
                    <a:pt x="105158" y="105136"/>
                    <a:pt x="105498" y="105434"/>
                  </a:cubicBezTo>
                  <a:cubicBezTo>
                    <a:pt x="105838" y="105732"/>
                    <a:pt x="106093" y="105944"/>
                    <a:pt x="106263" y="106072"/>
                  </a:cubicBezTo>
                  <a:cubicBezTo>
                    <a:pt x="106433" y="106199"/>
                    <a:pt x="106689" y="106221"/>
                    <a:pt x="107029" y="106136"/>
                  </a:cubicBezTo>
                  <a:cubicBezTo>
                    <a:pt x="107369" y="106051"/>
                    <a:pt x="107752" y="105753"/>
                    <a:pt x="108177" y="105243"/>
                  </a:cubicBezTo>
                  <a:cubicBezTo>
                    <a:pt x="109112" y="106688"/>
                    <a:pt x="109665" y="107752"/>
                    <a:pt x="109835" y="108432"/>
                  </a:cubicBezTo>
                  <a:cubicBezTo>
                    <a:pt x="110771" y="112089"/>
                    <a:pt x="111621" y="114130"/>
                    <a:pt x="112387" y="114555"/>
                  </a:cubicBezTo>
                  <a:cubicBezTo>
                    <a:pt x="113067" y="114725"/>
                    <a:pt x="113599" y="114810"/>
                    <a:pt x="113981" y="114810"/>
                  </a:cubicBezTo>
                  <a:cubicBezTo>
                    <a:pt x="114364" y="114810"/>
                    <a:pt x="114577" y="114364"/>
                    <a:pt x="114619" y="113471"/>
                  </a:cubicBezTo>
                  <a:cubicBezTo>
                    <a:pt x="114662" y="112578"/>
                    <a:pt x="114662" y="111919"/>
                    <a:pt x="114619" y="111493"/>
                  </a:cubicBezTo>
                  <a:cubicBezTo>
                    <a:pt x="114577" y="111068"/>
                    <a:pt x="114513" y="110515"/>
                    <a:pt x="114428" y="109835"/>
                  </a:cubicBezTo>
                  <a:lnTo>
                    <a:pt x="114173" y="105115"/>
                  </a:lnTo>
                  <a:cubicBezTo>
                    <a:pt x="112812" y="104860"/>
                    <a:pt x="111961" y="104328"/>
                    <a:pt x="111621" y="103521"/>
                  </a:cubicBezTo>
                  <a:cubicBezTo>
                    <a:pt x="111281" y="102713"/>
                    <a:pt x="111345" y="101862"/>
                    <a:pt x="111813" y="100969"/>
                  </a:cubicBezTo>
                  <a:cubicBezTo>
                    <a:pt x="112280" y="100076"/>
                    <a:pt x="112982" y="99247"/>
                    <a:pt x="113917" y="98482"/>
                  </a:cubicBezTo>
                  <a:cubicBezTo>
                    <a:pt x="114002" y="98397"/>
                    <a:pt x="114704" y="98056"/>
                    <a:pt x="116022" y="97461"/>
                  </a:cubicBezTo>
                  <a:cubicBezTo>
                    <a:pt x="117340" y="96866"/>
                    <a:pt x="118255" y="96356"/>
                    <a:pt x="118765" y="95930"/>
                  </a:cubicBezTo>
                  <a:cubicBezTo>
                    <a:pt x="120806" y="94314"/>
                    <a:pt x="121529" y="92656"/>
                    <a:pt x="120934" y="90955"/>
                  </a:cubicBezTo>
                  <a:cubicBezTo>
                    <a:pt x="121699" y="91125"/>
                    <a:pt x="122167" y="90743"/>
                    <a:pt x="122337" y="89807"/>
                  </a:cubicBezTo>
                  <a:lnTo>
                    <a:pt x="121699" y="89424"/>
                  </a:lnTo>
                  <a:cubicBezTo>
                    <a:pt x="121359" y="89169"/>
                    <a:pt x="121019" y="88935"/>
                    <a:pt x="120678" y="88723"/>
                  </a:cubicBezTo>
                  <a:cubicBezTo>
                    <a:pt x="120338" y="88510"/>
                    <a:pt x="120126" y="88446"/>
                    <a:pt x="120041" y="88531"/>
                  </a:cubicBezTo>
                  <a:cubicBezTo>
                    <a:pt x="120976" y="87936"/>
                    <a:pt x="121061" y="87171"/>
                    <a:pt x="120296" y="86235"/>
                  </a:cubicBezTo>
                  <a:cubicBezTo>
                    <a:pt x="120721" y="85980"/>
                    <a:pt x="121061" y="85491"/>
                    <a:pt x="121316" y="84768"/>
                  </a:cubicBezTo>
                  <a:cubicBezTo>
                    <a:pt x="121571" y="84045"/>
                    <a:pt x="121954" y="83556"/>
                    <a:pt x="122464" y="83301"/>
                  </a:cubicBezTo>
                  <a:cubicBezTo>
                    <a:pt x="123230" y="84492"/>
                    <a:pt x="124165" y="84619"/>
                    <a:pt x="125271" y="83684"/>
                  </a:cubicBezTo>
                  <a:cubicBezTo>
                    <a:pt x="125951" y="82918"/>
                    <a:pt x="126036" y="82153"/>
                    <a:pt x="125526" y="81388"/>
                  </a:cubicBezTo>
                  <a:cubicBezTo>
                    <a:pt x="125951" y="80707"/>
                    <a:pt x="126887" y="80218"/>
                    <a:pt x="128333" y="79921"/>
                  </a:cubicBezTo>
                  <a:cubicBezTo>
                    <a:pt x="129778" y="79623"/>
                    <a:pt x="130629" y="79219"/>
                    <a:pt x="130884" y="78709"/>
                  </a:cubicBezTo>
                  <a:cubicBezTo>
                    <a:pt x="131309" y="78794"/>
                    <a:pt x="131607" y="78794"/>
                    <a:pt x="131777" y="78709"/>
                  </a:cubicBezTo>
                  <a:cubicBezTo>
                    <a:pt x="131947" y="78624"/>
                    <a:pt x="132032" y="78432"/>
                    <a:pt x="132032" y="78135"/>
                  </a:cubicBezTo>
                  <a:cubicBezTo>
                    <a:pt x="132032" y="77837"/>
                    <a:pt x="132032" y="77518"/>
                    <a:pt x="132032" y="77178"/>
                  </a:cubicBezTo>
                  <a:cubicBezTo>
                    <a:pt x="132032" y="76838"/>
                    <a:pt x="132074" y="76476"/>
                    <a:pt x="132160" y="76094"/>
                  </a:cubicBezTo>
                  <a:cubicBezTo>
                    <a:pt x="132245" y="75711"/>
                    <a:pt x="132372" y="75392"/>
                    <a:pt x="132542" y="75137"/>
                  </a:cubicBezTo>
                  <a:cubicBezTo>
                    <a:pt x="132882" y="74627"/>
                    <a:pt x="133563" y="74180"/>
                    <a:pt x="134583" y="73797"/>
                  </a:cubicBezTo>
                  <a:cubicBezTo>
                    <a:pt x="135604" y="73415"/>
                    <a:pt x="136199" y="73181"/>
                    <a:pt x="136369" y="73096"/>
                  </a:cubicBezTo>
                  <a:lnTo>
                    <a:pt x="138793" y="71565"/>
                  </a:lnTo>
                  <a:cubicBezTo>
                    <a:pt x="139133" y="71225"/>
                    <a:pt x="139133" y="71055"/>
                    <a:pt x="138793" y="71055"/>
                  </a:cubicBezTo>
                  <a:cubicBezTo>
                    <a:pt x="140324" y="71225"/>
                    <a:pt x="141685" y="70757"/>
                    <a:pt x="142875" y="69652"/>
                  </a:cubicBezTo>
                  <a:cubicBezTo>
                    <a:pt x="143981" y="68631"/>
                    <a:pt x="143768" y="67653"/>
                    <a:pt x="142237" y="66717"/>
                  </a:cubicBezTo>
                  <a:cubicBezTo>
                    <a:pt x="142407" y="66122"/>
                    <a:pt x="142237" y="65676"/>
                    <a:pt x="141727" y="65378"/>
                  </a:cubicBezTo>
                  <a:cubicBezTo>
                    <a:pt x="141217" y="65080"/>
                    <a:pt x="140536" y="64846"/>
                    <a:pt x="139686" y="64676"/>
                  </a:cubicBezTo>
                  <a:cubicBezTo>
                    <a:pt x="139941" y="64591"/>
                    <a:pt x="140451" y="64570"/>
                    <a:pt x="141217" y="64613"/>
                  </a:cubicBezTo>
                  <a:cubicBezTo>
                    <a:pt x="141982" y="64655"/>
                    <a:pt x="142492" y="64591"/>
                    <a:pt x="142748" y="64421"/>
                  </a:cubicBezTo>
                  <a:cubicBezTo>
                    <a:pt x="144023" y="63486"/>
                    <a:pt x="143726" y="62763"/>
                    <a:pt x="141855" y="62253"/>
                  </a:cubicBezTo>
                  <a:cubicBezTo>
                    <a:pt x="140154" y="61827"/>
                    <a:pt x="138155" y="62380"/>
                    <a:pt x="135859" y="63911"/>
                  </a:cubicBezTo>
                  <a:cubicBezTo>
                    <a:pt x="135604" y="64081"/>
                    <a:pt x="135051" y="64591"/>
                    <a:pt x="134201" y="65442"/>
                  </a:cubicBezTo>
                  <a:cubicBezTo>
                    <a:pt x="133350" y="66292"/>
                    <a:pt x="132627" y="66760"/>
                    <a:pt x="132032" y="66845"/>
                  </a:cubicBezTo>
                  <a:cubicBezTo>
                    <a:pt x="133308" y="65314"/>
                    <a:pt x="133520" y="64379"/>
                    <a:pt x="132670" y="64039"/>
                  </a:cubicBezTo>
                  <a:cubicBezTo>
                    <a:pt x="133350" y="64124"/>
                    <a:pt x="134307" y="63741"/>
                    <a:pt x="135540" y="62890"/>
                  </a:cubicBezTo>
                  <a:cubicBezTo>
                    <a:pt x="136773" y="62040"/>
                    <a:pt x="137432" y="61572"/>
                    <a:pt x="137517" y="61487"/>
                  </a:cubicBezTo>
                  <a:cubicBezTo>
                    <a:pt x="137858" y="61317"/>
                    <a:pt x="138304" y="61211"/>
                    <a:pt x="138857" y="61168"/>
                  </a:cubicBezTo>
                  <a:cubicBezTo>
                    <a:pt x="139410" y="61126"/>
                    <a:pt x="139771" y="61062"/>
                    <a:pt x="139941" y="60977"/>
                  </a:cubicBezTo>
                  <a:cubicBezTo>
                    <a:pt x="145979" y="58851"/>
                    <a:pt x="149891" y="58893"/>
                    <a:pt x="151677" y="61105"/>
                  </a:cubicBezTo>
                  <a:cubicBezTo>
                    <a:pt x="152358" y="60169"/>
                    <a:pt x="152825" y="59531"/>
                    <a:pt x="153080" y="59191"/>
                  </a:cubicBezTo>
                  <a:cubicBezTo>
                    <a:pt x="153336" y="58851"/>
                    <a:pt x="153740" y="58468"/>
                    <a:pt x="154292" y="58043"/>
                  </a:cubicBezTo>
                  <a:cubicBezTo>
                    <a:pt x="154845" y="57618"/>
                    <a:pt x="155504" y="57278"/>
                    <a:pt x="156270" y="57022"/>
                  </a:cubicBezTo>
                  <a:cubicBezTo>
                    <a:pt x="158056" y="56427"/>
                    <a:pt x="159034" y="56044"/>
                    <a:pt x="159204" y="55874"/>
                  </a:cubicBezTo>
                  <a:lnTo>
                    <a:pt x="159331" y="52940"/>
                  </a:lnTo>
                  <a:cubicBezTo>
                    <a:pt x="158311" y="53025"/>
                    <a:pt x="157545" y="52685"/>
                    <a:pt x="157035" y="51920"/>
                  </a:cubicBezTo>
                  <a:cubicBezTo>
                    <a:pt x="156525" y="51154"/>
                    <a:pt x="156227" y="50219"/>
                    <a:pt x="156142" y="49113"/>
                  </a:cubicBezTo>
                  <a:lnTo>
                    <a:pt x="155377" y="50134"/>
                  </a:lnTo>
                  <a:cubicBezTo>
                    <a:pt x="155377" y="49624"/>
                    <a:pt x="155228" y="49305"/>
                    <a:pt x="154930" y="49177"/>
                  </a:cubicBezTo>
                  <a:cubicBezTo>
                    <a:pt x="154633" y="49049"/>
                    <a:pt x="154314" y="49028"/>
                    <a:pt x="153973" y="49113"/>
                  </a:cubicBezTo>
                  <a:cubicBezTo>
                    <a:pt x="153633" y="49198"/>
                    <a:pt x="153229" y="49283"/>
                    <a:pt x="152762" y="49368"/>
                  </a:cubicBezTo>
                  <a:cubicBezTo>
                    <a:pt x="152294" y="49453"/>
                    <a:pt x="151975" y="49453"/>
                    <a:pt x="151805" y="49368"/>
                  </a:cubicBezTo>
                  <a:cubicBezTo>
                    <a:pt x="151039" y="49198"/>
                    <a:pt x="150210" y="48539"/>
                    <a:pt x="149317" y="47391"/>
                  </a:cubicBezTo>
                  <a:cubicBezTo>
                    <a:pt x="148424" y="46243"/>
                    <a:pt x="147808" y="45541"/>
                    <a:pt x="147468" y="45286"/>
                  </a:cubicBezTo>
                  <a:cubicBezTo>
                    <a:pt x="148233" y="45286"/>
                    <a:pt x="148616" y="45074"/>
                    <a:pt x="148616" y="44648"/>
                  </a:cubicBezTo>
                  <a:cubicBezTo>
                    <a:pt x="148446" y="44223"/>
                    <a:pt x="148020" y="43883"/>
                    <a:pt x="147340" y="43628"/>
                  </a:cubicBezTo>
                  <a:cubicBezTo>
                    <a:pt x="147425" y="43118"/>
                    <a:pt x="147340" y="42777"/>
                    <a:pt x="147085" y="42607"/>
                  </a:cubicBezTo>
                  <a:cubicBezTo>
                    <a:pt x="146830" y="42437"/>
                    <a:pt x="146447" y="42437"/>
                    <a:pt x="145937" y="42607"/>
                  </a:cubicBezTo>
                  <a:cubicBezTo>
                    <a:pt x="145767" y="41587"/>
                    <a:pt x="145724" y="41034"/>
                    <a:pt x="145809" y="40949"/>
                  </a:cubicBezTo>
                  <a:cubicBezTo>
                    <a:pt x="145299" y="40864"/>
                    <a:pt x="144831" y="40396"/>
                    <a:pt x="144406" y="39546"/>
                  </a:cubicBezTo>
                  <a:cubicBezTo>
                    <a:pt x="143981" y="38695"/>
                    <a:pt x="143641" y="38270"/>
                    <a:pt x="143385" y="38270"/>
                  </a:cubicBezTo>
                  <a:cubicBezTo>
                    <a:pt x="143215" y="38270"/>
                    <a:pt x="143024" y="38355"/>
                    <a:pt x="142811" y="38525"/>
                  </a:cubicBezTo>
                  <a:cubicBezTo>
                    <a:pt x="142599" y="38695"/>
                    <a:pt x="142386" y="38929"/>
                    <a:pt x="142174" y="39227"/>
                  </a:cubicBezTo>
                  <a:cubicBezTo>
                    <a:pt x="141961" y="39524"/>
                    <a:pt x="141748" y="39822"/>
                    <a:pt x="141536" y="40120"/>
                  </a:cubicBezTo>
                  <a:cubicBezTo>
                    <a:pt x="141323" y="40417"/>
                    <a:pt x="141174" y="40651"/>
                    <a:pt x="141089" y="40821"/>
                  </a:cubicBezTo>
                  <a:lnTo>
                    <a:pt x="140834" y="41077"/>
                  </a:lnTo>
                  <a:cubicBezTo>
                    <a:pt x="139814" y="40566"/>
                    <a:pt x="138793" y="40991"/>
                    <a:pt x="137772" y="42352"/>
                  </a:cubicBezTo>
                  <a:cubicBezTo>
                    <a:pt x="137007" y="42267"/>
                    <a:pt x="136284" y="42352"/>
                    <a:pt x="135604" y="42607"/>
                  </a:cubicBezTo>
                  <a:cubicBezTo>
                    <a:pt x="136879" y="42097"/>
                    <a:pt x="136965" y="41544"/>
                    <a:pt x="135859" y="40949"/>
                  </a:cubicBezTo>
                  <a:cubicBezTo>
                    <a:pt x="134923" y="40524"/>
                    <a:pt x="134030" y="40439"/>
                    <a:pt x="133180" y="40694"/>
                  </a:cubicBezTo>
                  <a:cubicBezTo>
                    <a:pt x="134201" y="40269"/>
                    <a:pt x="134626" y="39673"/>
                    <a:pt x="134456" y="38908"/>
                  </a:cubicBezTo>
                  <a:cubicBezTo>
                    <a:pt x="134286" y="38142"/>
                    <a:pt x="133775" y="37462"/>
                    <a:pt x="132925" y="36867"/>
                  </a:cubicBezTo>
                  <a:cubicBezTo>
                    <a:pt x="133010" y="36867"/>
                    <a:pt x="133180" y="36909"/>
                    <a:pt x="133435" y="36994"/>
                  </a:cubicBezTo>
                  <a:cubicBezTo>
                    <a:pt x="133690" y="37079"/>
                    <a:pt x="133860" y="37122"/>
                    <a:pt x="133945" y="37122"/>
                  </a:cubicBezTo>
                  <a:cubicBezTo>
                    <a:pt x="133860" y="36697"/>
                    <a:pt x="133456" y="36293"/>
                    <a:pt x="132734" y="35910"/>
                  </a:cubicBezTo>
                  <a:cubicBezTo>
                    <a:pt x="132011" y="35527"/>
                    <a:pt x="131181" y="35145"/>
                    <a:pt x="130246" y="34762"/>
                  </a:cubicBezTo>
                  <a:cubicBezTo>
                    <a:pt x="129311" y="34379"/>
                    <a:pt x="128715" y="34103"/>
                    <a:pt x="128460" y="33933"/>
                  </a:cubicBezTo>
                  <a:cubicBezTo>
                    <a:pt x="127865" y="33508"/>
                    <a:pt x="126334" y="33061"/>
                    <a:pt x="123868" y="32593"/>
                  </a:cubicBezTo>
                  <a:cubicBezTo>
                    <a:pt x="121401" y="32126"/>
                    <a:pt x="119871" y="32062"/>
                    <a:pt x="119275" y="32402"/>
                  </a:cubicBezTo>
                  <a:cubicBezTo>
                    <a:pt x="118850" y="32657"/>
                    <a:pt x="118595" y="32912"/>
                    <a:pt x="118510" y="33167"/>
                  </a:cubicBezTo>
                  <a:cubicBezTo>
                    <a:pt x="118425" y="33423"/>
                    <a:pt x="118489" y="33784"/>
                    <a:pt x="118701" y="34252"/>
                  </a:cubicBezTo>
                  <a:cubicBezTo>
                    <a:pt x="118914" y="34719"/>
                    <a:pt x="119063" y="35081"/>
                    <a:pt x="119148" y="35336"/>
                  </a:cubicBezTo>
                  <a:cubicBezTo>
                    <a:pt x="119658" y="37292"/>
                    <a:pt x="119871" y="38440"/>
                    <a:pt x="119786" y="38780"/>
                  </a:cubicBezTo>
                  <a:cubicBezTo>
                    <a:pt x="119700" y="39035"/>
                    <a:pt x="119339" y="39376"/>
                    <a:pt x="118701" y="39801"/>
                  </a:cubicBezTo>
                  <a:cubicBezTo>
                    <a:pt x="118063" y="40226"/>
                    <a:pt x="117829" y="40736"/>
                    <a:pt x="118000" y="41332"/>
                  </a:cubicBezTo>
                  <a:cubicBezTo>
                    <a:pt x="118085" y="41672"/>
                    <a:pt x="118574" y="42097"/>
                    <a:pt x="119467" y="42607"/>
                  </a:cubicBezTo>
                  <a:cubicBezTo>
                    <a:pt x="120360" y="43118"/>
                    <a:pt x="120891" y="43628"/>
                    <a:pt x="121061" y="44138"/>
                  </a:cubicBezTo>
                  <a:cubicBezTo>
                    <a:pt x="121486" y="45244"/>
                    <a:pt x="121316" y="46307"/>
                    <a:pt x="120551" y="47327"/>
                  </a:cubicBezTo>
                  <a:cubicBezTo>
                    <a:pt x="120211" y="47753"/>
                    <a:pt x="119573" y="48220"/>
                    <a:pt x="118637" y="48731"/>
                  </a:cubicBezTo>
                  <a:cubicBezTo>
                    <a:pt x="117702" y="49241"/>
                    <a:pt x="117107" y="49666"/>
                    <a:pt x="116851" y="50006"/>
                  </a:cubicBezTo>
                  <a:cubicBezTo>
                    <a:pt x="116426" y="50431"/>
                    <a:pt x="116277" y="50920"/>
                    <a:pt x="116405" y="51473"/>
                  </a:cubicBezTo>
                  <a:cubicBezTo>
                    <a:pt x="116533" y="52026"/>
                    <a:pt x="116554" y="52430"/>
                    <a:pt x="116469" y="52685"/>
                  </a:cubicBezTo>
                  <a:cubicBezTo>
                    <a:pt x="116554" y="52600"/>
                    <a:pt x="116596" y="52494"/>
                    <a:pt x="116596" y="52366"/>
                  </a:cubicBezTo>
                  <a:cubicBezTo>
                    <a:pt x="116596" y="52239"/>
                    <a:pt x="116639" y="52132"/>
                    <a:pt x="116724" y="52047"/>
                  </a:cubicBezTo>
                  <a:cubicBezTo>
                    <a:pt x="116724" y="53153"/>
                    <a:pt x="117192" y="54088"/>
                    <a:pt x="118127" y="54854"/>
                  </a:cubicBezTo>
                  <a:cubicBezTo>
                    <a:pt x="118808" y="55364"/>
                    <a:pt x="118127" y="56129"/>
                    <a:pt x="116086" y="57150"/>
                  </a:cubicBezTo>
                  <a:cubicBezTo>
                    <a:pt x="114385" y="58085"/>
                    <a:pt x="113535" y="58256"/>
                    <a:pt x="113535" y="57660"/>
                  </a:cubicBezTo>
                  <a:cubicBezTo>
                    <a:pt x="113620" y="56980"/>
                    <a:pt x="113301" y="56300"/>
                    <a:pt x="112578" y="55619"/>
                  </a:cubicBezTo>
                  <a:cubicBezTo>
                    <a:pt x="111855" y="54939"/>
                    <a:pt x="111409" y="54429"/>
                    <a:pt x="111239" y="54088"/>
                  </a:cubicBezTo>
                  <a:cubicBezTo>
                    <a:pt x="111068" y="53748"/>
                    <a:pt x="110920" y="52940"/>
                    <a:pt x="110792" y="51665"/>
                  </a:cubicBezTo>
                  <a:cubicBezTo>
                    <a:pt x="110664" y="50389"/>
                    <a:pt x="110261" y="49496"/>
                    <a:pt x="109580" y="48986"/>
                  </a:cubicBezTo>
                  <a:cubicBezTo>
                    <a:pt x="109070" y="48646"/>
                    <a:pt x="108262" y="48475"/>
                    <a:pt x="107156" y="48475"/>
                  </a:cubicBezTo>
                  <a:cubicBezTo>
                    <a:pt x="106051" y="48475"/>
                    <a:pt x="105285" y="48688"/>
                    <a:pt x="104860" y="49113"/>
                  </a:cubicBezTo>
                  <a:cubicBezTo>
                    <a:pt x="104860" y="48263"/>
                    <a:pt x="102777" y="46987"/>
                    <a:pt x="98609" y="45286"/>
                  </a:cubicBezTo>
                  <a:cubicBezTo>
                    <a:pt x="97164" y="44606"/>
                    <a:pt x="94697" y="44436"/>
                    <a:pt x="91211" y="44776"/>
                  </a:cubicBezTo>
                  <a:cubicBezTo>
                    <a:pt x="91806" y="44691"/>
                    <a:pt x="91806" y="43968"/>
                    <a:pt x="91211" y="42607"/>
                  </a:cubicBezTo>
                  <a:cubicBezTo>
                    <a:pt x="90530" y="41247"/>
                    <a:pt x="89637" y="40736"/>
                    <a:pt x="88532" y="41077"/>
                  </a:cubicBezTo>
                  <a:cubicBezTo>
                    <a:pt x="87851" y="38950"/>
                    <a:pt x="87681" y="37462"/>
                    <a:pt x="88021" y="36612"/>
                  </a:cubicBezTo>
                  <a:cubicBezTo>
                    <a:pt x="88191" y="36186"/>
                    <a:pt x="88574" y="35591"/>
                    <a:pt x="89169" y="34826"/>
                  </a:cubicBezTo>
                  <a:cubicBezTo>
                    <a:pt x="89765" y="34060"/>
                    <a:pt x="90147" y="33423"/>
                    <a:pt x="90318" y="32912"/>
                  </a:cubicBezTo>
                  <a:cubicBezTo>
                    <a:pt x="90403" y="32657"/>
                    <a:pt x="91062" y="32402"/>
                    <a:pt x="92295" y="32147"/>
                  </a:cubicBezTo>
                  <a:cubicBezTo>
                    <a:pt x="93528" y="31892"/>
                    <a:pt x="94230" y="31552"/>
                    <a:pt x="94400" y="31126"/>
                  </a:cubicBezTo>
                  <a:cubicBezTo>
                    <a:pt x="94485" y="30786"/>
                    <a:pt x="94378" y="30510"/>
                    <a:pt x="94081" y="30297"/>
                  </a:cubicBezTo>
                  <a:cubicBezTo>
                    <a:pt x="93783" y="30085"/>
                    <a:pt x="93379" y="29893"/>
                    <a:pt x="92869" y="29723"/>
                  </a:cubicBezTo>
                  <a:cubicBezTo>
                    <a:pt x="97376" y="30233"/>
                    <a:pt x="100055" y="29468"/>
                    <a:pt x="100906" y="27427"/>
                  </a:cubicBezTo>
                  <a:cubicBezTo>
                    <a:pt x="101331" y="26661"/>
                    <a:pt x="101458" y="26066"/>
                    <a:pt x="101288" y="25641"/>
                  </a:cubicBezTo>
                  <a:cubicBezTo>
                    <a:pt x="101288" y="25726"/>
                    <a:pt x="101373" y="25768"/>
                    <a:pt x="101543" y="25768"/>
                  </a:cubicBezTo>
                  <a:cubicBezTo>
                    <a:pt x="101714" y="25768"/>
                    <a:pt x="101799" y="25811"/>
                    <a:pt x="101799" y="25896"/>
                  </a:cubicBezTo>
                  <a:cubicBezTo>
                    <a:pt x="102819" y="25641"/>
                    <a:pt x="103117" y="24918"/>
                    <a:pt x="102692" y="23727"/>
                  </a:cubicBezTo>
                  <a:cubicBezTo>
                    <a:pt x="104307" y="23047"/>
                    <a:pt x="105413" y="22707"/>
                    <a:pt x="106008" y="22707"/>
                  </a:cubicBezTo>
                  <a:cubicBezTo>
                    <a:pt x="106433" y="22792"/>
                    <a:pt x="106901" y="23047"/>
                    <a:pt x="107412" y="23472"/>
                  </a:cubicBezTo>
                  <a:cubicBezTo>
                    <a:pt x="107922" y="23898"/>
                    <a:pt x="108347" y="24110"/>
                    <a:pt x="108687" y="24110"/>
                  </a:cubicBezTo>
                  <a:cubicBezTo>
                    <a:pt x="110133" y="24365"/>
                    <a:pt x="111047" y="23940"/>
                    <a:pt x="111430" y="22834"/>
                  </a:cubicBezTo>
                  <a:cubicBezTo>
                    <a:pt x="111813" y="21729"/>
                    <a:pt x="111409" y="20751"/>
                    <a:pt x="110218" y="19900"/>
                  </a:cubicBezTo>
                  <a:cubicBezTo>
                    <a:pt x="110813" y="20241"/>
                    <a:pt x="111111" y="19985"/>
                    <a:pt x="111111" y="19135"/>
                  </a:cubicBezTo>
                  <a:cubicBezTo>
                    <a:pt x="111026" y="18029"/>
                    <a:pt x="110728" y="17222"/>
                    <a:pt x="110218" y="16711"/>
                  </a:cubicBezTo>
                  <a:cubicBezTo>
                    <a:pt x="109963" y="16541"/>
                    <a:pt x="109686" y="16435"/>
                    <a:pt x="109389" y="16392"/>
                  </a:cubicBezTo>
                  <a:cubicBezTo>
                    <a:pt x="109091" y="16350"/>
                    <a:pt x="108815" y="16350"/>
                    <a:pt x="108560" y="16392"/>
                  </a:cubicBezTo>
                  <a:cubicBezTo>
                    <a:pt x="108304" y="16435"/>
                    <a:pt x="108007" y="16414"/>
                    <a:pt x="107667" y="16329"/>
                  </a:cubicBezTo>
                  <a:cubicBezTo>
                    <a:pt x="107582" y="16329"/>
                    <a:pt x="107241" y="16243"/>
                    <a:pt x="106646" y="16073"/>
                  </a:cubicBezTo>
                  <a:cubicBezTo>
                    <a:pt x="106561" y="16158"/>
                    <a:pt x="106476" y="16201"/>
                    <a:pt x="106391" y="16201"/>
                  </a:cubicBezTo>
                  <a:lnTo>
                    <a:pt x="105370" y="16201"/>
                  </a:lnTo>
                  <a:cubicBezTo>
                    <a:pt x="105030" y="16371"/>
                    <a:pt x="104860" y="16584"/>
                    <a:pt x="104860" y="16839"/>
                  </a:cubicBezTo>
                  <a:lnTo>
                    <a:pt x="104860" y="16966"/>
                  </a:lnTo>
                  <a:cubicBezTo>
                    <a:pt x="104775" y="17222"/>
                    <a:pt x="104945" y="17477"/>
                    <a:pt x="105370" y="17732"/>
                  </a:cubicBezTo>
                  <a:lnTo>
                    <a:pt x="106008" y="17859"/>
                  </a:lnTo>
                  <a:lnTo>
                    <a:pt x="106391" y="18114"/>
                  </a:lnTo>
                  <a:cubicBezTo>
                    <a:pt x="106306" y="18114"/>
                    <a:pt x="106200" y="18221"/>
                    <a:pt x="106072" y="18433"/>
                  </a:cubicBezTo>
                  <a:cubicBezTo>
                    <a:pt x="105945" y="18646"/>
                    <a:pt x="105838" y="18752"/>
                    <a:pt x="105753" y="18752"/>
                  </a:cubicBezTo>
                  <a:cubicBezTo>
                    <a:pt x="105753" y="19007"/>
                    <a:pt x="105881" y="19220"/>
                    <a:pt x="106136" y="19390"/>
                  </a:cubicBezTo>
                  <a:cubicBezTo>
                    <a:pt x="105966" y="19475"/>
                    <a:pt x="105370" y="19794"/>
                    <a:pt x="104350" y="20347"/>
                  </a:cubicBezTo>
                  <a:cubicBezTo>
                    <a:pt x="103329" y="20900"/>
                    <a:pt x="102606" y="21346"/>
                    <a:pt x="102181" y="21686"/>
                  </a:cubicBezTo>
                  <a:cubicBezTo>
                    <a:pt x="102096" y="21771"/>
                    <a:pt x="101926" y="21878"/>
                    <a:pt x="101671" y="22005"/>
                  </a:cubicBezTo>
                  <a:cubicBezTo>
                    <a:pt x="101416" y="22133"/>
                    <a:pt x="101246" y="22239"/>
                    <a:pt x="101161" y="22324"/>
                  </a:cubicBezTo>
                  <a:cubicBezTo>
                    <a:pt x="100991" y="22409"/>
                    <a:pt x="100821" y="22324"/>
                    <a:pt x="100650" y="22069"/>
                  </a:cubicBezTo>
                  <a:cubicBezTo>
                    <a:pt x="100480" y="21814"/>
                    <a:pt x="100310" y="21431"/>
                    <a:pt x="100140" y="20921"/>
                  </a:cubicBezTo>
                  <a:cubicBezTo>
                    <a:pt x="99970" y="20411"/>
                    <a:pt x="99800" y="19922"/>
                    <a:pt x="99630" y="19454"/>
                  </a:cubicBezTo>
                  <a:cubicBezTo>
                    <a:pt x="99460" y="18986"/>
                    <a:pt x="99268" y="18561"/>
                    <a:pt x="99056" y="18178"/>
                  </a:cubicBezTo>
                  <a:cubicBezTo>
                    <a:pt x="98843" y="17796"/>
                    <a:pt x="98609" y="17604"/>
                    <a:pt x="98354" y="17604"/>
                  </a:cubicBezTo>
                  <a:cubicBezTo>
                    <a:pt x="97334" y="17604"/>
                    <a:pt x="96568" y="18327"/>
                    <a:pt x="96058" y="19773"/>
                  </a:cubicBezTo>
                  <a:cubicBezTo>
                    <a:pt x="96313" y="18922"/>
                    <a:pt x="95760" y="18178"/>
                    <a:pt x="94400" y="17540"/>
                  </a:cubicBezTo>
                  <a:cubicBezTo>
                    <a:pt x="93039" y="16903"/>
                    <a:pt x="91976" y="16584"/>
                    <a:pt x="91211" y="16584"/>
                  </a:cubicBezTo>
                  <a:cubicBezTo>
                    <a:pt x="92911" y="15308"/>
                    <a:pt x="92529" y="14032"/>
                    <a:pt x="90062" y="12757"/>
                  </a:cubicBezTo>
                  <a:close/>
                  <a:moveTo>
                    <a:pt x="97972" y="0"/>
                  </a:moveTo>
                  <a:cubicBezTo>
                    <a:pt x="115746" y="0"/>
                    <a:pt x="132138" y="4380"/>
                    <a:pt x="147149" y="13139"/>
                  </a:cubicBezTo>
                  <a:cubicBezTo>
                    <a:pt x="162159" y="21899"/>
                    <a:pt x="174044" y="33784"/>
                    <a:pt x="182804" y="48794"/>
                  </a:cubicBezTo>
                  <a:cubicBezTo>
                    <a:pt x="191563" y="63805"/>
                    <a:pt x="195943" y="80197"/>
                    <a:pt x="195943" y="97971"/>
                  </a:cubicBezTo>
                  <a:cubicBezTo>
                    <a:pt x="195943" y="115746"/>
                    <a:pt x="191563" y="132138"/>
                    <a:pt x="182804" y="147148"/>
                  </a:cubicBezTo>
                  <a:cubicBezTo>
                    <a:pt x="174044" y="162159"/>
                    <a:pt x="162159" y="174044"/>
                    <a:pt x="147149" y="182803"/>
                  </a:cubicBezTo>
                  <a:cubicBezTo>
                    <a:pt x="132138" y="191563"/>
                    <a:pt x="115746" y="195943"/>
                    <a:pt x="97972" y="195943"/>
                  </a:cubicBezTo>
                  <a:cubicBezTo>
                    <a:pt x="80197" y="195943"/>
                    <a:pt x="63805" y="191563"/>
                    <a:pt x="48795" y="182803"/>
                  </a:cubicBezTo>
                  <a:cubicBezTo>
                    <a:pt x="33784" y="174044"/>
                    <a:pt x="21899" y="162159"/>
                    <a:pt x="13140" y="147148"/>
                  </a:cubicBezTo>
                  <a:cubicBezTo>
                    <a:pt x="4380" y="132138"/>
                    <a:pt x="0" y="115746"/>
                    <a:pt x="0" y="97971"/>
                  </a:cubicBezTo>
                  <a:cubicBezTo>
                    <a:pt x="0" y="80197"/>
                    <a:pt x="4380" y="63805"/>
                    <a:pt x="13140" y="48794"/>
                  </a:cubicBezTo>
                  <a:cubicBezTo>
                    <a:pt x="21899" y="33784"/>
                    <a:pt x="33784" y="21899"/>
                    <a:pt x="48795" y="13139"/>
                  </a:cubicBezTo>
                  <a:cubicBezTo>
                    <a:pt x="63805" y="4380"/>
                    <a:pt x="80197" y="0"/>
                    <a:pt x="979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cs typeface="+mn-ea"/>
                <a:sym typeface="+mn-lt"/>
              </a:endParaRPr>
            </a:p>
          </p:txBody>
        </p:sp>
      </p:grpSp>
      <p:sp>
        <p:nvSpPr>
          <p:cNvPr id="72"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527815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4585333" y="3424634"/>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Add </a:t>
            </a:r>
            <a:r>
              <a:rPr kumimoji="1" lang="en-US" altLang="zh-CN" sz="2400" dirty="0">
                <a:solidFill>
                  <a:schemeClr val="bg1">
                    <a:lumMod val="75000"/>
                  </a:schemeClr>
                </a:solidFill>
                <a:cs typeface="+mn-ea"/>
                <a:sym typeface="+mn-lt"/>
              </a:rPr>
              <a:t>your big title here</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rPr>
              <a:t>在此输入你的标题</a:t>
            </a: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4</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897808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25</a:t>
            </a:fld>
            <a:endParaRPr lang="en-US" noProof="0" dirty="0">
              <a:latin typeface="+mn-lt"/>
              <a:cs typeface="+mn-ea"/>
              <a:sym typeface="+mn-lt"/>
            </a:endParaRPr>
          </a:p>
        </p:txBody>
      </p:sp>
      <p:graphicFrame>
        <p:nvGraphicFramePr>
          <p:cNvPr id="3" name="Chart 53"/>
          <p:cNvGraphicFramePr/>
          <p:nvPr>
            <p:extLst/>
          </p:nvPr>
        </p:nvGraphicFramePr>
        <p:xfrm>
          <a:off x="1274256" y="2111472"/>
          <a:ext cx="4733352" cy="4328154"/>
        </p:xfrm>
        <a:graphic>
          <a:graphicData uri="http://schemas.openxmlformats.org/drawingml/2006/chart">
            <c:chart xmlns:c="http://schemas.openxmlformats.org/drawingml/2006/chart" xmlns:r="http://schemas.openxmlformats.org/officeDocument/2006/relationships" r:id="rId2"/>
          </a:graphicData>
        </a:graphic>
      </p:graphicFrame>
      <p:grpSp>
        <p:nvGrpSpPr>
          <p:cNvPr id="4" name="Group 78"/>
          <p:cNvGrpSpPr/>
          <p:nvPr/>
        </p:nvGrpSpPr>
        <p:grpSpPr>
          <a:xfrm>
            <a:off x="5342110" y="1793786"/>
            <a:ext cx="545257" cy="558785"/>
            <a:chOff x="4059092" y="1752952"/>
            <a:chExt cx="585787" cy="600321"/>
          </a:xfrm>
        </p:grpSpPr>
        <p:sp>
          <p:nvSpPr>
            <p:cNvPr id="5" name="Rectangle 79"/>
            <p:cNvSpPr/>
            <p:nvPr/>
          </p:nvSpPr>
          <p:spPr>
            <a:xfrm rot="2700000">
              <a:off x="4242258" y="2133817"/>
              <a:ext cx="219456" cy="219456"/>
            </a:xfrm>
            <a:prstGeom prst="rect">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cs typeface="+mn-ea"/>
                <a:sym typeface="+mn-lt"/>
              </a:endParaRPr>
            </a:p>
          </p:txBody>
        </p:sp>
        <p:sp>
          <p:nvSpPr>
            <p:cNvPr id="6" name="Oval 80"/>
            <p:cNvSpPr/>
            <p:nvPr/>
          </p:nvSpPr>
          <p:spPr>
            <a:xfrm>
              <a:off x="4059092" y="1752952"/>
              <a:ext cx="585787" cy="585787"/>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white"/>
                </a:solidFill>
                <a:effectLst/>
                <a:uLnTx/>
                <a:uFillTx/>
                <a:cs typeface="+mn-ea"/>
                <a:sym typeface="+mn-lt"/>
              </a:endParaRPr>
            </a:p>
          </p:txBody>
        </p:sp>
      </p:grpSp>
      <p:grpSp>
        <p:nvGrpSpPr>
          <p:cNvPr id="7" name="Group 23"/>
          <p:cNvGrpSpPr/>
          <p:nvPr/>
        </p:nvGrpSpPr>
        <p:grpSpPr>
          <a:xfrm>
            <a:off x="1657090" y="4061498"/>
            <a:ext cx="545257" cy="558785"/>
            <a:chOff x="4059092" y="1752952"/>
            <a:chExt cx="585787" cy="600321"/>
          </a:xfrm>
          <a:solidFill>
            <a:schemeClr val="accent2"/>
          </a:solidFill>
        </p:grpSpPr>
        <p:sp>
          <p:nvSpPr>
            <p:cNvPr id="8" name="Rectangle 24"/>
            <p:cNvSpPr/>
            <p:nvPr/>
          </p:nvSpPr>
          <p:spPr>
            <a:xfrm rot="2700000">
              <a:off x="4242258" y="2133817"/>
              <a:ext cx="219456" cy="2194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cs typeface="+mn-ea"/>
                <a:sym typeface="+mn-lt"/>
              </a:endParaRPr>
            </a:p>
          </p:txBody>
        </p:sp>
        <p:sp>
          <p:nvSpPr>
            <p:cNvPr id="9" name="Oval 25"/>
            <p:cNvSpPr/>
            <p:nvPr/>
          </p:nvSpPr>
          <p:spPr>
            <a:xfrm>
              <a:off x="4059092" y="1752952"/>
              <a:ext cx="585787" cy="58578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white"/>
                </a:solidFill>
                <a:effectLst/>
                <a:uLnTx/>
                <a:uFillTx/>
                <a:cs typeface="+mn-ea"/>
                <a:sym typeface="+mn-lt"/>
              </a:endParaRPr>
            </a:p>
          </p:txBody>
        </p:sp>
      </p:grpSp>
      <p:sp>
        <p:nvSpPr>
          <p:cNvPr id="10" name="Rounded Rectangle 27"/>
          <p:cNvSpPr/>
          <p:nvPr/>
        </p:nvSpPr>
        <p:spPr>
          <a:xfrm>
            <a:off x="6867370" y="3815674"/>
            <a:ext cx="3995701" cy="717929"/>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cs typeface="+mn-ea"/>
                <a:sym typeface="+mn-lt"/>
              </a:rPr>
              <a:t>Wafer sweet roll I love jelly </a:t>
            </a:r>
            <a:r>
              <a:rPr kumimoji="0" lang="en-US" sz="1000" b="0" i="0" u="none" strike="noStrike" kern="1200" cap="none" spc="0" normalizeH="0" baseline="0" noProof="0" dirty="0" err="1">
                <a:ln>
                  <a:noFill/>
                </a:ln>
                <a:solidFill>
                  <a:prstClr val="black">
                    <a:lumMod val="65000"/>
                    <a:lumOff val="35000"/>
                  </a:prstClr>
                </a:solidFill>
                <a:effectLst/>
                <a:uLnTx/>
                <a:uFillTx/>
                <a:cs typeface="+mn-ea"/>
                <a:sym typeface="+mn-lt"/>
              </a:rPr>
              <a:t>danish</a:t>
            </a:r>
            <a:r>
              <a:rPr kumimoji="0" lang="en-US" sz="1000" b="0" i="0" u="none" strike="noStrike" kern="1200" cap="none" spc="0" normalizeH="0" baseline="0" noProof="0" dirty="0">
                <a:ln>
                  <a:noFill/>
                </a:ln>
                <a:solidFill>
                  <a:prstClr val="black">
                    <a:lumMod val="65000"/>
                    <a:lumOff val="35000"/>
                  </a:prstClr>
                </a:solidFill>
                <a:effectLst/>
                <a:uLnTx/>
                <a:uFillTx/>
                <a:cs typeface="+mn-ea"/>
                <a:sym typeface="+mn-lt"/>
              </a:rPr>
              <a:t>  cake jelly wafer lemon drops roll sesame cake </a:t>
            </a:r>
            <a:r>
              <a:rPr kumimoji="0" lang="en-AU" sz="1000" b="0" i="0" u="none" strike="noStrike" kern="1200" cap="none" spc="0" normalizeH="0" baseline="0" noProof="0" dirty="0">
                <a:ln>
                  <a:noFill/>
                </a:ln>
                <a:solidFill>
                  <a:prstClr val="black">
                    <a:lumMod val="65000"/>
                    <a:lumOff val="35000"/>
                  </a:prstClr>
                </a:solidFill>
                <a:effectLst/>
                <a:uLnTx/>
                <a:uFillTx/>
                <a:cs typeface="+mn-ea"/>
                <a:sym typeface="+mn-lt"/>
              </a:rPr>
              <a:t>topping jelly beans chocolate bar biscuit.</a:t>
            </a:r>
            <a:endParaRPr kumimoji="0" lang="en-US" sz="10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11" name="Text Placeholder 32"/>
          <p:cNvSpPr txBox="1"/>
          <p:nvPr/>
        </p:nvSpPr>
        <p:spPr>
          <a:xfrm>
            <a:off x="6867372" y="2137004"/>
            <a:ext cx="3995700" cy="161589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5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  </a:t>
            </a:r>
            <a:r>
              <a:rPr kumimoji="0" lang="en-US" sz="1000" b="0" i="0" u="none" strike="noStrike" kern="1200" cap="none" spc="0" normalizeH="0" baseline="0" noProof="0" dirty="0" err="1">
                <a:ln>
                  <a:noFill/>
                </a:ln>
                <a:solidFill>
                  <a:prstClr val="black">
                    <a:lumMod val="65000"/>
                    <a:lumOff val="35000"/>
                  </a:prstClr>
                </a:solidFill>
                <a:effectLst/>
                <a:uLnTx/>
                <a:uFillTx/>
                <a:latin typeface="+mn-lt"/>
                <a:cs typeface="+mn-ea"/>
                <a:sym typeface="+mn-lt"/>
              </a:rPr>
              <a:t>applicake</a:t>
            </a:r>
            <a:r>
              <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 apple pie cupcake brownie bear claw pie gingerbread cotton candy. Bear claw croissant apple pie. Croissant cake tart liquorice tart pastry. iscuit wafer sweet apple pie. Bear claw </a:t>
            </a:r>
            <a:r>
              <a:rPr kumimoji="0" lang="en-US" sz="1000" b="0" i="0" u="none" strike="noStrike" kern="1200" cap="none" spc="0" normalizeH="0" baseline="0" noProof="0" dirty="0" err="1">
                <a:ln>
                  <a:noFill/>
                </a:ln>
                <a:solidFill>
                  <a:prstClr val="black">
                    <a:lumMod val="65000"/>
                    <a:lumOff val="35000"/>
                  </a:prstClr>
                </a:solidFill>
                <a:effectLst/>
                <a:uLnTx/>
                <a:uFillTx/>
                <a:latin typeface="+mn-lt"/>
                <a:cs typeface="+mn-ea"/>
                <a:sym typeface="+mn-lt"/>
              </a:rPr>
              <a:t>dragée</a:t>
            </a:r>
            <a:r>
              <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 </a:t>
            </a:r>
            <a:r>
              <a:rPr kumimoji="0" lang="en-US" sz="1000" b="0" i="0" u="none" strike="noStrike" kern="1200" cap="none" spc="0" normalizeH="0" baseline="0" noProof="0" dirty="0" err="1">
                <a:ln>
                  <a:noFill/>
                </a:ln>
                <a:solidFill>
                  <a:prstClr val="black">
                    <a:lumMod val="65000"/>
                    <a:lumOff val="35000"/>
                  </a:prstClr>
                </a:solidFill>
                <a:effectLst/>
                <a:uLnTx/>
                <a:uFillTx/>
                <a:latin typeface="+mn-lt"/>
                <a:cs typeface="+mn-ea"/>
                <a:sym typeface="+mn-lt"/>
              </a:rPr>
              <a:t>swe</a:t>
            </a:r>
            <a:r>
              <a:rPr kumimoji="0" lang="en-AU"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sweet roll apple pie powder. Candy cupcake tart toffee chocolate bar carrot cake jellyroll marzipan jujubes chocolate bar candy canes topping jelly beans</a:t>
            </a:r>
            <a:endPar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endParaRPr>
          </a:p>
        </p:txBody>
      </p:sp>
      <p:sp>
        <p:nvSpPr>
          <p:cNvPr id="12" name="Text Placeholder 33"/>
          <p:cNvSpPr txBox="1"/>
          <p:nvPr/>
        </p:nvSpPr>
        <p:spPr>
          <a:xfrm>
            <a:off x="6853703" y="1830809"/>
            <a:ext cx="3927513" cy="306195"/>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300" b="0" i="0" u="none" strike="noStrike" kern="1200" cap="none" spc="0" normalizeH="0" baseline="0" noProof="0" dirty="0">
                <a:ln>
                  <a:noFill/>
                </a:ln>
                <a:solidFill>
                  <a:prstClr val="black">
                    <a:lumMod val="65000"/>
                    <a:lumOff val="35000"/>
                  </a:prstClr>
                </a:solidFill>
                <a:effectLst/>
                <a:uLnTx/>
                <a:uFillTx/>
                <a:latin typeface="+mn-lt"/>
                <a:cs typeface="+mn-ea"/>
                <a:sym typeface="+mn-lt"/>
              </a:rPr>
              <a:t>Customer Data Analysis</a:t>
            </a:r>
          </a:p>
        </p:txBody>
      </p:sp>
      <p:sp>
        <p:nvSpPr>
          <p:cNvPr id="13" name="Oval 30"/>
          <p:cNvSpPr>
            <a:spLocks noChangeAspect="1"/>
          </p:cNvSpPr>
          <p:nvPr/>
        </p:nvSpPr>
        <p:spPr>
          <a:xfrm>
            <a:off x="6853704" y="4937748"/>
            <a:ext cx="548640" cy="548640"/>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cs typeface="+mn-ea"/>
              <a:sym typeface="+mn-lt"/>
            </a:endParaRPr>
          </a:p>
        </p:txBody>
      </p:sp>
      <p:sp>
        <p:nvSpPr>
          <p:cNvPr id="14" name="TextBox 31"/>
          <p:cNvSpPr txBox="1"/>
          <p:nvPr/>
        </p:nvSpPr>
        <p:spPr>
          <a:xfrm>
            <a:off x="7504018" y="4912333"/>
            <a:ext cx="1090844" cy="4001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accent1"/>
                </a:solidFill>
                <a:effectLst/>
                <a:uLnTx/>
                <a:uFillTx/>
                <a:cs typeface="+mn-ea"/>
                <a:sym typeface="+mn-lt"/>
              </a:rPr>
              <a:t>1.908 K</a:t>
            </a:r>
          </a:p>
        </p:txBody>
      </p:sp>
      <p:sp>
        <p:nvSpPr>
          <p:cNvPr id="15" name="Oval 32"/>
          <p:cNvSpPr>
            <a:spLocks noChangeAspect="1"/>
          </p:cNvSpPr>
          <p:nvPr/>
        </p:nvSpPr>
        <p:spPr>
          <a:xfrm>
            <a:off x="9088511" y="4960515"/>
            <a:ext cx="548640" cy="548640"/>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cs typeface="+mn-ea"/>
              <a:sym typeface="+mn-lt"/>
            </a:endParaRPr>
          </a:p>
        </p:txBody>
      </p:sp>
      <p:sp>
        <p:nvSpPr>
          <p:cNvPr id="16" name="TextBox 33"/>
          <p:cNvSpPr txBox="1"/>
          <p:nvPr/>
        </p:nvSpPr>
        <p:spPr>
          <a:xfrm>
            <a:off x="9761747" y="4935100"/>
            <a:ext cx="106792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accent2"/>
                </a:solidFill>
                <a:effectLst/>
                <a:uLnTx/>
                <a:uFillTx/>
                <a:cs typeface="+mn-ea"/>
                <a:sym typeface="+mn-lt"/>
              </a:rPr>
              <a:t>2.074 K</a:t>
            </a:r>
          </a:p>
        </p:txBody>
      </p:sp>
      <p:sp>
        <p:nvSpPr>
          <p:cNvPr id="17" name="Rectangle 34"/>
          <p:cNvSpPr/>
          <p:nvPr/>
        </p:nvSpPr>
        <p:spPr>
          <a:xfrm>
            <a:off x="7628613" y="5294487"/>
            <a:ext cx="583493" cy="153888"/>
          </a:xfrm>
          <a:prstGeom prst="rect">
            <a:avLst/>
          </a:prstGeom>
        </p:spPr>
        <p:txBody>
          <a:bodyPr wrap="none" lIns="0" tIns="0" rIns="0" bIns="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cs typeface="+mn-ea"/>
                <a:sym typeface="+mn-lt"/>
              </a:rPr>
              <a:t>Male User</a:t>
            </a:r>
            <a:endParaRPr kumimoji="0" lang="en-US" sz="1000" b="0" i="0" u="none" strike="noStrike" kern="1200" cap="none" spc="0" normalizeH="0" baseline="0" noProof="0" dirty="0">
              <a:ln>
                <a:noFill/>
              </a:ln>
              <a:solidFill>
                <a:prstClr val="black"/>
              </a:solidFill>
              <a:effectLst/>
              <a:uLnTx/>
              <a:uFillTx/>
              <a:cs typeface="+mn-ea"/>
              <a:sym typeface="+mn-lt"/>
            </a:endParaRPr>
          </a:p>
        </p:txBody>
      </p:sp>
      <p:sp>
        <p:nvSpPr>
          <p:cNvPr id="18" name="Rectangle 35"/>
          <p:cNvSpPr/>
          <p:nvPr/>
        </p:nvSpPr>
        <p:spPr>
          <a:xfrm>
            <a:off x="9863420" y="5306634"/>
            <a:ext cx="732573" cy="153888"/>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cs typeface="+mn-ea"/>
                <a:sym typeface="+mn-lt"/>
              </a:rPr>
              <a:t>Female User</a:t>
            </a:r>
            <a:endParaRPr kumimoji="0" lang="en-US" sz="1000" b="0" i="0" u="none" strike="noStrike" kern="1200" cap="none" spc="0" normalizeH="0" baseline="0" noProof="0" dirty="0">
              <a:ln>
                <a:noFill/>
              </a:ln>
              <a:solidFill>
                <a:prstClr val="black"/>
              </a:solidFill>
              <a:effectLst/>
              <a:uLnTx/>
              <a:uFillTx/>
              <a:cs typeface="+mn-ea"/>
              <a:sym typeface="+mn-lt"/>
            </a:endParaRPr>
          </a:p>
        </p:txBody>
      </p:sp>
      <p:sp>
        <p:nvSpPr>
          <p:cNvPr id="19" name="任意多边形 18"/>
          <p:cNvSpPr/>
          <p:nvPr/>
        </p:nvSpPr>
        <p:spPr>
          <a:xfrm>
            <a:off x="5449824" y="1934295"/>
            <a:ext cx="344023" cy="317561"/>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0" name="任意多边形 19"/>
          <p:cNvSpPr/>
          <p:nvPr/>
        </p:nvSpPr>
        <p:spPr>
          <a:xfrm>
            <a:off x="1785276" y="4198244"/>
            <a:ext cx="307046" cy="263183"/>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1" name="任意多边形 20"/>
          <p:cNvSpPr/>
          <p:nvPr/>
        </p:nvSpPr>
        <p:spPr>
          <a:xfrm>
            <a:off x="6946710" y="5063378"/>
            <a:ext cx="361904" cy="334066"/>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2" name="任意多边形 21"/>
          <p:cNvSpPr/>
          <p:nvPr/>
        </p:nvSpPr>
        <p:spPr>
          <a:xfrm>
            <a:off x="9216145" y="5099878"/>
            <a:ext cx="284393" cy="243766"/>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5"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1875145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2"/>
          </p:nvPr>
        </p:nvSpPr>
        <p:spPr/>
        <p:txBody>
          <a:bodyPr/>
          <a:lstStyle/>
          <a:p>
            <a:pPr lvl="0"/>
            <a:fld id="{FCEE2C88-6C8F-484D-AF69-578F576B1F44}" type="slidenum">
              <a:rPr lang="en-US" noProof="0" smtClean="0"/>
              <a:pPr lvl="0"/>
              <a:t>26</a:t>
            </a:fld>
            <a:endParaRPr lang="en-US" noProof="0" dirty="0"/>
          </a:p>
        </p:txBody>
      </p:sp>
      <p:grpSp>
        <p:nvGrpSpPr>
          <p:cNvPr id="4" name="组合 3"/>
          <p:cNvGrpSpPr/>
          <p:nvPr/>
        </p:nvGrpSpPr>
        <p:grpSpPr>
          <a:xfrm>
            <a:off x="4459288" y="2160588"/>
            <a:ext cx="3273425" cy="3271837"/>
            <a:chOff x="4459288" y="2338388"/>
            <a:chExt cx="3273425" cy="3271837"/>
          </a:xfrm>
        </p:grpSpPr>
        <p:sp>
          <p:nvSpPr>
            <p:cNvPr id="5" name="任意多边形 19"/>
            <p:cNvSpPr/>
            <p:nvPr/>
          </p:nvSpPr>
          <p:spPr>
            <a:xfrm flipH="1" flipV="1">
              <a:off x="4459288" y="2338388"/>
              <a:ext cx="1636712" cy="1636712"/>
            </a:xfrm>
            <a:custGeom>
              <a:avLst/>
              <a:gdLst>
                <a:gd name="connsiteX0" fmla="*/ 1636295 w 1636295"/>
                <a:gd name="connsiteY0" fmla="*/ 1636295 h 1636295"/>
                <a:gd name="connsiteX1" fmla="*/ 818148 w 1636295"/>
                <a:gd name="connsiteY1" fmla="*/ 1636295 h 1636295"/>
                <a:gd name="connsiteX2" fmla="*/ 0 w 1636295"/>
                <a:gd name="connsiteY2" fmla="*/ 818147 h 1636295"/>
                <a:gd name="connsiteX3" fmla="*/ 1 w 1636295"/>
                <a:gd name="connsiteY3" fmla="*/ 818147 h 1636295"/>
                <a:gd name="connsiteX4" fmla="*/ 0 w 1636295"/>
                <a:gd name="connsiteY4" fmla="*/ 818127 h 1636295"/>
                <a:gd name="connsiteX5" fmla="*/ 4223 w 1636295"/>
                <a:gd name="connsiteY5" fmla="*/ 734496 h 1636295"/>
                <a:gd name="connsiteX6" fmla="*/ 16621 w 1636295"/>
                <a:gd name="connsiteY6" fmla="*/ 653262 h 1636295"/>
                <a:gd name="connsiteX7" fmla="*/ 18920 w 1636295"/>
                <a:gd name="connsiteY7" fmla="*/ 644322 h 1636295"/>
                <a:gd name="connsiteX8" fmla="*/ 40353 w 1636295"/>
                <a:gd name="connsiteY8" fmla="*/ 713368 h 1636295"/>
                <a:gd name="connsiteX9" fmla="*/ 513494 w 1636295"/>
                <a:gd name="connsiteY9" fmla="*/ 1026987 h 1636295"/>
                <a:gd name="connsiteX10" fmla="*/ 1026987 w 1636295"/>
                <a:gd name="connsiteY10" fmla="*/ 1026987 h 1636295"/>
                <a:gd name="connsiteX11" fmla="*/ 1026987 w 1636295"/>
                <a:gd name="connsiteY11" fmla="*/ 513493 h 1636295"/>
                <a:gd name="connsiteX12" fmla="*/ 713368 w 1636295"/>
                <a:gd name="connsiteY12" fmla="*/ 40352 h 1636295"/>
                <a:gd name="connsiteX13" fmla="*/ 644324 w 1636295"/>
                <a:gd name="connsiteY13" fmla="*/ 18919 h 1636295"/>
                <a:gd name="connsiteX14" fmla="*/ 653262 w 1636295"/>
                <a:gd name="connsiteY14" fmla="*/ 16621 h 1636295"/>
                <a:gd name="connsiteX15" fmla="*/ 734496 w 1636295"/>
                <a:gd name="connsiteY15" fmla="*/ 4223 h 1636295"/>
                <a:gd name="connsiteX16" fmla="*/ 818127 w 1636295"/>
                <a:gd name="connsiteY16" fmla="*/ 0 h 1636295"/>
                <a:gd name="connsiteX17" fmla="*/ 818147 w 1636295"/>
                <a:gd name="connsiteY17" fmla="*/ 1 h 1636295"/>
                <a:gd name="connsiteX18" fmla="*/ 818167 w 1636295"/>
                <a:gd name="connsiteY18" fmla="*/ 0 h 1636295"/>
                <a:gd name="connsiteX19" fmla="*/ 901798 w 1636295"/>
                <a:gd name="connsiteY19" fmla="*/ 4223 h 1636295"/>
                <a:gd name="connsiteX20" fmla="*/ 1636295 w 1636295"/>
                <a:gd name="connsiteY20" fmla="*/ 818147 h 1636295"/>
                <a:gd name="connsiteX21" fmla="*/ 1636295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1636295" y="1636295"/>
                  </a:moveTo>
                  <a:lnTo>
                    <a:pt x="818148" y="1636295"/>
                  </a:lnTo>
                  <a:cubicBezTo>
                    <a:pt x="366297" y="1636295"/>
                    <a:pt x="0" y="1269998"/>
                    <a:pt x="0" y="818147"/>
                  </a:cubicBezTo>
                  <a:lnTo>
                    <a:pt x="1" y="818147"/>
                  </a:lnTo>
                  <a:lnTo>
                    <a:pt x="0" y="818127"/>
                  </a:lnTo>
                  <a:lnTo>
                    <a:pt x="4223" y="734496"/>
                  </a:lnTo>
                  <a:cubicBezTo>
                    <a:pt x="7016" y="706992"/>
                    <a:pt x="11172" y="679891"/>
                    <a:pt x="16621" y="653262"/>
                  </a:cubicBezTo>
                  <a:lnTo>
                    <a:pt x="18920" y="644322"/>
                  </a:lnTo>
                  <a:lnTo>
                    <a:pt x="40353" y="713368"/>
                  </a:lnTo>
                  <a:cubicBezTo>
                    <a:pt x="118306" y="897669"/>
                    <a:pt x="300798" y="1026987"/>
                    <a:pt x="513494" y="1026987"/>
                  </a:cubicBezTo>
                  <a:lnTo>
                    <a:pt x="1026987" y="1026987"/>
                  </a:lnTo>
                  <a:lnTo>
                    <a:pt x="1026987" y="513493"/>
                  </a:lnTo>
                  <a:cubicBezTo>
                    <a:pt x="1026987" y="300797"/>
                    <a:pt x="897669" y="118305"/>
                    <a:pt x="713368" y="40352"/>
                  </a:cubicBezTo>
                  <a:lnTo>
                    <a:pt x="644324" y="18919"/>
                  </a:lnTo>
                  <a:lnTo>
                    <a:pt x="653262" y="16621"/>
                  </a:lnTo>
                  <a:cubicBezTo>
                    <a:pt x="679892" y="11172"/>
                    <a:pt x="706993" y="7016"/>
                    <a:pt x="734496" y="4223"/>
                  </a:cubicBezTo>
                  <a:lnTo>
                    <a:pt x="818127" y="0"/>
                  </a:lnTo>
                  <a:lnTo>
                    <a:pt x="818147" y="1"/>
                  </a:lnTo>
                  <a:lnTo>
                    <a:pt x="818167" y="0"/>
                  </a:lnTo>
                  <a:lnTo>
                    <a:pt x="901798" y="4223"/>
                  </a:lnTo>
                  <a:cubicBezTo>
                    <a:pt x="1314355" y="46120"/>
                    <a:pt x="1636295" y="394537"/>
                    <a:pt x="1636295" y="818147"/>
                  </a:cubicBezTo>
                  <a:lnTo>
                    <a:pt x="1636295" y="1636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任意多边形 18"/>
            <p:cNvSpPr/>
            <p:nvPr/>
          </p:nvSpPr>
          <p:spPr>
            <a:xfrm flipH="1" flipV="1">
              <a:off x="6096000" y="2338388"/>
              <a:ext cx="1636713" cy="1636712"/>
            </a:xfrm>
            <a:custGeom>
              <a:avLst/>
              <a:gdLst>
                <a:gd name="connsiteX0" fmla="*/ 818147 w 1636295"/>
                <a:gd name="connsiteY0" fmla="*/ 1636295 h 1636295"/>
                <a:gd name="connsiteX1" fmla="*/ 0 w 1636295"/>
                <a:gd name="connsiteY1" fmla="*/ 1636295 h 1636295"/>
                <a:gd name="connsiteX2" fmla="*/ 0 w 1636295"/>
                <a:gd name="connsiteY2" fmla="*/ 818147 h 1636295"/>
                <a:gd name="connsiteX3" fmla="*/ 734497 w 1636295"/>
                <a:gd name="connsiteY3" fmla="*/ 4223 h 1636295"/>
                <a:gd name="connsiteX4" fmla="*/ 818128 w 1636295"/>
                <a:gd name="connsiteY4" fmla="*/ 0 h 1636295"/>
                <a:gd name="connsiteX5" fmla="*/ 818148 w 1636295"/>
                <a:gd name="connsiteY5" fmla="*/ 1 h 1636295"/>
                <a:gd name="connsiteX6" fmla="*/ 818168 w 1636295"/>
                <a:gd name="connsiteY6" fmla="*/ 0 h 1636295"/>
                <a:gd name="connsiteX7" fmla="*/ 901799 w 1636295"/>
                <a:gd name="connsiteY7" fmla="*/ 4223 h 1636295"/>
                <a:gd name="connsiteX8" fmla="*/ 983033 w 1636295"/>
                <a:gd name="connsiteY8" fmla="*/ 16621 h 1636295"/>
                <a:gd name="connsiteX9" fmla="*/ 991971 w 1636295"/>
                <a:gd name="connsiteY9" fmla="*/ 18919 h 1636295"/>
                <a:gd name="connsiteX10" fmla="*/ 922927 w 1636295"/>
                <a:gd name="connsiteY10" fmla="*/ 40352 h 1636295"/>
                <a:gd name="connsiteX11" fmla="*/ 609308 w 1636295"/>
                <a:gd name="connsiteY11" fmla="*/ 513493 h 1636295"/>
                <a:gd name="connsiteX12" fmla="*/ 609308 w 1636295"/>
                <a:gd name="connsiteY12" fmla="*/ 1026987 h 1636295"/>
                <a:gd name="connsiteX13" fmla="*/ 1122801 w 1636295"/>
                <a:gd name="connsiteY13" fmla="*/ 1026987 h 1636295"/>
                <a:gd name="connsiteX14" fmla="*/ 1595942 w 1636295"/>
                <a:gd name="connsiteY14" fmla="*/ 713368 h 1636295"/>
                <a:gd name="connsiteX15" fmla="*/ 1617375 w 1636295"/>
                <a:gd name="connsiteY15" fmla="*/ 644322 h 1636295"/>
                <a:gd name="connsiteX16" fmla="*/ 1619674 w 1636295"/>
                <a:gd name="connsiteY16" fmla="*/ 653262 h 1636295"/>
                <a:gd name="connsiteX17" fmla="*/ 1632072 w 1636295"/>
                <a:gd name="connsiteY17" fmla="*/ 734496 h 1636295"/>
                <a:gd name="connsiteX18" fmla="*/ 1636295 w 1636295"/>
                <a:gd name="connsiteY18" fmla="*/ 818127 h 1636295"/>
                <a:gd name="connsiteX19" fmla="*/ 1636294 w 1636295"/>
                <a:gd name="connsiteY19" fmla="*/ 818147 h 1636295"/>
                <a:gd name="connsiteX20" fmla="*/ 1636295 w 1636295"/>
                <a:gd name="connsiteY20" fmla="*/ 818147 h 1636295"/>
                <a:gd name="connsiteX21" fmla="*/ 818147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818147" y="1636295"/>
                  </a:moveTo>
                  <a:lnTo>
                    <a:pt x="0" y="1636295"/>
                  </a:lnTo>
                  <a:lnTo>
                    <a:pt x="0" y="818147"/>
                  </a:lnTo>
                  <a:cubicBezTo>
                    <a:pt x="0" y="394537"/>
                    <a:pt x="321940" y="46120"/>
                    <a:pt x="734497" y="4223"/>
                  </a:cubicBezTo>
                  <a:lnTo>
                    <a:pt x="818128" y="0"/>
                  </a:lnTo>
                  <a:lnTo>
                    <a:pt x="818148" y="1"/>
                  </a:lnTo>
                  <a:lnTo>
                    <a:pt x="818168" y="0"/>
                  </a:lnTo>
                  <a:lnTo>
                    <a:pt x="901799" y="4223"/>
                  </a:lnTo>
                  <a:cubicBezTo>
                    <a:pt x="929302" y="7016"/>
                    <a:pt x="956403" y="11172"/>
                    <a:pt x="983033" y="16621"/>
                  </a:cubicBezTo>
                  <a:lnTo>
                    <a:pt x="991971" y="18919"/>
                  </a:lnTo>
                  <a:lnTo>
                    <a:pt x="922927" y="40352"/>
                  </a:lnTo>
                  <a:cubicBezTo>
                    <a:pt x="738626" y="118305"/>
                    <a:pt x="609308" y="300797"/>
                    <a:pt x="609308" y="513493"/>
                  </a:cubicBezTo>
                  <a:lnTo>
                    <a:pt x="609308" y="1026987"/>
                  </a:lnTo>
                  <a:lnTo>
                    <a:pt x="1122801" y="1026987"/>
                  </a:lnTo>
                  <a:cubicBezTo>
                    <a:pt x="1335497" y="1026987"/>
                    <a:pt x="1517989" y="897669"/>
                    <a:pt x="1595942" y="713368"/>
                  </a:cubicBezTo>
                  <a:lnTo>
                    <a:pt x="1617375" y="644322"/>
                  </a:lnTo>
                  <a:lnTo>
                    <a:pt x="1619674" y="653262"/>
                  </a:lnTo>
                  <a:cubicBezTo>
                    <a:pt x="1625123" y="679891"/>
                    <a:pt x="1629279" y="706992"/>
                    <a:pt x="1632072" y="734496"/>
                  </a:cubicBezTo>
                  <a:lnTo>
                    <a:pt x="1636295" y="818127"/>
                  </a:lnTo>
                  <a:lnTo>
                    <a:pt x="1636294" y="818147"/>
                  </a:lnTo>
                  <a:lnTo>
                    <a:pt x="1636295" y="818147"/>
                  </a:lnTo>
                  <a:cubicBezTo>
                    <a:pt x="1636295" y="1269998"/>
                    <a:pt x="1269998" y="1636295"/>
                    <a:pt x="818147" y="163629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任意多边形 15"/>
            <p:cNvSpPr/>
            <p:nvPr/>
          </p:nvSpPr>
          <p:spPr>
            <a:xfrm flipH="1" flipV="1">
              <a:off x="4459288" y="3975100"/>
              <a:ext cx="1636712" cy="1635125"/>
            </a:xfrm>
            <a:custGeom>
              <a:avLst/>
              <a:gdLst>
                <a:gd name="connsiteX0" fmla="*/ 818167 w 1636295"/>
                <a:gd name="connsiteY0" fmla="*/ 1636295 h 1636295"/>
                <a:gd name="connsiteX1" fmla="*/ 818147 w 1636295"/>
                <a:gd name="connsiteY1" fmla="*/ 1636294 h 1636295"/>
                <a:gd name="connsiteX2" fmla="*/ 818127 w 1636295"/>
                <a:gd name="connsiteY2" fmla="*/ 1636295 h 1636295"/>
                <a:gd name="connsiteX3" fmla="*/ 734496 w 1636295"/>
                <a:gd name="connsiteY3" fmla="*/ 1632072 h 1636295"/>
                <a:gd name="connsiteX4" fmla="*/ 653262 w 1636295"/>
                <a:gd name="connsiteY4" fmla="*/ 1619674 h 1636295"/>
                <a:gd name="connsiteX5" fmla="*/ 644324 w 1636295"/>
                <a:gd name="connsiteY5" fmla="*/ 1617376 h 1636295"/>
                <a:gd name="connsiteX6" fmla="*/ 713368 w 1636295"/>
                <a:gd name="connsiteY6" fmla="*/ 1595943 h 1636295"/>
                <a:gd name="connsiteX7" fmla="*/ 1026987 w 1636295"/>
                <a:gd name="connsiteY7" fmla="*/ 1122802 h 1636295"/>
                <a:gd name="connsiteX8" fmla="*/ 1026987 w 1636295"/>
                <a:gd name="connsiteY8" fmla="*/ 609308 h 1636295"/>
                <a:gd name="connsiteX9" fmla="*/ 513494 w 1636295"/>
                <a:gd name="connsiteY9" fmla="*/ 609308 h 1636295"/>
                <a:gd name="connsiteX10" fmla="*/ 40353 w 1636295"/>
                <a:gd name="connsiteY10" fmla="*/ 922927 h 1636295"/>
                <a:gd name="connsiteX11" fmla="*/ 18920 w 1636295"/>
                <a:gd name="connsiteY11" fmla="*/ 991973 h 1636295"/>
                <a:gd name="connsiteX12" fmla="*/ 16621 w 1636295"/>
                <a:gd name="connsiteY12" fmla="*/ 983033 h 1636295"/>
                <a:gd name="connsiteX13" fmla="*/ 4223 w 1636295"/>
                <a:gd name="connsiteY13" fmla="*/ 901799 h 1636295"/>
                <a:gd name="connsiteX14" fmla="*/ 0 w 1636295"/>
                <a:gd name="connsiteY14" fmla="*/ 818168 h 1636295"/>
                <a:gd name="connsiteX15" fmla="*/ 1 w 1636295"/>
                <a:gd name="connsiteY15" fmla="*/ 818148 h 1636295"/>
                <a:gd name="connsiteX16" fmla="*/ 0 w 1636295"/>
                <a:gd name="connsiteY16" fmla="*/ 818148 h 1636295"/>
                <a:gd name="connsiteX17" fmla="*/ 818148 w 1636295"/>
                <a:gd name="connsiteY17" fmla="*/ 0 h 1636295"/>
                <a:gd name="connsiteX18" fmla="*/ 1636295 w 1636295"/>
                <a:gd name="connsiteY18" fmla="*/ 0 h 1636295"/>
                <a:gd name="connsiteX19" fmla="*/ 1636295 w 1636295"/>
                <a:gd name="connsiteY19" fmla="*/ 818148 h 1636295"/>
                <a:gd name="connsiteX20" fmla="*/ 901798 w 1636295"/>
                <a:gd name="connsiteY20" fmla="*/ 1632072 h 1636295"/>
                <a:gd name="connsiteX21" fmla="*/ 818167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818167" y="1636295"/>
                  </a:moveTo>
                  <a:lnTo>
                    <a:pt x="818147" y="1636294"/>
                  </a:lnTo>
                  <a:lnTo>
                    <a:pt x="818127" y="1636295"/>
                  </a:lnTo>
                  <a:lnTo>
                    <a:pt x="734496" y="1632072"/>
                  </a:lnTo>
                  <a:cubicBezTo>
                    <a:pt x="706993" y="1629279"/>
                    <a:pt x="679892" y="1625124"/>
                    <a:pt x="653262" y="1619674"/>
                  </a:cubicBezTo>
                  <a:lnTo>
                    <a:pt x="644324" y="1617376"/>
                  </a:lnTo>
                  <a:lnTo>
                    <a:pt x="713368" y="1595943"/>
                  </a:lnTo>
                  <a:cubicBezTo>
                    <a:pt x="897669" y="1517991"/>
                    <a:pt x="1026987" y="1335498"/>
                    <a:pt x="1026987" y="1122802"/>
                  </a:cubicBezTo>
                  <a:lnTo>
                    <a:pt x="1026987" y="609308"/>
                  </a:lnTo>
                  <a:lnTo>
                    <a:pt x="513494" y="609308"/>
                  </a:lnTo>
                  <a:cubicBezTo>
                    <a:pt x="300798" y="609308"/>
                    <a:pt x="118306" y="738626"/>
                    <a:pt x="40353" y="922927"/>
                  </a:cubicBezTo>
                  <a:lnTo>
                    <a:pt x="18920" y="991973"/>
                  </a:lnTo>
                  <a:lnTo>
                    <a:pt x="16621" y="983033"/>
                  </a:lnTo>
                  <a:cubicBezTo>
                    <a:pt x="11172" y="956404"/>
                    <a:pt x="7016" y="929303"/>
                    <a:pt x="4223" y="901799"/>
                  </a:cubicBezTo>
                  <a:lnTo>
                    <a:pt x="0" y="818168"/>
                  </a:lnTo>
                  <a:lnTo>
                    <a:pt x="1" y="818148"/>
                  </a:lnTo>
                  <a:lnTo>
                    <a:pt x="0" y="818148"/>
                  </a:lnTo>
                  <a:cubicBezTo>
                    <a:pt x="0" y="366297"/>
                    <a:pt x="366297" y="0"/>
                    <a:pt x="818148" y="0"/>
                  </a:cubicBezTo>
                  <a:lnTo>
                    <a:pt x="1636295" y="0"/>
                  </a:lnTo>
                  <a:lnTo>
                    <a:pt x="1636295" y="818148"/>
                  </a:lnTo>
                  <a:cubicBezTo>
                    <a:pt x="1636295" y="1241759"/>
                    <a:pt x="1314355" y="1590175"/>
                    <a:pt x="901798" y="1632072"/>
                  </a:cubicBezTo>
                  <a:lnTo>
                    <a:pt x="818167" y="163629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任意多边形 12"/>
            <p:cNvSpPr/>
            <p:nvPr/>
          </p:nvSpPr>
          <p:spPr>
            <a:xfrm flipH="1" flipV="1">
              <a:off x="6096000" y="3975100"/>
              <a:ext cx="1636713" cy="1635125"/>
            </a:xfrm>
            <a:custGeom>
              <a:avLst/>
              <a:gdLst>
                <a:gd name="connsiteX0" fmla="*/ 818168 w 1636295"/>
                <a:gd name="connsiteY0" fmla="*/ 1636295 h 1636295"/>
                <a:gd name="connsiteX1" fmla="*/ 818148 w 1636295"/>
                <a:gd name="connsiteY1" fmla="*/ 1636294 h 1636295"/>
                <a:gd name="connsiteX2" fmla="*/ 818128 w 1636295"/>
                <a:gd name="connsiteY2" fmla="*/ 1636295 h 1636295"/>
                <a:gd name="connsiteX3" fmla="*/ 734497 w 1636295"/>
                <a:gd name="connsiteY3" fmla="*/ 1632072 h 1636295"/>
                <a:gd name="connsiteX4" fmla="*/ 0 w 1636295"/>
                <a:gd name="connsiteY4" fmla="*/ 818148 h 1636295"/>
                <a:gd name="connsiteX5" fmla="*/ 0 w 1636295"/>
                <a:gd name="connsiteY5" fmla="*/ 0 h 1636295"/>
                <a:gd name="connsiteX6" fmla="*/ 818147 w 1636295"/>
                <a:gd name="connsiteY6" fmla="*/ 0 h 1636295"/>
                <a:gd name="connsiteX7" fmla="*/ 1636295 w 1636295"/>
                <a:gd name="connsiteY7" fmla="*/ 818148 h 1636295"/>
                <a:gd name="connsiteX8" fmla="*/ 1636294 w 1636295"/>
                <a:gd name="connsiteY8" fmla="*/ 818148 h 1636295"/>
                <a:gd name="connsiteX9" fmla="*/ 1636295 w 1636295"/>
                <a:gd name="connsiteY9" fmla="*/ 818168 h 1636295"/>
                <a:gd name="connsiteX10" fmla="*/ 1632072 w 1636295"/>
                <a:gd name="connsiteY10" fmla="*/ 901799 h 1636295"/>
                <a:gd name="connsiteX11" fmla="*/ 1619674 w 1636295"/>
                <a:gd name="connsiteY11" fmla="*/ 983033 h 1636295"/>
                <a:gd name="connsiteX12" fmla="*/ 1617375 w 1636295"/>
                <a:gd name="connsiteY12" fmla="*/ 991973 h 1636295"/>
                <a:gd name="connsiteX13" fmla="*/ 1595942 w 1636295"/>
                <a:gd name="connsiteY13" fmla="*/ 922927 h 1636295"/>
                <a:gd name="connsiteX14" fmla="*/ 1122801 w 1636295"/>
                <a:gd name="connsiteY14" fmla="*/ 609308 h 1636295"/>
                <a:gd name="connsiteX15" fmla="*/ 609308 w 1636295"/>
                <a:gd name="connsiteY15" fmla="*/ 609308 h 1636295"/>
                <a:gd name="connsiteX16" fmla="*/ 609308 w 1636295"/>
                <a:gd name="connsiteY16" fmla="*/ 1122802 h 1636295"/>
                <a:gd name="connsiteX17" fmla="*/ 922927 w 1636295"/>
                <a:gd name="connsiteY17" fmla="*/ 1595943 h 1636295"/>
                <a:gd name="connsiteX18" fmla="*/ 991971 w 1636295"/>
                <a:gd name="connsiteY18" fmla="*/ 1617376 h 1636295"/>
                <a:gd name="connsiteX19" fmla="*/ 983033 w 1636295"/>
                <a:gd name="connsiteY19" fmla="*/ 1619674 h 1636295"/>
                <a:gd name="connsiteX20" fmla="*/ 901799 w 1636295"/>
                <a:gd name="connsiteY20" fmla="*/ 1632072 h 1636295"/>
                <a:gd name="connsiteX21" fmla="*/ 818168 w 1636295"/>
                <a:gd name="connsiteY21" fmla="*/ 1636295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36295" h="1636295">
                  <a:moveTo>
                    <a:pt x="818168" y="1636295"/>
                  </a:moveTo>
                  <a:lnTo>
                    <a:pt x="818148" y="1636294"/>
                  </a:lnTo>
                  <a:lnTo>
                    <a:pt x="818128" y="1636295"/>
                  </a:lnTo>
                  <a:lnTo>
                    <a:pt x="734497" y="1632072"/>
                  </a:lnTo>
                  <a:cubicBezTo>
                    <a:pt x="321940" y="1590175"/>
                    <a:pt x="0" y="1241759"/>
                    <a:pt x="0" y="818148"/>
                  </a:cubicBezTo>
                  <a:lnTo>
                    <a:pt x="0" y="0"/>
                  </a:lnTo>
                  <a:lnTo>
                    <a:pt x="818147" y="0"/>
                  </a:lnTo>
                  <a:cubicBezTo>
                    <a:pt x="1269998" y="0"/>
                    <a:pt x="1636295" y="366297"/>
                    <a:pt x="1636295" y="818148"/>
                  </a:cubicBezTo>
                  <a:lnTo>
                    <a:pt x="1636294" y="818148"/>
                  </a:lnTo>
                  <a:lnTo>
                    <a:pt x="1636295" y="818168"/>
                  </a:lnTo>
                  <a:lnTo>
                    <a:pt x="1632072" y="901799"/>
                  </a:lnTo>
                  <a:cubicBezTo>
                    <a:pt x="1629279" y="929303"/>
                    <a:pt x="1625123" y="956404"/>
                    <a:pt x="1619674" y="983033"/>
                  </a:cubicBezTo>
                  <a:lnTo>
                    <a:pt x="1617375" y="991973"/>
                  </a:lnTo>
                  <a:lnTo>
                    <a:pt x="1595942" y="922927"/>
                  </a:lnTo>
                  <a:cubicBezTo>
                    <a:pt x="1517989" y="738626"/>
                    <a:pt x="1335497" y="609308"/>
                    <a:pt x="1122801" y="609308"/>
                  </a:cubicBezTo>
                  <a:lnTo>
                    <a:pt x="609308" y="609308"/>
                  </a:lnTo>
                  <a:lnTo>
                    <a:pt x="609308" y="1122802"/>
                  </a:lnTo>
                  <a:cubicBezTo>
                    <a:pt x="609308" y="1335498"/>
                    <a:pt x="738626" y="1517991"/>
                    <a:pt x="922927" y="1595943"/>
                  </a:cubicBezTo>
                  <a:lnTo>
                    <a:pt x="991971" y="1617376"/>
                  </a:lnTo>
                  <a:lnTo>
                    <a:pt x="983033" y="1619674"/>
                  </a:lnTo>
                  <a:cubicBezTo>
                    <a:pt x="956403" y="1625124"/>
                    <a:pt x="929302" y="1629279"/>
                    <a:pt x="901799" y="1632072"/>
                  </a:cubicBezTo>
                  <a:lnTo>
                    <a:pt x="818168" y="1636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Freeform 10"/>
            <p:cNvSpPr>
              <a:spLocks noEditPoints="1"/>
            </p:cNvSpPr>
            <p:nvPr/>
          </p:nvSpPr>
          <p:spPr bwMode="auto">
            <a:xfrm>
              <a:off x="5495925" y="3554413"/>
              <a:ext cx="1200150" cy="903287"/>
            </a:xfrm>
            <a:custGeom>
              <a:avLst/>
              <a:gdLst>
                <a:gd name="T0" fmla="*/ 222 w 434"/>
                <a:gd name="T1" fmla="*/ 75 h 328"/>
                <a:gd name="T2" fmla="*/ 251 w 434"/>
                <a:gd name="T3" fmla="*/ 10 h 328"/>
                <a:gd name="T4" fmla="*/ 198 w 434"/>
                <a:gd name="T5" fmla="*/ 21 h 328"/>
                <a:gd name="T6" fmla="*/ 147 w 434"/>
                <a:gd name="T7" fmla="*/ 13 h 328"/>
                <a:gd name="T8" fmla="*/ 179 w 434"/>
                <a:gd name="T9" fmla="*/ 76 h 328"/>
                <a:gd name="T10" fmla="*/ 182 w 434"/>
                <a:gd name="T11" fmla="*/ 309 h 328"/>
                <a:gd name="T12" fmla="*/ 222 w 434"/>
                <a:gd name="T13" fmla="*/ 75 h 328"/>
                <a:gd name="T14" fmla="*/ 243 w 434"/>
                <a:gd name="T15" fmla="*/ 219 h 328"/>
                <a:gd name="T16" fmla="*/ 233 w 434"/>
                <a:gd name="T17" fmla="*/ 237 h 328"/>
                <a:gd name="T18" fmla="*/ 212 w 434"/>
                <a:gd name="T19" fmla="*/ 245 h 328"/>
                <a:gd name="T20" fmla="*/ 212 w 434"/>
                <a:gd name="T21" fmla="*/ 252 h 328"/>
                <a:gd name="T22" fmla="*/ 210 w 434"/>
                <a:gd name="T23" fmla="*/ 258 h 328"/>
                <a:gd name="T24" fmla="*/ 202 w 434"/>
                <a:gd name="T25" fmla="*/ 259 h 328"/>
                <a:gd name="T26" fmla="*/ 197 w 434"/>
                <a:gd name="T27" fmla="*/ 252 h 328"/>
                <a:gd name="T28" fmla="*/ 197 w 434"/>
                <a:gd name="T29" fmla="*/ 244 h 328"/>
                <a:gd name="T30" fmla="*/ 194 w 434"/>
                <a:gd name="T31" fmla="*/ 243 h 328"/>
                <a:gd name="T32" fmla="*/ 176 w 434"/>
                <a:gd name="T33" fmla="*/ 232 h 328"/>
                <a:gd name="T34" fmla="*/ 170 w 434"/>
                <a:gd name="T35" fmla="*/ 223 h 328"/>
                <a:gd name="T36" fmla="*/ 169 w 434"/>
                <a:gd name="T37" fmla="*/ 220 h 328"/>
                <a:gd name="T38" fmla="*/ 168 w 434"/>
                <a:gd name="T39" fmla="*/ 217 h 328"/>
                <a:gd name="T40" fmla="*/ 169 w 434"/>
                <a:gd name="T41" fmla="*/ 213 h 328"/>
                <a:gd name="T42" fmla="*/ 176 w 434"/>
                <a:gd name="T43" fmla="*/ 209 h 328"/>
                <a:gd name="T44" fmla="*/ 183 w 434"/>
                <a:gd name="T45" fmla="*/ 214 h 328"/>
                <a:gd name="T46" fmla="*/ 184 w 434"/>
                <a:gd name="T47" fmla="*/ 217 h 328"/>
                <a:gd name="T48" fmla="*/ 185 w 434"/>
                <a:gd name="T49" fmla="*/ 219 h 328"/>
                <a:gd name="T50" fmla="*/ 188 w 434"/>
                <a:gd name="T51" fmla="*/ 223 h 328"/>
                <a:gd name="T52" fmla="*/ 197 w 434"/>
                <a:gd name="T53" fmla="*/ 229 h 328"/>
                <a:gd name="T54" fmla="*/ 197 w 434"/>
                <a:gd name="T55" fmla="*/ 199 h 328"/>
                <a:gd name="T56" fmla="*/ 178 w 434"/>
                <a:gd name="T57" fmla="*/ 191 h 328"/>
                <a:gd name="T58" fmla="*/ 171 w 434"/>
                <a:gd name="T59" fmla="*/ 183 h 328"/>
                <a:gd name="T60" fmla="*/ 169 w 434"/>
                <a:gd name="T61" fmla="*/ 172 h 328"/>
                <a:gd name="T62" fmla="*/ 171 w 434"/>
                <a:gd name="T63" fmla="*/ 162 h 328"/>
                <a:gd name="T64" fmla="*/ 177 w 434"/>
                <a:gd name="T65" fmla="*/ 153 h 328"/>
                <a:gd name="T66" fmla="*/ 197 w 434"/>
                <a:gd name="T67" fmla="*/ 144 h 328"/>
                <a:gd name="T68" fmla="*/ 197 w 434"/>
                <a:gd name="T69" fmla="*/ 144 h 328"/>
                <a:gd name="T70" fmla="*/ 197 w 434"/>
                <a:gd name="T71" fmla="*/ 136 h 328"/>
                <a:gd name="T72" fmla="*/ 200 w 434"/>
                <a:gd name="T73" fmla="*/ 131 h 328"/>
                <a:gd name="T74" fmla="*/ 208 w 434"/>
                <a:gd name="T75" fmla="*/ 129 h 328"/>
                <a:gd name="T76" fmla="*/ 212 w 434"/>
                <a:gd name="T77" fmla="*/ 136 h 328"/>
                <a:gd name="T78" fmla="*/ 212 w 434"/>
                <a:gd name="T79" fmla="*/ 144 h 328"/>
                <a:gd name="T80" fmla="*/ 212 w 434"/>
                <a:gd name="T81" fmla="*/ 144 h 328"/>
                <a:gd name="T82" fmla="*/ 215 w 434"/>
                <a:gd name="T83" fmla="*/ 145 h 328"/>
                <a:gd name="T84" fmla="*/ 235 w 434"/>
                <a:gd name="T85" fmla="*/ 154 h 328"/>
                <a:gd name="T86" fmla="*/ 240 w 434"/>
                <a:gd name="T87" fmla="*/ 163 h 328"/>
                <a:gd name="T88" fmla="*/ 242 w 434"/>
                <a:gd name="T89" fmla="*/ 165 h 328"/>
                <a:gd name="T90" fmla="*/ 242 w 434"/>
                <a:gd name="T91" fmla="*/ 168 h 328"/>
                <a:gd name="T92" fmla="*/ 242 w 434"/>
                <a:gd name="T93" fmla="*/ 172 h 328"/>
                <a:gd name="T94" fmla="*/ 235 w 434"/>
                <a:gd name="T95" fmla="*/ 177 h 328"/>
                <a:gd name="T96" fmla="*/ 228 w 434"/>
                <a:gd name="T97" fmla="*/ 172 h 328"/>
                <a:gd name="T98" fmla="*/ 227 w 434"/>
                <a:gd name="T99" fmla="*/ 169 h 328"/>
                <a:gd name="T100" fmla="*/ 226 w 434"/>
                <a:gd name="T101" fmla="*/ 167 h 328"/>
                <a:gd name="T102" fmla="*/ 222 w 434"/>
                <a:gd name="T103" fmla="*/ 163 h 328"/>
                <a:gd name="T104" fmla="*/ 212 w 434"/>
                <a:gd name="T105" fmla="*/ 159 h 328"/>
                <a:gd name="T106" fmla="*/ 212 w 434"/>
                <a:gd name="T107" fmla="*/ 187 h 328"/>
                <a:gd name="T108" fmla="*/ 225 w 434"/>
                <a:gd name="T109" fmla="*/ 191 h 328"/>
                <a:gd name="T110" fmla="*/ 240 w 434"/>
                <a:gd name="T111" fmla="*/ 203 h 328"/>
                <a:gd name="T112" fmla="*/ 240 w 434"/>
                <a:gd name="T113" fmla="*/ 203 h 328"/>
                <a:gd name="T114" fmla="*/ 240 w 434"/>
                <a:gd name="T115" fmla="*/ 203 h 328"/>
                <a:gd name="T116" fmla="*/ 243 w 434"/>
                <a:gd name="T117" fmla="*/ 219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4" h="328">
                  <a:moveTo>
                    <a:pt x="222" y="75"/>
                  </a:moveTo>
                  <a:cubicBezTo>
                    <a:pt x="245" y="55"/>
                    <a:pt x="260" y="12"/>
                    <a:pt x="251" y="10"/>
                  </a:cubicBezTo>
                  <a:cubicBezTo>
                    <a:pt x="238" y="8"/>
                    <a:pt x="211" y="19"/>
                    <a:pt x="198" y="21"/>
                  </a:cubicBezTo>
                  <a:cubicBezTo>
                    <a:pt x="179" y="23"/>
                    <a:pt x="159" y="0"/>
                    <a:pt x="147" y="13"/>
                  </a:cubicBezTo>
                  <a:cubicBezTo>
                    <a:pt x="138" y="23"/>
                    <a:pt x="154" y="60"/>
                    <a:pt x="179" y="76"/>
                  </a:cubicBezTo>
                  <a:cubicBezTo>
                    <a:pt x="105" y="113"/>
                    <a:pt x="0" y="296"/>
                    <a:pt x="182" y="309"/>
                  </a:cubicBezTo>
                  <a:cubicBezTo>
                    <a:pt x="434" y="328"/>
                    <a:pt x="308" y="110"/>
                    <a:pt x="222" y="75"/>
                  </a:cubicBezTo>
                  <a:close/>
                  <a:moveTo>
                    <a:pt x="243" y="219"/>
                  </a:moveTo>
                  <a:cubicBezTo>
                    <a:pt x="243" y="226"/>
                    <a:pt x="239" y="233"/>
                    <a:pt x="233" y="237"/>
                  </a:cubicBezTo>
                  <a:cubicBezTo>
                    <a:pt x="227" y="242"/>
                    <a:pt x="220" y="244"/>
                    <a:pt x="212" y="245"/>
                  </a:cubicBezTo>
                  <a:cubicBezTo>
                    <a:pt x="212" y="252"/>
                    <a:pt x="212" y="252"/>
                    <a:pt x="212" y="252"/>
                  </a:cubicBezTo>
                  <a:cubicBezTo>
                    <a:pt x="212" y="255"/>
                    <a:pt x="211" y="257"/>
                    <a:pt x="210" y="258"/>
                  </a:cubicBezTo>
                  <a:cubicBezTo>
                    <a:pt x="208" y="260"/>
                    <a:pt x="204" y="260"/>
                    <a:pt x="202" y="259"/>
                  </a:cubicBezTo>
                  <a:cubicBezTo>
                    <a:pt x="199" y="258"/>
                    <a:pt x="197" y="255"/>
                    <a:pt x="197" y="252"/>
                  </a:cubicBezTo>
                  <a:cubicBezTo>
                    <a:pt x="197" y="244"/>
                    <a:pt x="197" y="244"/>
                    <a:pt x="197" y="244"/>
                  </a:cubicBezTo>
                  <a:cubicBezTo>
                    <a:pt x="196" y="244"/>
                    <a:pt x="195" y="243"/>
                    <a:pt x="194" y="243"/>
                  </a:cubicBezTo>
                  <a:cubicBezTo>
                    <a:pt x="187" y="241"/>
                    <a:pt x="180" y="237"/>
                    <a:pt x="176" y="232"/>
                  </a:cubicBezTo>
                  <a:cubicBezTo>
                    <a:pt x="173" y="229"/>
                    <a:pt x="171" y="226"/>
                    <a:pt x="170" y="223"/>
                  </a:cubicBezTo>
                  <a:cubicBezTo>
                    <a:pt x="170" y="222"/>
                    <a:pt x="169" y="221"/>
                    <a:pt x="169" y="220"/>
                  </a:cubicBezTo>
                  <a:cubicBezTo>
                    <a:pt x="169" y="219"/>
                    <a:pt x="169" y="218"/>
                    <a:pt x="168" y="217"/>
                  </a:cubicBezTo>
                  <a:cubicBezTo>
                    <a:pt x="168" y="216"/>
                    <a:pt x="169" y="214"/>
                    <a:pt x="169" y="213"/>
                  </a:cubicBezTo>
                  <a:cubicBezTo>
                    <a:pt x="171" y="211"/>
                    <a:pt x="174" y="209"/>
                    <a:pt x="176" y="209"/>
                  </a:cubicBezTo>
                  <a:cubicBezTo>
                    <a:pt x="179" y="210"/>
                    <a:pt x="182" y="212"/>
                    <a:pt x="183" y="214"/>
                  </a:cubicBezTo>
                  <a:cubicBezTo>
                    <a:pt x="183" y="215"/>
                    <a:pt x="183" y="216"/>
                    <a:pt x="184" y="217"/>
                  </a:cubicBezTo>
                  <a:cubicBezTo>
                    <a:pt x="184" y="218"/>
                    <a:pt x="184" y="219"/>
                    <a:pt x="185" y="219"/>
                  </a:cubicBezTo>
                  <a:cubicBezTo>
                    <a:pt x="186" y="221"/>
                    <a:pt x="187" y="222"/>
                    <a:pt x="188" y="223"/>
                  </a:cubicBezTo>
                  <a:cubicBezTo>
                    <a:pt x="191" y="226"/>
                    <a:pt x="194" y="228"/>
                    <a:pt x="197" y="229"/>
                  </a:cubicBezTo>
                  <a:cubicBezTo>
                    <a:pt x="197" y="199"/>
                    <a:pt x="197" y="199"/>
                    <a:pt x="197" y="199"/>
                  </a:cubicBezTo>
                  <a:cubicBezTo>
                    <a:pt x="191" y="198"/>
                    <a:pt x="184" y="195"/>
                    <a:pt x="178" y="191"/>
                  </a:cubicBezTo>
                  <a:cubicBezTo>
                    <a:pt x="175" y="189"/>
                    <a:pt x="173" y="186"/>
                    <a:pt x="171" y="183"/>
                  </a:cubicBezTo>
                  <a:cubicBezTo>
                    <a:pt x="170" y="180"/>
                    <a:pt x="169" y="176"/>
                    <a:pt x="169" y="172"/>
                  </a:cubicBezTo>
                  <a:cubicBezTo>
                    <a:pt x="169" y="169"/>
                    <a:pt x="170" y="165"/>
                    <a:pt x="171" y="162"/>
                  </a:cubicBezTo>
                  <a:cubicBezTo>
                    <a:pt x="173" y="158"/>
                    <a:pt x="175" y="156"/>
                    <a:pt x="177" y="153"/>
                  </a:cubicBezTo>
                  <a:cubicBezTo>
                    <a:pt x="183" y="148"/>
                    <a:pt x="190" y="145"/>
                    <a:pt x="197" y="144"/>
                  </a:cubicBezTo>
                  <a:cubicBezTo>
                    <a:pt x="197" y="144"/>
                    <a:pt x="197" y="144"/>
                    <a:pt x="197" y="144"/>
                  </a:cubicBezTo>
                  <a:cubicBezTo>
                    <a:pt x="197" y="136"/>
                    <a:pt x="197" y="136"/>
                    <a:pt x="197" y="136"/>
                  </a:cubicBezTo>
                  <a:cubicBezTo>
                    <a:pt x="197" y="134"/>
                    <a:pt x="198" y="132"/>
                    <a:pt x="200" y="131"/>
                  </a:cubicBezTo>
                  <a:cubicBezTo>
                    <a:pt x="202" y="129"/>
                    <a:pt x="205" y="128"/>
                    <a:pt x="208" y="129"/>
                  </a:cubicBezTo>
                  <a:cubicBezTo>
                    <a:pt x="211" y="131"/>
                    <a:pt x="212" y="133"/>
                    <a:pt x="212" y="136"/>
                  </a:cubicBezTo>
                  <a:cubicBezTo>
                    <a:pt x="212" y="144"/>
                    <a:pt x="212" y="144"/>
                    <a:pt x="212" y="144"/>
                  </a:cubicBezTo>
                  <a:cubicBezTo>
                    <a:pt x="212" y="144"/>
                    <a:pt x="212" y="144"/>
                    <a:pt x="212" y="144"/>
                  </a:cubicBezTo>
                  <a:cubicBezTo>
                    <a:pt x="213" y="145"/>
                    <a:pt x="214" y="145"/>
                    <a:pt x="215" y="145"/>
                  </a:cubicBezTo>
                  <a:cubicBezTo>
                    <a:pt x="222" y="146"/>
                    <a:pt x="229" y="149"/>
                    <a:pt x="235" y="154"/>
                  </a:cubicBezTo>
                  <a:cubicBezTo>
                    <a:pt x="237" y="157"/>
                    <a:pt x="239" y="160"/>
                    <a:pt x="240" y="163"/>
                  </a:cubicBezTo>
                  <a:cubicBezTo>
                    <a:pt x="241" y="164"/>
                    <a:pt x="241" y="165"/>
                    <a:pt x="242" y="165"/>
                  </a:cubicBezTo>
                  <a:cubicBezTo>
                    <a:pt x="242" y="166"/>
                    <a:pt x="242" y="167"/>
                    <a:pt x="242" y="168"/>
                  </a:cubicBezTo>
                  <a:cubicBezTo>
                    <a:pt x="242" y="170"/>
                    <a:pt x="242" y="171"/>
                    <a:pt x="242" y="172"/>
                  </a:cubicBezTo>
                  <a:cubicBezTo>
                    <a:pt x="240" y="175"/>
                    <a:pt x="238" y="177"/>
                    <a:pt x="235" y="177"/>
                  </a:cubicBezTo>
                  <a:cubicBezTo>
                    <a:pt x="232" y="176"/>
                    <a:pt x="229" y="175"/>
                    <a:pt x="228" y="172"/>
                  </a:cubicBezTo>
                  <a:cubicBezTo>
                    <a:pt x="228" y="171"/>
                    <a:pt x="228" y="170"/>
                    <a:pt x="227" y="169"/>
                  </a:cubicBezTo>
                  <a:cubicBezTo>
                    <a:pt x="227" y="169"/>
                    <a:pt x="226" y="168"/>
                    <a:pt x="226" y="167"/>
                  </a:cubicBezTo>
                  <a:cubicBezTo>
                    <a:pt x="225" y="166"/>
                    <a:pt x="224" y="164"/>
                    <a:pt x="222" y="163"/>
                  </a:cubicBezTo>
                  <a:cubicBezTo>
                    <a:pt x="219" y="161"/>
                    <a:pt x="216" y="160"/>
                    <a:pt x="212" y="159"/>
                  </a:cubicBezTo>
                  <a:cubicBezTo>
                    <a:pt x="212" y="187"/>
                    <a:pt x="212" y="187"/>
                    <a:pt x="212" y="187"/>
                  </a:cubicBezTo>
                  <a:cubicBezTo>
                    <a:pt x="217" y="188"/>
                    <a:pt x="221" y="190"/>
                    <a:pt x="225" y="191"/>
                  </a:cubicBezTo>
                  <a:cubicBezTo>
                    <a:pt x="231" y="194"/>
                    <a:pt x="237" y="197"/>
                    <a:pt x="240" y="203"/>
                  </a:cubicBezTo>
                  <a:cubicBezTo>
                    <a:pt x="240" y="202"/>
                    <a:pt x="239" y="201"/>
                    <a:pt x="240" y="203"/>
                  </a:cubicBezTo>
                  <a:cubicBezTo>
                    <a:pt x="241" y="205"/>
                    <a:pt x="241" y="204"/>
                    <a:pt x="240" y="203"/>
                  </a:cubicBezTo>
                  <a:cubicBezTo>
                    <a:pt x="243" y="208"/>
                    <a:pt x="244" y="214"/>
                    <a:pt x="243" y="219"/>
                  </a:cubicBezTo>
                  <a:close/>
                </a:path>
              </a:pathLst>
            </a:custGeom>
            <a:solidFill>
              <a:schemeClr val="accent2"/>
            </a:solidFill>
            <a:ln>
              <a:noFill/>
            </a:ln>
            <a:extLst/>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dirty="0">
                <a:solidFill>
                  <a:prstClr val="black"/>
                </a:solidFill>
              </a:endParaRPr>
            </a:p>
          </p:txBody>
        </p:sp>
      </p:grpSp>
      <p:sp>
        <p:nvSpPr>
          <p:cNvPr id="10" name="矩形 9"/>
          <p:cNvSpPr/>
          <p:nvPr/>
        </p:nvSpPr>
        <p:spPr>
          <a:xfrm>
            <a:off x="7978775" y="1803400"/>
            <a:ext cx="2222500" cy="338554"/>
          </a:xfrm>
          <a:prstGeom prst="rect">
            <a:avLst/>
          </a:prstGeom>
          <a:noFill/>
        </p:spPr>
        <p:txBody>
          <a:bodyPr wrap="square">
            <a:spAutoFit/>
          </a:bodyPr>
          <a:lstStyle/>
          <a:p>
            <a:pPr eaLnBrk="1" fontAlgn="auto" hangingPunct="1">
              <a:spcBef>
                <a:spcPts val="0"/>
              </a:spcBef>
              <a:spcAft>
                <a:spcPts val="0"/>
              </a:spcAft>
              <a:defRPr/>
            </a:pPr>
            <a:r>
              <a:rPr lang="zh-CN" altLang="en-US" sz="1600" dirty="0">
                <a:solidFill>
                  <a:schemeClr val="bg1">
                    <a:lumMod val="50000"/>
                  </a:schemeClr>
                </a:solidFill>
                <a:latin typeface="+mn-lt"/>
                <a:ea typeface="+mn-ea"/>
              </a:rPr>
              <a:t>ADD YOUR TEXT</a:t>
            </a:r>
          </a:p>
        </p:txBody>
      </p:sp>
      <p:sp>
        <p:nvSpPr>
          <p:cNvPr id="11" name="矩形 10"/>
          <p:cNvSpPr/>
          <p:nvPr/>
        </p:nvSpPr>
        <p:spPr>
          <a:xfrm>
            <a:off x="7978775" y="2160588"/>
            <a:ext cx="3165475" cy="1569660"/>
          </a:xfrm>
          <a:prstGeom prst="rect">
            <a:avLst/>
          </a:prstGeom>
        </p:spPr>
        <p:txBody>
          <a:bodyPr>
            <a:spAutoFit/>
          </a:bodyPr>
          <a:lstStyle/>
          <a:p>
            <a:pPr eaLnBrk="1" fontAlgn="auto" hangingPunct="1">
              <a:spcBef>
                <a:spcPts val="0"/>
              </a:spcBef>
              <a:spcAft>
                <a:spcPts val="0"/>
              </a:spcAft>
              <a:defRPr/>
            </a:pPr>
            <a:r>
              <a:rPr lang="zh-CN" altLang="en-US" sz="1200" dirty="0">
                <a:solidFill>
                  <a:schemeClr val="bg1">
                    <a:lumMod val="50000"/>
                  </a:schemeClr>
                </a:solidFill>
                <a:latin typeface="+mn-lt"/>
                <a:ea typeface="+mn-ea"/>
              </a:rPr>
              <a:t>Vestibulum ante ipsum primis in faucibus orci luctus et ultrices posuereVestibulum ante ipsum primis in faucibus orci luctus et ultrices posuereVestibulum ante ipsum primis in faucibus orci luctus et ultrices posuere</a:t>
            </a:r>
          </a:p>
          <a:p>
            <a:pPr eaLnBrk="1" fontAlgn="auto" hangingPunct="1">
              <a:spcBef>
                <a:spcPts val="0"/>
              </a:spcBef>
              <a:spcAft>
                <a:spcPts val="0"/>
              </a:spcAft>
              <a:defRPr/>
            </a:pPr>
            <a:endParaRPr lang="zh-CN" altLang="en-US" sz="1200" dirty="0">
              <a:solidFill>
                <a:schemeClr val="bg1">
                  <a:lumMod val="50000"/>
                </a:schemeClr>
              </a:solidFill>
              <a:latin typeface="+mn-lt"/>
              <a:ea typeface="+mn-ea"/>
            </a:endParaRPr>
          </a:p>
          <a:p>
            <a:pPr eaLnBrk="1" fontAlgn="auto" hangingPunct="1">
              <a:spcBef>
                <a:spcPts val="0"/>
              </a:spcBef>
              <a:spcAft>
                <a:spcPts val="0"/>
              </a:spcAft>
              <a:defRPr/>
            </a:pPr>
            <a:endParaRPr lang="zh-CN" altLang="en-US" sz="1200" dirty="0">
              <a:solidFill>
                <a:schemeClr val="bg1">
                  <a:lumMod val="50000"/>
                </a:schemeClr>
              </a:solidFill>
              <a:latin typeface="+mn-lt"/>
              <a:ea typeface="+mn-ea"/>
            </a:endParaRPr>
          </a:p>
        </p:txBody>
      </p:sp>
      <p:sp>
        <p:nvSpPr>
          <p:cNvPr id="12" name="矩形 11"/>
          <p:cNvSpPr/>
          <p:nvPr/>
        </p:nvSpPr>
        <p:spPr>
          <a:xfrm>
            <a:off x="7978775" y="4119146"/>
            <a:ext cx="2482850" cy="338554"/>
          </a:xfrm>
          <a:prstGeom prst="rect">
            <a:avLst/>
          </a:prstGeom>
          <a:noFill/>
        </p:spPr>
        <p:txBody>
          <a:bodyPr wrap="square">
            <a:spAutoFit/>
          </a:bodyPr>
          <a:lstStyle/>
          <a:p>
            <a:pPr eaLnBrk="1" fontAlgn="auto" hangingPunct="1">
              <a:spcBef>
                <a:spcPts val="0"/>
              </a:spcBef>
              <a:spcAft>
                <a:spcPts val="0"/>
              </a:spcAft>
              <a:defRPr/>
            </a:pPr>
            <a:r>
              <a:rPr lang="zh-CN" altLang="en-US" sz="1600" dirty="0">
                <a:solidFill>
                  <a:schemeClr val="bg1">
                    <a:lumMod val="50000"/>
                  </a:schemeClr>
                </a:solidFill>
                <a:latin typeface="+mn-lt"/>
                <a:ea typeface="+mn-ea"/>
              </a:rPr>
              <a:t>ADD YOUR TEXT</a:t>
            </a:r>
          </a:p>
        </p:txBody>
      </p:sp>
      <p:sp>
        <p:nvSpPr>
          <p:cNvPr id="13" name="矩形 12"/>
          <p:cNvSpPr/>
          <p:nvPr/>
        </p:nvSpPr>
        <p:spPr>
          <a:xfrm>
            <a:off x="7978775" y="4476334"/>
            <a:ext cx="3165475" cy="1569660"/>
          </a:xfrm>
          <a:prstGeom prst="rect">
            <a:avLst/>
          </a:prstGeom>
        </p:spPr>
        <p:txBody>
          <a:bodyPr>
            <a:spAutoFit/>
          </a:bodyPr>
          <a:lstStyle/>
          <a:p>
            <a:pPr eaLnBrk="1" fontAlgn="auto" hangingPunct="1">
              <a:spcBef>
                <a:spcPts val="0"/>
              </a:spcBef>
              <a:spcAft>
                <a:spcPts val="0"/>
              </a:spcAft>
              <a:defRPr/>
            </a:pPr>
            <a:r>
              <a:rPr lang="zh-CN" altLang="en-US" sz="1200" dirty="0">
                <a:solidFill>
                  <a:schemeClr val="bg1">
                    <a:lumMod val="50000"/>
                  </a:schemeClr>
                </a:solidFill>
                <a:latin typeface="+mn-lt"/>
                <a:ea typeface="+mn-ea"/>
              </a:rPr>
              <a:t>Vestibulum ante ipsum primis in faucibus orci luctus et ultrices posuereVestibulum ante ipsum primis in faucibus orci luctus et ultrices posuereVestibulum ante ipsum primis in faucibus orci luctus et ultrices posuere</a:t>
            </a:r>
          </a:p>
          <a:p>
            <a:pPr eaLnBrk="1" fontAlgn="auto" hangingPunct="1">
              <a:spcBef>
                <a:spcPts val="0"/>
              </a:spcBef>
              <a:spcAft>
                <a:spcPts val="0"/>
              </a:spcAft>
              <a:defRPr/>
            </a:pPr>
            <a:endParaRPr lang="zh-CN" altLang="en-US" sz="1200" dirty="0">
              <a:solidFill>
                <a:schemeClr val="bg1">
                  <a:lumMod val="50000"/>
                </a:schemeClr>
              </a:solidFill>
              <a:latin typeface="+mn-lt"/>
              <a:ea typeface="+mn-ea"/>
            </a:endParaRPr>
          </a:p>
          <a:p>
            <a:pPr eaLnBrk="1" fontAlgn="auto" hangingPunct="1">
              <a:spcBef>
                <a:spcPts val="0"/>
              </a:spcBef>
              <a:spcAft>
                <a:spcPts val="0"/>
              </a:spcAft>
              <a:defRPr/>
            </a:pPr>
            <a:endParaRPr lang="zh-CN" altLang="en-US" sz="1200" dirty="0">
              <a:solidFill>
                <a:schemeClr val="bg1">
                  <a:lumMod val="50000"/>
                </a:schemeClr>
              </a:solidFill>
              <a:latin typeface="+mn-lt"/>
              <a:ea typeface="+mn-ea"/>
            </a:endParaRPr>
          </a:p>
        </p:txBody>
      </p:sp>
      <p:sp>
        <p:nvSpPr>
          <p:cNvPr id="14" name="矩形 13"/>
          <p:cNvSpPr/>
          <p:nvPr/>
        </p:nvSpPr>
        <p:spPr>
          <a:xfrm>
            <a:off x="2085976" y="1803400"/>
            <a:ext cx="2127250" cy="338554"/>
          </a:xfrm>
          <a:prstGeom prst="rect">
            <a:avLst/>
          </a:prstGeom>
          <a:noFill/>
        </p:spPr>
        <p:txBody>
          <a:bodyPr wrap="square">
            <a:spAutoFit/>
          </a:bodyPr>
          <a:lstStyle/>
          <a:p>
            <a:pPr algn="r" eaLnBrk="1" fontAlgn="auto" hangingPunct="1">
              <a:spcBef>
                <a:spcPts val="0"/>
              </a:spcBef>
              <a:spcAft>
                <a:spcPts val="0"/>
              </a:spcAft>
              <a:defRPr/>
            </a:pPr>
            <a:r>
              <a:rPr lang="zh-CN" altLang="en-US" sz="1600" dirty="0">
                <a:solidFill>
                  <a:schemeClr val="bg1">
                    <a:lumMod val="50000"/>
                  </a:schemeClr>
                </a:solidFill>
                <a:latin typeface="+mn-lt"/>
                <a:ea typeface="+mn-ea"/>
              </a:rPr>
              <a:t>ADD YOUR TEXT</a:t>
            </a:r>
          </a:p>
        </p:txBody>
      </p:sp>
      <p:sp>
        <p:nvSpPr>
          <p:cNvPr id="15" name="矩形 14"/>
          <p:cNvSpPr/>
          <p:nvPr/>
        </p:nvSpPr>
        <p:spPr>
          <a:xfrm>
            <a:off x="1047750" y="2160588"/>
            <a:ext cx="3165475" cy="1569660"/>
          </a:xfrm>
          <a:prstGeom prst="rect">
            <a:avLst/>
          </a:prstGeom>
        </p:spPr>
        <p:txBody>
          <a:bodyPr>
            <a:spAutoFit/>
          </a:bodyPr>
          <a:lstStyle/>
          <a:p>
            <a:pPr algn="r" eaLnBrk="1" fontAlgn="auto" hangingPunct="1">
              <a:spcBef>
                <a:spcPts val="0"/>
              </a:spcBef>
              <a:spcAft>
                <a:spcPts val="0"/>
              </a:spcAft>
              <a:defRPr/>
            </a:pPr>
            <a:r>
              <a:rPr lang="zh-CN" altLang="en-US" sz="1200" dirty="0">
                <a:solidFill>
                  <a:schemeClr val="bg1">
                    <a:lumMod val="50000"/>
                  </a:schemeClr>
                </a:solidFill>
                <a:latin typeface="+mn-lt"/>
                <a:ea typeface="+mn-ea"/>
              </a:rPr>
              <a:t>Vestibulum ante ipsum primis in faucibus orci luctus et ultrices posuereVestibulum ante ipsum primis in faucibus orci luctus et ultrices posuereVestibulum ante ipsum primis in faucibus orci luctus et ultrices posuere</a:t>
            </a:r>
          </a:p>
          <a:p>
            <a:pPr algn="r" eaLnBrk="1" fontAlgn="auto" hangingPunct="1">
              <a:spcBef>
                <a:spcPts val="0"/>
              </a:spcBef>
              <a:spcAft>
                <a:spcPts val="0"/>
              </a:spcAft>
              <a:defRPr/>
            </a:pPr>
            <a:endParaRPr lang="zh-CN" altLang="en-US" sz="1200" dirty="0">
              <a:solidFill>
                <a:schemeClr val="bg1">
                  <a:lumMod val="50000"/>
                </a:schemeClr>
              </a:solidFill>
              <a:latin typeface="+mn-lt"/>
              <a:ea typeface="+mn-ea"/>
            </a:endParaRPr>
          </a:p>
          <a:p>
            <a:pPr algn="r" eaLnBrk="1" fontAlgn="auto" hangingPunct="1">
              <a:spcBef>
                <a:spcPts val="0"/>
              </a:spcBef>
              <a:spcAft>
                <a:spcPts val="0"/>
              </a:spcAft>
              <a:defRPr/>
            </a:pPr>
            <a:endParaRPr lang="zh-CN" altLang="en-US" sz="1200" dirty="0">
              <a:solidFill>
                <a:schemeClr val="bg1">
                  <a:lumMod val="50000"/>
                </a:schemeClr>
              </a:solidFill>
              <a:latin typeface="+mn-lt"/>
              <a:ea typeface="+mn-ea"/>
            </a:endParaRPr>
          </a:p>
        </p:txBody>
      </p:sp>
      <p:sp>
        <p:nvSpPr>
          <p:cNvPr id="16" name="矩形 15"/>
          <p:cNvSpPr/>
          <p:nvPr/>
        </p:nvSpPr>
        <p:spPr>
          <a:xfrm>
            <a:off x="1743076" y="4119146"/>
            <a:ext cx="2470150" cy="338554"/>
          </a:xfrm>
          <a:prstGeom prst="rect">
            <a:avLst/>
          </a:prstGeom>
          <a:noFill/>
        </p:spPr>
        <p:txBody>
          <a:bodyPr wrap="square">
            <a:spAutoFit/>
          </a:bodyPr>
          <a:lstStyle/>
          <a:p>
            <a:pPr algn="r" eaLnBrk="1" fontAlgn="auto" hangingPunct="1">
              <a:spcBef>
                <a:spcPts val="0"/>
              </a:spcBef>
              <a:spcAft>
                <a:spcPts val="0"/>
              </a:spcAft>
              <a:defRPr/>
            </a:pPr>
            <a:r>
              <a:rPr lang="zh-CN" altLang="en-US" sz="1600" dirty="0">
                <a:solidFill>
                  <a:schemeClr val="bg1">
                    <a:lumMod val="50000"/>
                  </a:schemeClr>
                </a:solidFill>
                <a:latin typeface="+mn-lt"/>
                <a:ea typeface="+mn-ea"/>
              </a:rPr>
              <a:t>ADD YOUR TEXT</a:t>
            </a:r>
          </a:p>
        </p:txBody>
      </p:sp>
      <p:sp>
        <p:nvSpPr>
          <p:cNvPr id="17" name="矩形 16"/>
          <p:cNvSpPr/>
          <p:nvPr/>
        </p:nvSpPr>
        <p:spPr>
          <a:xfrm>
            <a:off x="1047750" y="4476334"/>
            <a:ext cx="3165475" cy="1569660"/>
          </a:xfrm>
          <a:prstGeom prst="rect">
            <a:avLst/>
          </a:prstGeom>
        </p:spPr>
        <p:txBody>
          <a:bodyPr>
            <a:spAutoFit/>
          </a:bodyPr>
          <a:lstStyle/>
          <a:p>
            <a:pPr algn="r" eaLnBrk="1" fontAlgn="auto" hangingPunct="1">
              <a:spcBef>
                <a:spcPts val="0"/>
              </a:spcBef>
              <a:spcAft>
                <a:spcPts val="0"/>
              </a:spcAft>
              <a:defRPr/>
            </a:pPr>
            <a:r>
              <a:rPr lang="zh-CN" altLang="en-US" sz="1200" dirty="0">
                <a:solidFill>
                  <a:schemeClr val="bg1">
                    <a:lumMod val="50000"/>
                  </a:schemeClr>
                </a:solidFill>
                <a:latin typeface="+mn-lt"/>
                <a:ea typeface="+mn-ea"/>
              </a:rPr>
              <a:t>Vestibulum ante ipsum primis in faucibus orci luctus et ultrices posuereVestibulum ante ipsum primis in faucibus orci luctus et ultrices posuereVestibulum ante ipsum primis in faucibus orci luctus et ultrices posuere</a:t>
            </a:r>
          </a:p>
          <a:p>
            <a:pPr algn="r" eaLnBrk="1" fontAlgn="auto" hangingPunct="1">
              <a:spcBef>
                <a:spcPts val="0"/>
              </a:spcBef>
              <a:spcAft>
                <a:spcPts val="0"/>
              </a:spcAft>
              <a:defRPr/>
            </a:pPr>
            <a:endParaRPr lang="zh-CN" altLang="en-US" sz="1200" dirty="0">
              <a:solidFill>
                <a:schemeClr val="bg1">
                  <a:lumMod val="50000"/>
                </a:schemeClr>
              </a:solidFill>
              <a:latin typeface="+mn-lt"/>
              <a:ea typeface="+mn-ea"/>
            </a:endParaRPr>
          </a:p>
          <a:p>
            <a:pPr algn="r" eaLnBrk="1" fontAlgn="auto" hangingPunct="1">
              <a:spcBef>
                <a:spcPts val="0"/>
              </a:spcBef>
              <a:spcAft>
                <a:spcPts val="0"/>
              </a:spcAft>
              <a:defRPr/>
            </a:pPr>
            <a:endParaRPr lang="zh-CN" altLang="en-US" sz="1200" dirty="0">
              <a:solidFill>
                <a:schemeClr val="bg1">
                  <a:lumMod val="50000"/>
                </a:schemeClr>
              </a:solidFill>
              <a:latin typeface="+mn-lt"/>
              <a:ea typeface="+mn-ea"/>
            </a:endParaRPr>
          </a:p>
        </p:txBody>
      </p:sp>
      <p:sp>
        <p:nvSpPr>
          <p:cNvPr id="19"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1460838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a:lstStyle/>
          <a:p>
            <a:fld id="{FCEE2C88-6C8F-484D-AF69-578F576B1F44}" type="slidenum">
              <a:rPr lang="en-US" smtClean="0">
                <a:latin typeface="+mn-lt"/>
                <a:cs typeface="+mn-ea"/>
                <a:sym typeface="+mn-lt"/>
              </a:rPr>
              <a:pPr/>
              <a:t>27</a:t>
            </a:fld>
            <a:endParaRPr lang="en-US" dirty="0">
              <a:latin typeface="+mn-lt"/>
              <a:cs typeface="+mn-ea"/>
              <a:sym typeface="+mn-lt"/>
            </a:endParaRPr>
          </a:p>
        </p:txBody>
      </p:sp>
      <p:sp>
        <p:nvSpPr>
          <p:cNvPr id="3" name="Freeform 17"/>
          <p:cNvSpPr/>
          <p:nvPr/>
        </p:nvSpPr>
        <p:spPr bwMode="auto">
          <a:xfrm>
            <a:off x="5893678" y="2630869"/>
            <a:ext cx="503018" cy="506585"/>
          </a:xfrm>
          <a:custGeom>
            <a:avLst/>
            <a:gdLst>
              <a:gd name="T0" fmla="*/ 142 w 282"/>
              <a:gd name="T1" fmla="*/ 284 h 284"/>
              <a:gd name="T2" fmla="*/ 0 w 282"/>
              <a:gd name="T3" fmla="*/ 142 h 284"/>
              <a:gd name="T4" fmla="*/ 142 w 282"/>
              <a:gd name="T5" fmla="*/ 0 h 284"/>
              <a:gd name="T6" fmla="*/ 282 w 282"/>
              <a:gd name="T7" fmla="*/ 142 h 284"/>
              <a:gd name="T8" fmla="*/ 142 w 282"/>
              <a:gd name="T9" fmla="*/ 284 h 284"/>
            </a:gdLst>
            <a:ahLst/>
            <a:cxnLst>
              <a:cxn ang="0">
                <a:pos x="T0" y="T1"/>
              </a:cxn>
              <a:cxn ang="0">
                <a:pos x="T2" y="T3"/>
              </a:cxn>
              <a:cxn ang="0">
                <a:pos x="T4" y="T5"/>
              </a:cxn>
              <a:cxn ang="0">
                <a:pos x="T6" y="T7"/>
              </a:cxn>
              <a:cxn ang="0">
                <a:pos x="T8" y="T9"/>
              </a:cxn>
            </a:cxnLst>
            <a:rect l="0" t="0" r="r" b="b"/>
            <a:pathLst>
              <a:path w="282" h="284">
                <a:moveTo>
                  <a:pt x="142" y="284"/>
                </a:moveTo>
                <a:lnTo>
                  <a:pt x="0" y="142"/>
                </a:lnTo>
                <a:lnTo>
                  <a:pt x="142" y="0"/>
                </a:lnTo>
                <a:lnTo>
                  <a:pt x="282" y="142"/>
                </a:lnTo>
                <a:lnTo>
                  <a:pt x="142" y="284"/>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4" name="Oval 18"/>
          <p:cNvSpPr>
            <a:spLocks noChangeArrowheads="1"/>
          </p:cNvSpPr>
          <p:nvPr/>
        </p:nvSpPr>
        <p:spPr bwMode="auto">
          <a:xfrm>
            <a:off x="5615413" y="1990502"/>
            <a:ext cx="1061332" cy="106311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5" name="Oval 19"/>
          <p:cNvSpPr>
            <a:spLocks noChangeArrowheads="1"/>
          </p:cNvSpPr>
          <p:nvPr/>
        </p:nvSpPr>
        <p:spPr bwMode="auto">
          <a:xfrm>
            <a:off x="5699249" y="2076122"/>
            <a:ext cx="893660" cy="891875"/>
          </a:xfrm>
          <a:prstGeom prst="ellipse">
            <a:avLst/>
          </a:pr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dirty="0">
              <a:solidFill>
                <a:schemeClr val="bg1"/>
              </a:solidFill>
              <a:cs typeface="+mn-ea"/>
              <a:sym typeface="+mn-lt"/>
            </a:endParaRPr>
          </a:p>
        </p:txBody>
      </p:sp>
      <p:sp>
        <p:nvSpPr>
          <p:cNvPr id="6" name="Freeform 8"/>
          <p:cNvSpPr/>
          <p:nvPr/>
        </p:nvSpPr>
        <p:spPr bwMode="auto">
          <a:xfrm>
            <a:off x="5893678" y="4614398"/>
            <a:ext cx="503018" cy="506585"/>
          </a:xfrm>
          <a:custGeom>
            <a:avLst/>
            <a:gdLst>
              <a:gd name="T0" fmla="*/ 142 w 282"/>
              <a:gd name="T1" fmla="*/ 0 h 284"/>
              <a:gd name="T2" fmla="*/ 282 w 282"/>
              <a:gd name="T3" fmla="*/ 142 h 284"/>
              <a:gd name="T4" fmla="*/ 142 w 282"/>
              <a:gd name="T5" fmla="*/ 284 h 284"/>
              <a:gd name="T6" fmla="*/ 0 w 282"/>
              <a:gd name="T7" fmla="*/ 142 h 284"/>
              <a:gd name="T8" fmla="*/ 142 w 282"/>
              <a:gd name="T9" fmla="*/ 0 h 284"/>
            </a:gdLst>
            <a:ahLst/>
            <a:cxnLst>
              <a:cxn ang="0">
                <a:pos x="T0" y="T1"/>
              </a:cxn>
              <a:cxn ang="0">
                <a:pos x="T2" y="T3"/>
              </a:cxn>
              <a:cxn ang="0">
                <a:pos x="T4" y="T5"/>
              </a:cxn>
              <a:cxn ang="0">
                <a:pos x="T6" y="T7"/>
              </a:cxn>
              <a:cxn ang="0">
                <a:pos x="T8" y="T9"/>
              </a:cxn>
            </a:cxnLst>
            <a:rect l="0" t="0" r="r" b="b"/>
            <a:pathLst>
              <a:path w="282" h="284">
                <a:moveTo>
                  <a:pt x="142" y="0"/>
                </a:moveTo>
                <a:lnTo>
                  <a:pt x="282" y="142"/>
                </a:lnTo>
                <a:lnTo>
                  <a:pt x="142" y="284"/>
                </a:lnTo>
                <a:lnTo>
                  <a:pt x="0" y="142"/>
                </a:lnTo>
                <a:lnTo>
                  <a:pt x="142"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7" name="Oval 9"/>
          <p:cNvSpPr>
            <a:spLocks noChangeArrowheads="1"/>
          </p:cNvSpPr>
          <p:nvPr/>
        </p:nvSpPr>
        <p:spPr bwMode="auto">
          <a:xfrm>
            <a:off x="5615413" y="4700018"/>
            <a:ext cx="1061332" cy="1061332"/>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8" name="Oval 10"/>
          <p:cNvSpPr>
            <a:spLocks noChangeArrowheads="1"/>
          </p:cNvSpPr>
          <p:nvPr/>
        </p:nvSpPr>
        <p:spPr bwMode="auto">
          <a:xfrm>
            <a:off x="5699249" y="4783855"/>
            <a:ext cx="893660" cy="893659"/>
          </a:xfrm>
          <a:prstGeom prst="ellipse">
            <a:avLst/>
          </a:pr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dirty="0">
              <a:solidFill>
                <a:schemeClr val="bg1"/>
              </a:solidFill>
              <a:cs typeface="+mn-ea"/>
              <a:sym typeface="+mn-lt"/>
            </a:endParaRPr>
          </a:p>
        </p:txBody>
      </p:sp>
      <p:sp>
        <p:nvSpPr>
          <p:cNvPr id="9" name="Rectangle 23"/>
          <p:cNvSpPr>
            <a:spLocks noChangeArrowheads="1"/>
          </p:cNvSpPr>
          <p:nvPr/>
        </p:nvSpPr>
        <p:spPr bwMode="auto">
          <a:xfrm>
            <a:off x="6692798" y="3007239"/>
            <a:ext cx="358534" cy="356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10" name="Freeform 24"/>
          <p:cNvSpPr/>
          <p:nvPr/>
        </p:nvSpPr>
        <p:spPr bwMode="auto">
          <a:xfrm>
            <a:off x="6544747" y="2347252"/>
            <a:ext cx="1166573" cy="1166572"/>
          </a:xfrm>
          <a:custGeom>
            <a:avLst/>
            <a:gdLst>
              <a:gd name="T0" fmla="*/ 541 w 659"/>
              <a:gd name="T1" fmla="*/ 541 h 659"/>
              <a:gd name="T2" fmla="*/ 117 w 659"/>
              <a:gd name="T3" fmla="*/ 541 h 659"/>
              <a:gd name="T4" fmla="*/ 117 w 659"/>
              <a:gd name="T5" fmla="*/ 117 h 659"/>
              <a:gd name="T6" fmla="*/ 541 w 659"/>
              <a:gd name="T7" fmla="*/ 117 h 659"/>
              <a:gd name="T8" fmla="*/ 541 w 659"/>
              <a:gd name="T9" fmla="*/ 541 h 659"/>
            </a:gdLst>
            <a:ahLst/>
            <a:cxnLst>
              <a:cxn ang="0">
                <a:pos x="T0" y="T1"/>
              </a:cxn>
              <a:cxn ang="0">
                <a:pos x="T2" y="T3"/>
              </a:cxn>
              <a:cxn ang="0">
                <a:pos x="T4" y="T5"/>
              </a:cxn>
              <a:cxn ang="0">
                <a:pos x="T6" y="T7"/>
              </a:cxn>
              <a:cxn ang="0">
                <a:pos x="T8" y="T9"/>
              </a:cxn>
            </a:cxnLst>
            <a:rect l="0" t="0" r="r" b="b"/>
            <a:pathLst>
              <a:path w="659" h="659">
                <a:moveTo>
                  <a:pt x="541" y="541"/>
                </a:moveTo>
                <a:cubicBezTo>
                  <a:pt x="424" y="659"/>
                  <a:pt x="234" y="659"/>
                  <a:pt x="117" y="541"/>
                </a:cubicBezTo>
                <a:cubicBezTo>
                  <a:pt x="0" y="424"/>
                  <a:pt x="0" y="234"/>
                  <a:pt x="117" y="117"/>
                </a:cubicBezTo>
                <a:cubicBezTo>
                  <a:pt x="234" y="0"/>
                  <a:pt x="424" y="0"/>
                  <a:pt x="541" y="117"/>
                </a:cubicBezTo>
                <a:cubicBezTo>
                  <a:pt x="659" y="234"/>
                  <a:pt x="659" y="424"/>
                  <a:pt x="541" y="541"/>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11" name="Freeform 25"/>
          <p:cNvSpPr/>
          <p:nvPr/>
        </p:nvSpPr>
        <p:spPr bwMode="auto">
          <a:xfrm>
            <a:off x="6637502" y="2440007"/>
            <a:ext cx="979280" cy="979279"/>
          </a:xfrm>
          <a:custGeom>
            <a:avLst/>
            <a:gdLst>
              <a:gd name="T0" fmla="*/ 455 w 553"/>
              <a:gd name="T1" fmla="*/ 454 h 553"/>
              <a:gd name="T2" fmla="*/ 98 w 553"/>
              <a:gd name="T3" fmla="*/ 454 h 553"/>
              <a:gd name="T4" fmla="*/ 98 w 553"/>
              <a:gd name="T5" fmla="*/ 98 h 553"/>
              <a:gd name="T6" fmla="*/ 455 w 553"/>
              <a:gd name="T7" fmla="*/ 98 h 553"/>
              <a:gd name="T8" fmla="*/ 455 w 553"/>
              <a:gd name="T9" fmla="*/ 454 h 553"/>
            </a:gdLst>
            <a:ahLst/>
            <a:cxnLst>
              <a:cxn ang="0">
                <a:pos x="T0" y="T1"/>
              </a:cxn>
              <a:cxn ang="0">
                <a:pos x="T2" y="T3"/>
              </a:cxn>
              <a:cxn ang="0">
                <a:pos x="T4" y="T5"/>
              </a:cxn>
              <a:cxn ang="0">
                <a:pos x="T6" y="T7"/>
              </a:cxn>
              <a:cxn ang="0">
                <a:pos x="T8" y="T9"/>
              </a:cxn>
            </a:cxnLst>
            <a:rect l="0" t="0" r="r" b="b"/>
            <a:pathLst>
              <a:path w="553" h="553">
                <a:moveTo>
                  <a:pt x="455" y="454"/>
                </a:moveTo>
                <a:cubicBezTo>
                  <a:pt x="356" y="553"/>
                  <a:pt x="197" y="553"/>
                  <a:pt x="98" y="454"/>
                </a:cubicBezTo>
                <a:cubicBezTo>
                  <a:pt x="0" y="356"/>
                  <a:pt x="0" y="196"/>
                  <a:pt x="98" y="98"/>
                </a:cubicBezTo>
                <a:cubicBezTo>
                  <a:pt x="197" y="0"/>
                  <a:pt x="356" y="0"/>
                  <a:pt x="455" y="98"/>
                </a:cubicBezTo>
                <a:cubicBezTo>
                  <a:pt x="553" y="196"/>
                  <a:pt x="553" y="356"/>
                  <a:pt x="455" y="454"/>
                </a:cubicBezTo>
                <a:close/>
              </a:path>
            </a:pathLst>
          </a:custGeom>
          <a:solidFill>
            <a:schemeClr val="accent2"/>
          </a:solidFill>
          <a:ln>
            <a:noFill/>
          </a:ln>
          <a:extLst/>
        </p:spPr>
        <p:txBody>
          <a:bodyPr vert="horz" wrap="square" lIns="91440" tIns="45720" rIns="91440" bIns="45720" numCol="1" anchor="ctr" anchorCtr="0" compatLnSpc="1"/>
          <a:lstStyle/>
          <a:p>
            <a:pPr algn="ctr"/>
            <a:endParaRPr lang="en-US" dirty="0">
              <a:solidFill>
                <a:schemeClr val="bg1"/>
              </a:solidFill>
              <a:cs typeface="+mn-ea"/>
              <a:sym typeface="+mn-lt"/>
            </a:endParaRPr>
          </a:p>
        </p:txBody>
      </p:sp>
      <p:sp>
        <p:nvSpPr>
          <p:cNvPr id="12" name="Rectangle 26"/>
          <p:cNvSpPr>
            <a:spLocks noChangeArrowheads="1"/>
          </p:cNvSpPr>
          <p:nvPr/>
        </p:nvSpPr>
        <p:spPr bwMode="auto">
          <a:xfrm>
            <a:off x="5240826" y="4459213"/>
            <a:ext cx="356750" cy="356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13" name="Freeform 27"/>
          <p:cNvSpPr/>
          <p:nvPr/>
        </p:nvSpPr>
        <p:spPr bwMode="auto">
          <a:xfrm>
            <a:off x="4579054" y="4311161"/>
            <a:ext cx="1166573" cy="1164789"/>
          </a:xfrm>
          <a:custGeom>
            <a:avLst/>
            <a:gdLst>
              <a:gd name="T0" fmla="*/ 118 w 659"/>
              <a:gd name="T1" fmla="*/ 117 h 658"/>
              <a:gd name="T2" fmla="*/ 542 w 659"/>
              <a:gd name="T3" fmla="*/ 117 h 658"/>
              <a:gd name="T4" fmla="*/ 542 w 659"/>
              <a:gd name="T5" fmla="*/ 541 h 658"/>
              <a:gd name="T6" fmla="*/ 118 w 659"/>
              <a:gd name="T7" fmla="*/ 541 h 658"/>
              <a:gd name="T8" fmla="*/ 118 w 659"/>
              <a:gd name="T9" fmla="*/ 117 h 658"/>
            </a:gdLst>
            <a:ahLst/>
            <a:cxnLst>
              <a:cxn ang="0">
                <a:pos x="T0" y="T1"/>
              </a:cxn>
              <a:cxn ang="0">
                <a:pos x="T2" y="T3"/>
              </a:cxn>
              <a:cxn ang="0">
                <a:pos x="T4" y="T5"/>
              </a:cxn>
              <a:cxn ang="0">
                <a:pos x="T6" y="T7"/>
              </a:cxn>
              <a:cxn ang="0">
                <a:pos x="T8" y="T9"/>
              </a:cxn>
            </a:cxnLst>
            <a:rect l="0" t="0" r="r" b="b"/>
            <a:pathLst>
              <a:path w="659" h="658">
                <a:moveTo>
                  <a:pt x="118" y="117"/>
                </a:moveTo>
                <a:cubicBezTo>
                  <a:pt x="235" y="0"/>
                  <a:pt x="425" y="0"/>
                  <a:pt x="542" y="117"/>
                </a:cubicBezTo>
                <a:cubicBezTo>
                  <a:pt x="659" y="234"/>
                  <a:pt x="659" y="424"/>
                  <a:pt x="542" y="541"/>
                </a:cubicBezTo>
                <a:cubicBezTo>
                  <a:pt x="425" y="658"/>
                  <a:pt x="235" y="658"/>
                  <a:pt x="118" y="541"/>
                </a:cubicBezTo>
                <a:cubicBezTo>
                  <a:pt x="0" y="424"/>
                  <a:pt x="0" y="234"/>
                  <a:pt x="118" y="117"/>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14" name="Freeform 28"/>
          <p:cNvSpPr/>
          <p:nvPr/>
        </p:nvSpPr>
        <p:spPr bwMode="auto">
          <a:xfrm>
            <a:off x="4673593" y="4403916"/>
            <a:ext cx="979280" cy="981062"/>
          </a:xfrm>
          <a:custGeom>
            <a:avLst/>
            <a:gdLst>
              <a:gd name="T0" fmla="*/ 98 w 553"/>
              <a:gd name="T1" fmla="*/ 99 h 554"/>
              <a:gd name="T2" fmla="*/ 455 w 553"/>
              <a:gd name="T3" fmla="*/ 99 h 554"/>
              <a:gd name="T4" fmla="*/ 455 w 553"/>
              <a:gd name="T5" fmla="*/ 455 h 554"/>
              <a:gd name="T6" fmla="*/ 98 w 553"/>
              <a:gd name="T7" fmla="*/ 455 h 554"/>
              <a:gd name="T8" fmla="*/ 98 w 553"/>
              <a:gd name="T9" fmla="*/ 99 h 554"/>
            </a:gdLst>
            <a:ahLst/>
            <a:cxnLst>
              <a:cxn ang="0">
                <a:pos x="T0" y="T1"/>
              </a:cxn>
              <a:cxn ang="0">
                <a:pos x="T2" y="T3"/>
              </a:cxn>
              <a:cxn ang="0">
                <a:pos x="T4" y="T5"/>
              </a:cxn>
              <a:cxn ang="0">
                <a:pos x="T6" y="T7"/>
              </a:cxn>
              <a:cxn ang="0">
                <a:pos x="T8" y="T9"/>
              </a:cxn>
            </a:cxnLst>
            <a:rect l="0" t="0" r="r" b="b"/>
            <a:pathLst>
              <a:path w="553" h="554">
                <a:moveTo>
                  <a:pt x="98" y="99"/>
                </a:moveTo>
                <a:cubicBezTo>
                  <a:pt x="197" y="0"/>
                  <a:pt x="356" y="0"/>
                  <a:pt x="455" y="99"/>
                </a:cubicBezTo>
                <a:cubicBezTo>
                  <a:pt x="553" y="197"/>
                  <a:pt x="553" y="357"/>
                  <a:pt x="455" y="455"/>
                </a:cubicBezTo>
                <a:cubicBezTo>
                  <a:pt x="356" y="554"/>
                  <a:pt x="197" y="554"/>
                  <a:pt x="98" y="455"/>
                </a:cubicBezTo>
                <a:cubicBezTo>
                  <a:pt x="0" y="357"/>
                  <a:pt x="0" y="197"/>
                  <a:pt x="98" y="99"/>
                </a:cubicBezTo>
                <a:close/>
              </a:path>
            </a:pathLst>
          </a:custGeom>
          <a:solidFill>
            <a:schemeClr val="accent2"/>
          </a:solidFill>
          <a:ln>
            <a:noFill/>
          </a:ln>
          <a:extLst/>
        </p:spPr>
        <p:txBody>
          <a:bodyPr vert="horz" wrap="square" lIns="91440" tIns="45720" rIns="91440" bIns="45720" numCol="1" anchor="ctr" anchorCtr="0" compatLnSpc="1"/>
          <a:lstStyle/>
          <a:p>
            <a:pPr algn="ctr"/>
            <a:endParaRPr lang="id-ID" dirty="0">
              <a:solidFill>
                <a:schemeClr val="bg1"/>
              </a:solidFill>
              <a:cs typeface="+mn-ea"/>
              <a:sym typeface="+mn-lt"/>
            </a:endParaRPr>
          </a:p>
        </p:txBody>
      </p:sp>
      <p:sp>
        <p:nvSpPr>
          <p:cNvPr id="15" name="Freeform 29"/>
          <p:cNvSpPr/>
          <p:nvPr/>
        </p:nvSpPr>
        <p:spPr bwMode="auto">
          <a:xfrm>
            <a:off x="6919334" y="3658309"/>
            <a:ext cx="504802" cy="506585"/>
          </a:xfrm>
          <a:custGeom>
            <a:avLst/>
            <a:gdLst>
              <a:gd name="T0" fmla="*/ 0 w 283"/>
              <a:gd name="T1" fmla="*/ 142 h 284"/>
              <a:gd name="T2" fmla="*/ 142 w 283"/>
              <a:gd name="T3" fmla="*/ 0 h 284"/>
              <a:gd name="T4" fmla="*/ 283 w 283"/>
              <a:gd name="T5" fmla="*/ 142 h 284"/>
              <a:gd name="T6" fmla="*/ 142 w 283"/>
              <a:gd name="T7" fmla="*/ 284 h 284"/>
              <a:gd name="T8" fmla="*/ 0 w 283"/>
              <a:gd name="T9" fmla="*/ 142 h 284"/>
            </a:gdLst>
            <a:ahLst/>
            <a:cxnLst>
              <a:cxn ang="0">
                <a:pos x="T0" y="T1"/>
              </a:cxn>
              <a:cxn ang="0">
                <a:pos x="T2" y="T3"/>
              </a:cxn>
              <a:cxn ang="0">
                <a:pos x="T4" y="T5"/>
              </a:cxn>
              <a:cxn ang="0">
                <a:pos x="T6" y="T7"/>
              </a:cxn>
              <a:cxn ang="0">
                <a:pos x="T8" y="T9"/>
              </a:cxn>
            </a:cxnLst>
            <a:rect l="0" t="0" r="r" b="b"/>
            <a:pathLst>
              <a:path w="283" h="284">
                <a:moveTo>
                  <a:pt x="0" y="142"/>
                </a:moveTo>
                <a:lnTo>
                  <a:pt x="142" y="0"/>
                </a:lnTo>
                <a:lnTo>
                  <a:pt x="283" y="142"/>
                </a:lnTo>
                <a:lnTo>
                  <a:pt x="142" y="284"/>
                </a:lnTo>
                <a:lnTo>
                  <a:pt x="0" y="14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16" name="Oval 30"/>
          <p:cNvSpPr>
            <a:spLocks noChangeArrowheads="1"/>
          </p:cNvSpPr>
          <p:nvPr/>
        </p:nvSpPr>
        <p:spPr bwMode="auto">
          <a:xfrm>
            <a:off x="7003171" y="3380044"/>
            <a:ext cx="1061332" cy="106311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17" name="Oval 31"/>
          <p:cNvSpPr>
            <a:spLocks noChangeArrowheads="1"/>
          </p:cNvSpPr>
          <p:nvPr/>
        </p:nvSpPr>
        <p:spPr bwMode="auto">
          <a:xfrm>
            <a:off x="7087007" y="3465664"/>
            <a:ext cx="891875" cy="891875"/>
          </a:xfrm>
          <a:prstGeom prst="ellipse">
            <a:avLst/>
          </a:prstGeom>
          <a:solidFill>
            <a:schemeClr val="accent1"/>
          </a:solidFill>
          <a:ln>
            <a:noFill/>
          </a:ln>
        </p:spPr>
        <p:txBody>
          <a:bodyPr vert="horz" wrap="square" lIns="91440" tIns="45720" rIns="91440" bIns="45720" numCol="1" anchor="ctr" anchorCtr="0" compatLnSpc="1"/>
          <a:lstStyle/>
          <a:p>
            <a:pPr algn="ctr"/>
            <a:endParaRPr lang="en-US" dirty="0">
              <a:solidFill>
                <a:schemeClr val="bg1"/>
              </a:solidFill>
              <a:cs typeface="+mn-ea"/>
              <a:sym typeface="+mn-lt"/>
            </a:endParaRPr>
          </a:p>
        </p:txBody>
      </p:sp>
      <p:sp>
        <p:nvSpPr>
          <p:cNvPr id="18" name="Freeform 32"/>
          <p:cNvSpPr/>
          <p:nvPr/>
        </p:nvSpPr>
        <p:spPr bwMode="auto">
          <a:xfrm>
            <a:off x="4937588" y="3658309"/>
            <a:ext cx="504802" cy="506585"/>
          </a:xfrm>
          <a:custGeom>
            <a:avLst/>
            <a:gdLst>
              <a:gd name="T0" fmla="*/ 283 w 283"/>
              <a:gd name="T1" fmla="*/ 142 h 284"/>
              <a:gd name="T2" fmla="*/ 141 w 283"/>
              <a:gd name="T3" fmla="*/ 284 h 284"/>
              <a:gd name="T4" fmla="*/ 0 w 283"/>
              <a:gd name="T5" fmla="*/ 142 h 284"/>
              <a:gd name="T6" fmla="*/ 141 w 283"/>
              <a:gd name="T7" fmla="*/ 0 h 284"/>
              <a:gd name="T8" fmla="*/ 283 w 283"/>
              <a:gd name="T9" fmla="*/ 142 h 284"/>
            </a:gdLst>
            <a:ahLst/>
            <a:cxnLst>
              <a:cxn ang="0">
                <a:pos x="T0" y="T1"/>
              </a:cxn>
              <a:cxn ang="0">
                <a:pos x="T2" y="T3"/>
              </a:cxn>
              <a:cxn ang="0">
                <a:pos x="T4" y="T5"/>
              </a:cxn>
              <a:cxn ang="0">
                <a:pos x="T6" y="T7"/>
              </a:cxn>
              <a:cxn ang="0">
                <a:pos x="T8" y="T9"/>
              </a:cxn>
            </a:cxnLst>
            <a:rect l="0" t="0" r="r" b="b"/>
            <a:pathLst>
              <a:path w="283" h="284">
                <a:moveTo>
                  <a:pt x="283" y="142"/>
                </a:moveTo>
                <a:lnTo>
                  <a:pt x="141" y="284"/>
                </a:lnTo>
                <a:lnTo>
                  <a:pt x="0" y="142"/>
                </a:lnTo>
                <a:lnTo>
                  <a:pt x="141" y="0"/>
                </a:lnTo>
                <a:lnTo>
                  <a:pt x="283" y="14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19" name="Oval 33"/>
          <p:cNvSpPr>
            <a:spLocks noChangeArrowheads="1"/>
          </p:cNvSpPr>
          <p:nvPr/>
        </p:nvSpPr>
        <p:spPr bwMode="auto">
          <a:xfrm>
            <a:off x="4297221" y="3380044"/>
            <a:ext cx="1061332" cy="106311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20" name="Oval 34"/>
          <p:cNvSpPr>
            <a:spLocks noChangeArrowheads="1"/>
          </p:cNvSpPr>
          <p:nvPr/>
        </p:nvSpPr>
        <p:spPr bwMode="auto">
          <a:xfrm>
            <a:off x="4381058" y="3465664"/>
            <a:ext cx="891875" cy="891875"/>
          </a:xfrm>
          <a:prstGeom prst="ellipse">
            <a:avLst/>
          </a:prstGeom>
          <a:solidFill>
            <a:schemeClr val="accent1"/>
          </a:solidFill>
          <a:ln>
            <a:noFill/>
          </a:ln>
        </p:spPr>
        <p:txBody>
          <a:bodyPr vert="horz" wrap="square" lIns="91440" tIns="45720" rIns="91440" bIns="45720" numCol="1" anchor="ctr" anchorCtr="0" compatLnSpc="1"/>
          <a:lstStyle/>
          <a:p>
            <a:pPr algn="ctr"/>
            <a:endParaRPr lang="id-ID" dirty="0">
              <a:solidFill>
                <a:schemeClr val="bg1"/>
              </a:solidFill>
              <a:cs typeface="+mn-ea"/>
              <a:sym typeface="+mn-lt"/>
            </a:endParaRPr>
          </a:p>
        </p:txBody>
      </p:sp>
      <p:sp>
        <p:nvSpPr>
          <p:cNvPr id="21" name="Rectangle 47"/>
          <p:cNvSpPr>
            <a:spLocks noChangeArrowheads="1"/>
          </p:cNvSpPr>
          <p:nvPr/>
        </p:nvSpPr>
        <p:spPr bwMode="auto">
          <a:xfrm>
            <a:off x="6692798" y="4459213"/>
            <a:ext cx="358534" cy="356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22" name="Freeform 48"/>
          <p:cNvSpPr/>
          <p:nvPr/>
        </p:nvSpPr>
        <p:spPr bwMode="auto">
          <a:xfrm>
            <a:off x="6544747" y="4311161"/>
            <a:ext cx="1166573" cy="1164789"/>
          </a:xfrm>
          <a:custGeom>
            <a:avLst/>
            <a:gdLst>
              <a:gd name="T0" fmla="*/ 117 w 659"/>
              <a:gd name="T1" fmla="*/ 541 h 658"/>
              <a:gd name="T2" fmla="*/ 117 w 659"/>
              <a:gd name="T3" fmla="*/ 117 h 658"/>
              <a:gd name="T4" fmla="*/ 541 w 659"/>
              <a:gd name="T5" fmla="*/ 117 h 658"/>
              <a:gd name="T6" fmla="*/ 541 w 659"/>
              <a:gd name="T7" fmla="*/ 541 h 658"/>
              <a:gd name="T8" fmla="*/ 117 w 659"/>
              <a:gd name="T9" fmla="*/ 541 h 658"/>
            </a:gdLst>
            <a:ahLst/>
            <a:cxnLst>
              <a:cxn ang="0">
                <a:pos x="T0" y="T1"/>
              </a:cxn>
              <a:cxn ang="0">
                <a:pos x="T2" y="T3"/>
              </a:cxn>
              <a:cxn ang="0">
                <a:pos x="T4" y="T5"/>
              </a:cxn>
              <a:cxn ang="0">
                <a:pos x="T6" y="T7"/>
              </a:cxn>
              <a:cxn ang="0">
                <a:pos x="T8" y="T9"/>
              </a:cxn>
            </a:cxnLst>
            <a:rect l="0" t="0" r="r" b="b"/>
            <a:pathLst>
              <a:path w="659" h="658">
                <a:moveTo>
                  <a:pt x="117" y="541"/>
                </a:moveTo>
                <a:cubicBezTo>
                  <a:pt x="0" y="424"/>
                  <a:pt x="0" y="234"/>
                  <a:pt x="117" y="117"/>
                </a:cubicBezTo>
                <a:cubicBezTo>
                  <a:pt x="234" y="0"/>
                  <a:pt x="424" y="0"/>
                  <a:pt x="541" y="117"/>
                </a:cubicBezTo>
                <a:cubicBezTo>
                  <a:pt x="659" y="234"/>
                  <a:pt x="659" y="424"/>
                  <a:pt x="541" y="541"/>
                </a:cubicBezTo>
                <a:cubicBezTo>
                  <a:pt x="424" y="658"/>
                  <a:pt x="234" y="658"/>
                  <a:pt x="117" y="541"/>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23" name="Freeform 49"/>
          <p:cNvSpPr/>
          <p:nvPr/>
        </p:nvSpPr>
        <p:spPr bwMode="auto">
          <a:xfrm>
            <a:off x="6637502" y="4403916"/>
            <a:ext cx="979280" cy="981062"/>
          </a:xfrm>
          <a:custGeom>
            <a:avLst/>
            <a:gdLst>
              <a:gd name="T0" fmla="*/ 98 w 553"/>
              <a:gd name="T1" fmla="*/ 455 h 554"/>
              <a:gd name="T2" fmla="*/ 98 w 553"/>
              <a:gd name="T3" fmla="*/ 99 h 554"/>
              <a:gd name="T4" fmla="*/ 455 w 553"/>
              <a:gd name="T5" fmla="*/ 99 h 554"/>
              <a:gd name="T6" fmla="*/ 455 w 553"/>
              <a:gd name="T7" fmla="*/ 455 h 554"/>
              <a:gd name="T8" fmla="*/ 98 w 553"/>
              <a:gd name="T9" fmla="*/ 455 h 554"/>
            </a:gdLst>
            <a:ahLst/>
            <a:cxnLst>
              <a:cxn ang="0">
                <a:pos x="T0" y="T1"/>
              </a:cxn>
              <a:cxn ang="0">
                <a:pos x="T2" y="T3"/>
              </a:cxn>
              <a:cxn ang="0">
                <a:pos x="T4" y="T5"/>
              </a:cxn>
              <a:cxn ang="0">
                <a:pos x="T6" y="T7"/>
              </a:cxn>
              <a:cxn ang="0">
                <a:pos x="T8" y="T9"/>
              </a:cxn>
            </a:cxnLst>
            <a:rect l="0" t="0" r="r" b="b"/>
            <a:pathLst>
              <a:path w="553" h="554">
                <a:moveTo>
                  <a:pt x="98" y="455"/>
                </a:moveTo>
                <a:cubicBezTo>
                  <a:pt x="0" y="357"/>
                  <a:pt x="0" y="197"/>
                  <a:pt x="98" y="99"/>
                </a:cubicBezTo>
                <a:cubicBezTo>
                  <a:pt x="197" y="0"/>
                  <a:pt x="356" y="0"/>
                  <a:pt x="455" y="99"/>
                </a:cubicBezTo>
                <a:cubicBezTo>
                  <a:pt x="553" y="197"/>
                  <a:pt x="553" y="357"/>
                  <a:pt x="455" y="455"/>
                </a:cubicBezTo>
                <a:cubicBezTo>
                  <a:pt x="356" y="554"/>
                  <a:pt x="197" y="554"/>
                  <a:pt x="98" y="455"/>
                </a:cubicBezTo>
                <a:close/>
              </a:path>
            </a:pathLst>
          </a:custGeom>
          <a:solidFill>
            <a:schemeClr val="accent2"/>
          </a:solidFill>
          <a:ln>
            <a:noFill/>
          </a:ln>
          <a:extLst/>
        </p:spPr>
        <p:txBody>
          <a:bodyPr vert="horz" wrap="square" lIns="91440" tIns="45720" rIns="91440" bIns="45720" numCol="1" anchor="ctr" anchorCtr="0" compatLnSpc="1"/>
          <a:lstStyle/>
          <a:p>
            <a:pPr algn="ctr"/>
            <a:endParaRPr lang="en-AU" dirty="0">
              <a:solidFill>
                <a:schemeClr val="bg1"/>
              </a:solidFill>
              <a:cs typeface="+mn-ea"/>
              <a:sym typeface="+mn-lt"/>
            </a:endParaRPr>
          </a:p>
        </p:txBody>
      </p:sp>
      <p:sp>
        <p:nvSpPr>
          <p:cNvPr id="24" name="Rectangle 50"/>
          <p:cNvSpPr>
            <a:spLocks noChangeArrowheads="1"/>
          </p:cNvSpPr>
          <p:nvPr/>
        </p:nvSpPr>
        <p:spPr bwMode="auto">
          <a:xfrm>
            <a:off x="5240826" y="3007239"/>
            <a:ext cx="356750" cy="356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25" name="Freeform 51"/>
          <p:cNvSpPr/>
          <p:nvPr/>
        </p:nvSpPr>
        <p:spPr bwMode="auto">
          <a:xfrm>
            <a:off x="4579054" y="2347252"/>
            <a:ext cx="1166573" cy="1166572"/>
          </a:xfrm>
          <a:custGeom>
            <a:avLst/>
            <a:gdLst>
              <a:gd name="T0" fmla="*/ 542 w 659"/>
              <a:gd name="T1" fmla="*/ 117 h 659"/>
              <a:gd name="T2" fmla="*/ 542 w 659"/>
              <a:gd name="T3" fmla="*/ 541 h 659"/>
              <a:gd name="T4" fmla="*/ 118 w 659"/>
              <a:gd name="T5" fmla="*/ 541 h 659"/>
              <a:gd name="T6" fmla="*/ 118 w 659"/>
              <a:gd name="T7" fmla="*/ 117 h 659"/>
              <a:gd name="T8" fmla="*/ 542 w 659"/>
              <a:gd name="T9" fmla="*/ 117 h 659"/>
            </a:gdLst>
            <a:ahLst/>
            <a:cxnLst>
              <a:cxn ang="0">
                <a:pos x="T0" y="T1"/>
              </a:cxn>
              <a:cxn ang="0">
                <a:pos x="T2" y="T3"/>
              </a:cxn>
              <a:cxn ang="0">
                <a:pos x="T4" y="T5"/>
              </a:cxn>
              <a:cxn ang="0">
                <a:pos x="T6" y="T7"/>
              </a:cxn>
              <a:cxn ang="0">
                <a:pos x="T8" y="T9"/>
              </a:cxn>
            </a:cxnLst>
            <a:rect l="0" t="0" r="r" b="b"/>
            <a:pathLst>
              <a:path w="659" h="659">
                <a:moveTo>
                  <a:pt x="542" y="117"/>
                </a:moveTo>
                <a:cubicBezTo>
                  <a:pt x="659" y="234"/>
                  <a:pt x="659" y="424"/>
                  <a:pt x="542" y="541"/>
                </a:cubicBezTo>
                <a:cubicBezTo>
                  <a:pt x="425" y="659"/>
                  <a:pt x="235" y="659"/>
                  <a:pt x="118" y="541"/>
                </a:cubicBezTo>
                <a:cubicBezTo>
                  <a:pt x="0" y="424"/>
                  <a:pt x="0" y="234"/>
                  <a:pt x="118" y="117"/>
                </a:cubicBezTo>
                <a:cubicBezTo>
                  <a:pt x="235" y="0"/>
                  <a:pt x="425" y="0"/>
                  <a:pt x="542" y="117"/>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id-ID">
              <a:cs typeface="+mn-ea"/>
              <a:sym typeface="+mn-lt"/>
            </a:endParaRPr>
          </a:p>
        </p:txBody>
      </p:sp>
      <p:sp>
        <p:nvSpPr>
          <p:cNvPr id="26" name="Freeform 52"/>
          <p:cNvSpPr/>
          <p:nvPr/>
        </p:nvSpPr>
        <p:spPr bwMode="auto">
          <a:xfrm>
            <a:off x="4673593" y="2440007"/>
            <a:ext cx="979280" cy="979279"/>
          </a:xfrm>
          <a:custGeom>
            <a:avLst/>
            <a:gdLst>
              <a:gd name="T0" fmla="*/ 455 w 553"/>
              <a:gd name="T1" fmla="*/ 98 h 553"/>
              <a:gd name="T2" fmla="*/ 455 w 553"/>
              <a:gd name="T3" fmla="*/ 454 h 553"/>
              <a:gd name="T4" fmla="*/ 98 w 553"/>
              <a:gd name="T5" fmla="*/ 454 h 553"/>
              <a:gd name="T6" fmla="*/ 98 w 553"/>
              <a:gd name="T7" fmla="*/ 98 h 553"/>
              <a:gd name="T8" fmla="*/ 455 w 553"/>
              <a:gd name="T9" fmla="*/ 98 h 553"/>
            </a:gdLst>
            <a:ahLst/>
            <a:cxnLst>
              <a:cxn ang="0">
                <a:pos x="T0" y="T1"/>
              </a:cxn>
              <a:cxn ang="0">
                <a:pos x="T2" y="T3"/>
              </a:cxn>
              <a:cxn ang="0">
                <a:pos x="T4" y="T5"/>
              </a:cxn>
              <a:cxn ang="0">
                <a:pos x="T6" y="T7"/>
              </a:cxn>
              <a:cxn ang="0">
                <a:pos x="T8" y="T9"/>
              </a:cxn>
            </a:cxnLst>
            <a:rect l="0" t="0" r="r" b="b"/>
            <a:pathLst>
              <a:path w="553" h="553">
                <a:moveTo>
                  <a:pt x="455" y="98"/>
                </a:moveTo>
                <a:cubicBezTo>
                  <a:pt x="553" y="196"/>
                  <a:pt x="553" y="356"/>
                  <a:pt x="455" y="454"/>
                </a:cubicBezTo>
                <a:cubicBezTo>
                  <a:pt x="356" y="553"/>
                  <a:pt x="197" y="553"/>
                  <a:pt x="98" y="454"/>
                </a:cubicBezTo>
                <a:cubicBezTo>
                  <a:pt x="0" y="356"/>
                  <a:pt x="0" y="196"/>
                  <a:pt x="98" y="98"/>
                </a:cubicBezTo>
                <a:cubicBezTo>
                  <a:pt x="197" y="0"/>
                  <a:pt x="356" y="0"/>
                  <a:pt x="455" y="98"/>
                </a:cubicBezTo>
                <a:close/>
              </a:path>
            </a:pathLst>
          </a:custGeom>
          <a:solidFill>
            <a:schemeClr val="accent2"/>
          </a:solidFill>
          <a:ln>
            <a:noFill/>
          </a:ln>
          <a:extLst/>
        </p:spPr>
        <p:txBody>
          <a:bodyPr vert="horz" wrap="square" lIns="91440" tIns="45720" rIns="91440" bIns="45720" numCol="1" anchor="ctr" anchorCtr="0" compatLnSpc="1"/>
          <a:lstStyle/>
          <a:p>
            <a:pPr algn="ctr"/>
            <a:endParaRPr lang="id-ID" dirty="0">
              <a:solidFill>
                <a:schemeClr val="bg1"/>
              </a:solidFill>
              <a:cs typeface="+mn-ea"/>
              <a:sym typeface="+mn-lt"/>
            </a:endParaRPr>
          </a:p>
        </p:txBody>
      </p:sp>
      <p:sp>
        <p:nvSpPr>
          <p:cNvPr id="27" name="TextBox 4"/>
          <p:cNvSpPr txBox="1"/>
          <p:nvPr/>
        </p:nvSpPr>
        <p:spPr>
          <a:xfrm>
            <a:off x="5738846" y="3626021"/>
            <a:ext cx="830357" cy="492443"/>
          </a:xfrm>
          <a:prstGeom prst="rect">
            <a:avLst/>
          </a:prstGeom>
          <a:noFill/>
        </p:spPr>
        <p:txBody>
          <a:bodyPr wrap="none" lIns="0" tIns="0" rIns="0" bIns="0" rtlCol="0">
            <a:spAutoFit/>
          </a:bodyPr>
          <a:lstStyle/>
          <a:p>
            <a:pPr algn="ctr"/>
            <a:r>
              <a:rPr lang="en-US" sz="1600" dirty="0">
                <a:solidFill>
                  <a:schemeClr val="tx1">
                    <a:lumMod val="50000"/>
                    <a:lumOff val="50000"/>
                  </a:schemeClr>
                </a:solidFill>
                <a:cs typeface="+mn-ea"/>
                <a:sym typeface="+mn-lt"/>
              </a:rPr>
              <a:t>Business</a:t>
            </a:r>
          </a:p>
          <a:p>
            <a:pPr algn="ctr"/>
            <a:r>
              <a:rPr lang="en-US" sz="1600" dirty="0">
                <a:solidFill>
                  <a:schemeClr val="tx1">
                    <a:lumMod val="50000"/>
                    <a:lumOff val="50000"/>
                  </a:schemeClr>
                </a:solidFill>
                <a:cs typeface="+mn-ea"/>
                <a:sym typeface="+mn-lt"/>
              </a:rPr>
              <a:t>Strategy</a:t>
            </a:r>
          </a:p>
        </p:txBody>
      </p:sp>
      <p:sp>
        <p:nvSpPr>
          <p:cNvPr id="28" name="任意多边形 27"/>
          <p:cNvSpPr/>
          <p:nvPr/>
        </p:nvSpPr>
        <p:spPr>
          <a:xfrm>
            <a:off x="5006903" y="2797050"/>
            <a:ext cx="269851" cy="231301"/>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9" name="任意多边形 28"/>
          <p:cNvSpPr/>
          <p:nvPr/>
        </p:nvSpPr>
        <p:spPr>
          <a:xfrm>
            <a:off x="6999704" y="2780753"/>
            <a:ext cx="302563" cy="259392"/>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0" name="任意多边形 29"/>
          <p:cNvSpPr/>
          <p:nvPr/>
        </p:nvSpPr>
        <p:spPr>
          <a:xfrm>
            <a:off x="4685646" y="3783765"/>
            <a:ext cx="282952" cy="212025"/>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1" name="任意多边形 30"/>
          <p:cNvSpPr/>
          <p:nvPr/>
        </p:nvSpPr>
        <p:spPr>
          <a:xfrm>
            <a:off x="5996562" y="2393261"/>
            <a:ext cx="297250" cy="274385"/>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32" name="任意多边形 31"/>
          <p:cNvSpPr/>
          <p:nvPr/>
        </p:nvSpPr>
        <p:spPr>
          <a:xfrm>
            <a:off x="4994757" y="4758530"/>
            <a:ext cx="278084" cy="263048"/>
          </a:xfrm>
          <a:custGeom>
            <a:avLst/>
            <a:gdLst/>
            <a:ahLst/>
            <a:cxnLst/>
            <a:rect l="l" t="t" r="r" b="b"/>
            <a:pathLst>
              <a:path w="214695" h="203086">
                <a:moveTo>
                  <a:pt x="81643" y="24493"/>
                </a:moveTo>
                <a:cubicBezTo>
                  <a:pt x="74839" y="24493"/>
                  <a:pt x="69056" y="26874"/>
                  <a:pt x="64294" y="31636"/>
                </a:cubicBezTo>
                <a:cubicBezTo>
                  <a:pt x="59531" y="36399"/>
                  <a:pt x="57150" y="42182"/>
                  <a:pt x="57150" y="48986"/>
                </a:cubicBezTo>
                <a:cubicBezTo>
                  <a:pt x="57150" y="52557"/>
                  <a:pt x="57958" y="56087"/>
                  <a:pt x="59574" y="59574"/>
                </a:cubicBezTo>
                <a:cubicBezTo>
                  <a:pt x="56087" y="57958"/>
                  <a:pt x="52558" y="57150"/>
                  <a:pt x="48986" y="57150"/>
                </a:cubicBezTo>
                <a:cubicBezTo>
                  <a:pt x="42182" y="57150"/>
                  <a:pt x="36399" y="59531"/>
                  <a:pt x="31637" y="64294"/>
                </a:cubicBezTo>
                <a:cubicBezTo>
                  <a:pt x="26874" y="69056"/>
                  <a:pt x="24493" y="74839"/>
                  <a:pt x="24493" y="81643"/>
                </a:cubicBezTo>
                <a:cubicBezTo>
                  <a:pt x="24493" y="88446"/>
                  <a:pt x="26874" y="94229"/>
                  <a:pt x="31637" y="98992"/>
                </a:cubicBezTo>
                <a:cubicBezTo>
                  <a:pt x="36399" y="103754"/>
                  <a:pt x="42182" y="106136"/>
                  <a:pt x="48986" y="106136"/>
                </a:cubicBezTo>
                <a:cubicBezTo>
                  <a:pt x="55789" y="106136"/>
                  <a:pt x="61572" y="103754"/>
                  <a:pt x="66335" y="98992"/>
                </a:cubicBezTo>
                <a:cubicBezTo>
                  <a:pt x="71097" y="94229"/>
                  <a:pt x="73479" y="88446"/>
                  <a:pt x="73479" y="81643"/>
                </a:cubicBezTo>
                <a:cubicBezTo>
                  <a:pt x="73479" y="78071"/>
                  <a:pt x="72671" y="74541"/>
                  <a:pt x="71055" y="71055"/>
                </a:cubicBezTo>
                <a:cubicBezTo>
                  <a:pt x="74542" y="72670"/>
                  <a:pt x="78071" y="73478"/>
                  <a:pt x="81643" y="73478"/>
                </a:cubicBezTo>
                <a:cubicBezTo>
                  <a:pt x="88446" y="73478"/>
                  <a:pt x="94229" y="71097"/>
                  <a:pt x="98992" y="66335"/>
                </a:cubicBezTo>
                <a:cubicBezTo>
                  <a:pt x="103754" y="61572"/>
                  <a:pt x="106136" y="55789"/>
                  <a:pt x="106136" y="48986"/>
                </a:cubicBezTo>
                <a:cubicBezTo>
                  <a:pt x="106136" y="42182"/>
                  <a:pt x="103754" y="36399"/>
                  <a:pt x="98992" y="31636"/>
                </a:cubicBezTo>
                <a:cubicBezTo>
                  <a:pt x="94229" y="26874"/>
                  <a:pt x="88446" y="24493"/>
                  <a:pt x="81643" y="24493"/>
                </a:cubicBezTo>
                <a:close/>
                <a:moveTo>
                  <a:pt x="83684" y="0"/>
                </a:moveTo>
                <a:cubicBezTo>
                  <a:pt x="97546" y="0"/>
                  <a:pt x="108836" y="4358"/>
                  <a:pt x="117553" y="13075"/>
                </a:cubicBezTo>
                <a:cubicBezTo>
                  <a:pt x="126270" y="21793"/>
                  <a:pt x="130629" y="33082"/>
                  <a:pt x="130629" y="46944"/>
                </a:cubicBezTo>
                <a:cubicBezTo>
                  <a:pt x="130629" y="63018"/>
                  <a:pt x="125058" y="78539"/>
                  <a:pt x="113917" y="93506"/>
                </a:cubicBezTo>
                <a:lnTo>
                  <a:pt x="159204" y="138793"/>
                </a:lnTo>
                <a:lnTo>
                  <a:pt x="171450" y="126546"/>
                </a:lnTo>
                <a:cubicBezTo>
                  <a:pt x="171195" y="126291"/>
                  <a:pt x="170089" y="125249"/>
                  <a:pt x="168133" y="123421"/>
                </a:cubicBezTo>
                <a:cubicBezTo>
                  <a:pt x="166177" y="121592"/>
                  <a:pt x="164476" y="119955"/>
                  <a:pt x="163031" y="118510"/>
                </a:cubicBezTo>
                <a:cubicBezTo>
                  <a:pt x="161585" y="117064"/>
                  <a:pt x="160182" y="115512"/>
                  <a:pt x="158821" y="113853"/>
                </a:cubicBezTo>
                <a:cubicBezTo>
                  <a:pt x="157460" y="112195"/>
                  <a:pt x="156780" y="110983"/>
                  <a:pt x="156780" y="110218"/>
                </a:cubicBezTo>
                <a:cubicBezTo>
                  <a:pt x="156780" y="108772"/>
                  <a:pt x="158863" y="105965"/>
                  <a:pt x="163031" y="101798"/>
                </a:cubicBezTo>
                <a:cubicBezTo>
                  <a:pt x="167198" y="97631"/>
                  <a:pt x="170004" y="95548"/>
                  <a:pt x="171450" y="95548"/>
                </a:cubicBezTo>
                <a:cubicBezTo>
                  <a:pt x="172556" y="95548"/>
                  <a:pt x="173534" y="95973"/>
                  <a:pt x="174384" y="96823"/>
                </a:cubicBezTo>
                <a:cubicBezTo>
                  <a:pt x="174894" y="97333"/>
                  <a:pt x="176850" y="99226"/>
                  <a:pt x="180252" y="102500"/>
                </a:cubicBezTo>
                <a:cubicBezTo>
                  <a:pt x="183654" y="105774"/>
                  <a:pt x="187141" y="109155"/>
                  <a:pt x="190713" y="112641"/>
                </a:cubicBezTo>
                <a:cubicBezTo>
                  <a:pt x="194285" y="116128"/>
                  <a:pt x="197963" y="119785"/>
                  <a:pt x="201747" y="123612"/>
                </a:cubicBezTo>
                <a:cubicBezTo>
                  <a:pt x="205532" y="127439"/>
                  <a:pt x="208636" y="130756"/>
                  <a:pt x="211060" y="133562"/>
                </a:cubicBezTo>
                <a:cubicBezTo>
                  <a:pt x="213483" y="136369"/>
                  <a:pt x="214695" y="138112"/>
                  <a:pt x="214695" y="138793"/>
                </a:cubicBezTo>
                <a:cubicBezTo>
                  <a:pt x="214695" y="140238"/>
                  <a:pt x="212612" y="143045"/>
                  <a:pt x="208444" y="147212"/>
                </a:cubicBezTo>
                <a:cubicBezTo>
                  <a:pt x="204277" y="151379"/>
                  <a:pt x="201471" y="153463"/>
                  <a:pt x="200025" y="153463"/>
                </a:cubicBezTo>
                <a:cubicBezTo>
                  <a:pt x="199260" y="153463"/>
                  <a:pt x="198048" y="152783"/>
                  <a:pt x="196389" y="151422"/>
                </a:cubicBezTo>
                <a:cubicBezTo>
                  <a:pt x="194731" y="150061"/>
                  <a:pt x="193179" y="148658"/>
                  <a:pt x="191733" y="147212"/>
                </a:cubicBezTo>
                <a:cubicBezTo>
                  <a:pt x="190287" y="145766"/>
                  <a:pt x="188650" y="144065"/>
                  <a:pt x="186822" y="142109"/>
                </a:cubicBezTo>
                <a:cubicBezTo>
                  <a:pt x="184993" y="140153"/>
                  <a:pt x="183952" y="139048"/>
                  <a:pt x="183696" y="138793"/>
                </a:cubicBezTo>
                <a:lnTo>
                  <a:pt x="171450" y="151039"/>
                </a:lnTo>
                <a:lnTo>
                  <a:pt x="199515" y="179104"/>
                </a:lnTo>
                <a:cubicBezTo>
                  <a:pt x="201896" y="181485"/>
                  <a:pt x="203087" y="184377"/>
                  <a:pt x="203087" y="187778"/>
                </a:cubicBezTo>
                <a:cubicBezTo>
                  <a:pt x="203087" y="191350"/>
                  <a:pt x="201428" y="194795"/>
                  <a:pt x="198111" y="198111"/>
                </a:cubicBezTo>
                <a:cubicBezTo>
                  <a:pt x="194795" y="201428"/>
                  <a:pt x="191350" y="203086"/>
                  <a:pt x="187779" y="203086"/>
                </a:cubicBezTo>
                <a:cubicBezTo>
                  <a:pt x="184377" y="203086"/>
                  <a:pt x="181485" y="201896"/>
                  <a:pt x="179104" y="199515"/>
                </a:cubicBezTo>
                <a:lnTo>
                  <a:pt x="93507" y="113917"/>
                </a:lnTo>
                <a:cubicBezTo>
                  <a:pt x="78539" y="125058"/>
                  <a:pt x="63018" y="130628"/>
                  <a:pt x="46945" y="130628"/>
                </a:cubicBezTo>
                <a:cubicBezTo>
                  <a:pt x="33082" y="130628"/>
                  <a:pt x="21793" y="126270"/>
                  <a:pt x="13076" y="117553"/>
                </a:cubicBezTo>
                <a:cubicBezTo>
                  <a:pt x="4359" y="108836"/>
                  <a:pt x="0" y="97546"/>
                  <a:pt x="0" y="83684"/>
                </a:cubicBezTo>
                <a:cubicBezTo>
                  <a:pt x="0" y="70077"/>
                  <a:pt x="4040" y="56767"/>
                  <a:pt x="12119" y="43755"/>
                </a:cubicBezTo>
                <a:cubicBezTo>
                  <a:pt x="20198" y="30743"/>
                  <a:pt x="30744" y="20198"/>
                  <a:pt x="43755" y="12119"/>
                </a:cubicBezTo>
                <a:cubicBezTo>
                  <a:pt x="56767" y="4039"/>
                  <a:pt x="70077" y="0"/>
                  <a:pt x="836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white"/>
              </a:solidFill>
              <a:effectLst/>
              <a:uLnTx/>
              <a:uFillTx/>
              <a:cs typeface="+mn-ea"/>
              <a:sym typeface="+mn-lt"/>
            </a:endParaRPr>
          </a:p>
        </p:txBody>
      </p:sp>
      <p:sp>
        <p:nvSpPr>
          <p:cNvPr id="33" name="任意多边形 32"/>
          <p:cNvSpPr/>
          <p:nvPr/>
        </p:nvSpPr>
        <p:spPr>
          <a:xfrm>
            <a:off x="6999704" y="4751012"/>
            <a:ext cx="278084" cy="278084"/>
          </a:xfrm>
          <a:custGeom>
            <a:avLst/>
            <a:gdLst/>
            <a:ahLst/>
            <a:cxnLst/>
            <a:rect l="l" t="t" r="r" b="b"/>
            <a:pathLst>
              <a:path w="228600" h="228600">
                <a:moveTo>
                  <a:pt x="163286" y="76158"/>
                </a:moveTo>
                <a:lnTo>
                  <a:pt x="163286" y="114300"/>
                </a:lnTo>
                <a:lnTo>
                  <a:pt x="201428" y="114300"/>
                </a:lnTo>
                <a:close/>
                <a:moveTo>
                  <a:pt x="97971" y="65315"/>
                </a:moveTo>
                <a:lnTo>
                  <a:pt x="97971" y="212272"/>
                </a:lnTo>
                <a:lnTo>
                  <a:pt x="212271" y="212272"/>
                </a:lnTo>
                <a:lnTo>
                  <a:pt x="212271" y="130629"/>
                </a:lnTo>
                <a:lnTo>
                  <a:pt x="159204" y="130629"/>
                </a:lnTo>
                <a:cubicBezTo>
                  <a:pt x="155802" y="130629"/>
                  <a:pt x="152910" y="129438"/>
                  <a:pt x="150529" y="127057"/>
                </a:cubicBezTo>
                <a:cubicBezTo>
                  <a:pt x="148148" y="124676"/>
                  <a:pt x="146957" y="121784"/>
                  <a:pt x="146957" y="118383"/>
                </a:cubicBezTo>
                <a:lnTo>
                  <a:pt x="146957" y="65315"/>
                </a:lnTo>
                <a:close/>
                <a:moveTo>
                  <a:pt x="36739" y="16329"/>
                </a:moveTo>
                <a:cubicBezTo>
                  <a:pt x="35634" y="16329"/>
                  <a:pt x="34677" y="16733"/>
                  <a:pt x="33869" y="17541"/>
                </a:cubicBezTo>
                <a:cubicBezTo>
                  <a:pt x="33061" y="18349"/>
                  <a:pt x="32657" y="19306"/>
                  <a:pt x="32657" y="20411"/>
                </a:cubicBezTo>
                <a:lnTo>
                  <a:pt x="32657" y="28575"/>
                </a:lnTo>
                <a:cubicBezTo>
                  <a:pt x="32657" y="29681"/>
                  <a:pt x="33061" y="30638"/>
                  <a:pt x="33869" y="31446"/>
                </a:cubicBezTo>
                <a:cubicBezTo>
                  <a:pt x="34677" y="32254"/>
                  <a:pt x="35634" y="32658"/>
                  <a:pt x="36739" y="32658"/>
                </a:cubicBezTo>
                <a:lnTo>
                  <a:pt x="126546" y="32658"/>
                </a:lnTo>
                <a:cubicBezTo>
                  <a:pt x="127652" y="32658"/>
                  <a:pt x="128609" y="32254"/>
                  <a:pt x="129417" y="31446"/>
                </a:cubicBezTo>
                <a:cubicBezTo>
                  <a:pt x="130225" y="30638"/>
                  <a:pt x="130629" y="29681"/>
                  <a:pt x="130629" y="28575"/>
                </a:cubicBezTo>
                <a:lnTo>
                  <a:pt x="130629" y="20411"/>
                </a:lnTo>
                <a:cubicBezTo>
                  <a:pt x="130629" y="19306"/>
                  <a:pt x="130225" y="18349"/>
                  <a:pt x="129417" y="17541"/>
                </a:cubicBezTo>
                <a:cubicBezTo>
                  <a:pt x="128609" y="16733"/>
                  <a:pt x="127652" y="16329"/>
                  <a:pt x="126546" y="16329"/>
                </a:cubicBezTo>
                <a:close/>
                <a:moveTo>
                  <a:pt x="12246" y="0"/>
                </a:moveTo>
                <a:lnTo>
                  <a:pt x="151039" y="0"/>
                </a:lnTo>
                <a:cubicBezTo>
                  <a:pt x="154441" y="0"/>
                  <a:pt x="157333" y="1191"/>
                  <a:pt x="159714" y="3572"/>
                </a:cubicBezTo>
                <a:cubicBezTo>
                  <a:pt x="162095" y="5954"/>
                  <a:pt x="163286" y="8845"/>
                  <a:pt x="163286" y="12247"/>
                </a:cubicBezTo>
                <a:lnTo>
                  <a:pt x="163286" y="54089"/>
                </a:lnTo>
                <a:cubicBezTo>
                  <a:pt x="165072" y="55194"/>
                  <a:pt x="166602" y="56385"/>
                  <a:pt x="167878" y="57661"/>
                </a:cubicBezTo>
                <a:lnTo>
                  <a:pt x="219925" y="109708"/>
                </a:lnTo>
                <a:cubicBezTo>
                  <a:pt x="222307" y="112089"/>
                  <a:pt x="224348" y="115321"/>
                  <a:pt x="226049" y="119403"/>
                </a:cubicBezTo>
                <a:cubicBezTo>
                  <a:pt x="227750" y="123485"/>
                  <a:pt x="228600" y="127227"/>
                  <a:pt x="228600" y="130629"/>
                </a:cubicBezTo>
                <a:lnTo>
                  <a:pt x="228600" y="216354"/>
                </a:lnTo>
                <a:cubicBezTo>
                  <a:pt x="228600" y="219756"/>
                  <a:pt x="227409" y="222647"/>
                  <a:pt x="225028" y="225028"/>
                </a:cubicBezTo>
                <a:cubicBezTo>
                  <a:pt x="222647" y="227410"/>
                  <a:pt x="219755" y="228600"/>
                  <a:pt x="216354" y="228600"/>
                </a:cubicBezTo>
                <a:lnTo>
                  <a:pt x="93889" y="228600"/>
                </a:lnTo>
                <a:cubicBezTo>
                  <a:pt x="90487" y="228600"/>
                  <a:pt x="87596" y="227410"/>
                  <a:pt x="85215" y="225028"/>
                </a:cubicBezTo>
                <a:cubicBezTo>
                  <a:pt x="82833" y="222647"/>
                  <a:pt x="81643" y="219756"/>
                  <a:pt x="81643" y="216354"/>
                </a:cubicBezTo>
                <a:lnTo>
                  <a:pt x="81643" y="195943"/>
                </a:lnTo>
                <a:lnTo>
                  <a:pt x="12246" y="195943"/>
                </a:lnTo>
                <a:cubicBezTo>
                  <a:pt x="8845" y="195943"/>
                  <a:pt x="5953" y="194753"/>
                  <a:pt x="3572" y="192371"/>
                </a:cubicBezTo>
                <a:cubicBezTo>
                  <a:pt x="1191" y="189990"/>
                  <a:pt x="0" y="187099"/>
                  <a:pt x="0" y="183697"/>
                </a:cubicBezTo>
                <a:lnTo>
                  <a:pt x="0" y="12247"/>
                </a:lnTo>
                <a:cubicBezTo>
                  <a:pt x="0" y="8845"/>
                  <a:pt x="1191" y="5954"/>
                  <a:pt x="3572" y="3572"/>
                </a:cubicBezTo>
                <a:cubicBezTo>
                  <a:pt x="5953" y="1191"/>
                  <a:pt x="8845" y="0"/>
                  <a:pt x="1224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nvGrpSpPr>
          <p:cNvPr id="34" name="Group 8"/>
          <p:cNvGrpSpPr/>
          <p:nvPr/>
        </p:nvGrpSpPr>
        <p:grpSpPr>
          <a:xfrm>
            <a:off x="7451689" y="3716323"/>
            <a:ext cx="249820" cy="340150"/>
            <a:chOff x="2767013" y="609600"/>
            <a:chExt cx="561975" cy="765176"/>
          </a:xfrm>
          <a:solidFill>
            <a:schemeClr val="bg1"/>
          </a:solidFill>
        </p:grpSpPr>
        <p:sp>
          <p:nvSpPr>
            <p:cNvPr id="35"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36"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sp>
        <p:nvSpPr>
          <p:cNvPr id="37" name="任意多边形 36"/>
          <p:cNvSpPr/>
          <p:nvPr/>
        </p:nvSpPr>
        <p:spPr>
          <a:xfrm>
            <a:off x="5990937" y="5095854"/>
            <a:ext cx="321231" cy="321231"/>
          </a:xfrm>
          <a:custGeom>
            <a:avLst/>
            <a:gdLst/>
            <a:ahLst/>
            <a:cxnLst/>
            <a:rect l="l" t="t" r="r" b="b"/>
            <a:pathLst>
              <a:path w="195943" h="195943">
                <a:moveTo>
                  <a:pt x="127822" y="145618"/>
                </a:moveTo>
                <a:cubicBezTo>
                  <a:pt x="126632" y="146170"/>
                  <a:pt x="125739" y="146830"/>
                  <a:pt x="125143" y="147595"/>
                </a:cubicBezTo>
                <a:cubicBezTo>
                  <a:pt x="125058" y="147680"/>
                  <a:pt x="124654" y="147914"/>
                  <a:pt x="123931" y="148297"/>
                </a:cubicBezTo>
                <a:cubicBezTo>
                  <a:pt x="123209" y="148679"/>
                  <a:pt x="122720" y="148998"/>
                  <a:pt x="122464" y="149253"/>
                </a:cubicBezTo>
                <a:cubicBezTo>
                  <a:pt x="122124" y="149764"/>
                  <a:pt x="121742" y="150508"/>
                  <a:pt x="121316" y="151486"/>
                </a:cubicBezTo>
                <a:cubicBezTo>
                  <a:pt x="120891" y="152464"/>
                  <a:pt x="120636" y="153038"/>
                  <a:pt x="120551" y="153208"/>
                </a:cubicBezTo>
                <a:cubicBezTo>
                  <a:pt x="120551" y="153038"/>
                  <a:pt x="120445" y="152761"/>
                  <a:pt x="120232" y="152379"/>
                </a:cubicBezTo>
                <a:cubicBezTo>
                  <a:pt x="120019" y="151996"/>
                  <a:pt x="119913" y="151720"/>
                  <a:pt x="119913" y="151550"/>
                </a:cubicBezTo>
                <a:cubicBezTo>
                  <a:pt x="118893" y="151720"/>
                  <a:pt x="118212" y="151592"/>
                  <a:pt x="117872" y="151167"/>
                </a:cubicBezTo>
                <a:cubicBezTo>
                  <a:pt x="118297" y="152528"/>
                  <a:pt x="118637" y="153250"/>
                  <a:pt x="118893" y="153335"/>
                </a:cubicBezTo>
                <a:lnTo>
                  <a:pt x="118382" y="153080"/>
                </a:lnTo>
                <a:cubicBezTo>
                  <a:pt x="118297" y="153591"/>
                  <a:pt x="118425" y="154228"/>
                  <a:pt x="118765" y="154994"/>
                </a:cubicBezTo>
                <a:cubicBezTo>
                  <a:pt x="119105" y="155759"/>
                  <a:pt x="119275" y="156227"/>
                  <a:pt x="119275" y="156397"/>
                </a:cubicBezTo>
                <a:cubicBezTo>
                  <a:pt x="119360" y="156822"/>
                  <a:pt x="119297" y="157375"/>
                  <a:pt x="119084" y="158055"/>
                </a:cubicBezTo>
                <a:cubicBezTo>
                  <a:pt x="118871" y="158736"/>
                  <a:pt x="118765" y="159204"/>
                  <a:pt x="118765" y="159459"/>
                </a:cubicBezTo>
                <a:cubicBezTo>
                  <a:pt x="118765" y="159629"/>
                  <a:pt x="118978" y="160096"/>
                  <a:pt x="119403" y="160862"/>
                </a:cubicBezTo>
                <a:cubicBezTo>
                  <a:pt x="119743" y="162478"/>
                  <a:pt x="119658" y="163838"/>
                  <a:pt x="119148" y="164944"/>
                </a:cubicBezTo>
                <a:cubicBezTo>
                  <a:pt x="119148" y="165029"/>
                  <a:pt x="118999" y="165327"/>
                  <a:pt x="118701" y="165837"/>
                </a:cubicBezTo>
                <a:cubicBezTo>
                  <a:pt x="118404" y="166347"/>
                  <a:pt x="118127" y="166815"/>
                  <a:pt x="117872" y="167240"/>
                </a:cubicBezTo>
                <a:lnTo>
                  <a:pt x="117617" y="167878"/>
                </a:lnTo>
                <a:lnTo>
                  <a:pt x="117362" y="167751"/>
                </a:lnTo>
                <a:cubicBezTo>
                  <a:pt x="117277" y="167665"/>
                  <a:pt x="117192" y="167665"/>
                  <a:pt x="117107" y="167751"/>
                </a:cubicBezTo>
                <a:cubicBezTo>
                  <a:pt x="117022" y="168261"/>
                  <a:pt x="116639" y="168814"/>
                  <a:pt x="115959" y="169409"/>
                </a:cubicBezTo>
                <a:cubicBezTo>
                  <a:pt x="115278" y="170004"/>
                  <a:pt x="114853" y="170472"/>
                  <a:pt x="114683" y="170812"/>
                </a:cubicBezTo>
                <a:cubicBezTo>
                  <a:pt x="113407" y="172768"/>
                  <a:pt x="113024" y="174384"/>
                  <a:pt x="113535" y="175660"/>
                </a:cubicBezTo>
                <a:cubicBezTo>
                  <a:pt x="113790" y="176340"/>
                  <a:pt x="114215" y="176765"/>
                  <a:pt x="114810" y="176935"/>
                </a:cubicBezTo>
                <a:cubicBezTo>
                  <a:pt x="115066" y="177020"/>
                  <a:pt x="115193" y="176935"/>
                  <a:pt x="115193" y="176680"/>
                </a:cubicBezTo>
                <a:cubicBezTo>
                  <a:pt x="115278" y="177446"/>
                  <a:pt x="114810" y="178594"/>
                  <a:pt x="113790" y="180124"/>
                </a:cubicBezTo>
                <a:cubicBezTo>
                  <a:pt x="113875" y="180210"/>
                  <a:pt x="114045" y="180337"/>
                  <a:pt x="114300" y="180507"/>
                </a:cubicBezTo>
                <a:cubicBezTo>
                  <a:pt x="112854" y="180507"/>
                  <a:pt x="112429" y="181103"/>
                  <a:pt x="113024" y="182293"/>
                </a:cubicBezTo>
                <a:cubicBezTo>
                  <a:pt x="130203" y="179232"/>
                  <a:pt x="145171" y="171535"/>
                  <a:pt x="157928" y="159204"/>
                </a:cubicBezTo>
                <a:lnTo>
                  <a:pt x="157545" y="159204"/>
                </a:lnTo>
                <a:lnTo>
                  <a:pt x="158183" y="158948"/>
                </a:lnTo>
                <a:lnTo>
                  <a:pt x="158821" y="158311"/>
                </a:lnTo>
                <a:cubicBezTo>
                  <a:pt x="158226" y="157460"/>
                  <a:pt x="156993" y="156950"/>
                  <a:pt x="155122" y="156780"/>
                </a:cubicBezTo>
                <a:cubicBezTo>
                  <a:pt x="155207" y="155759"/>
                  <a:pt x="154611" y="154632"/>
                  <a:pt x="153336" y="153399"/>
                </a:cubicBezTo>
                <a:cubicBezTo>
                  <a:pt x="152060" y="152166"/>
                  <a:pt x="150912" y="151507"/>
                  <a:pt x="149891" y="151422"/>
                </a:cubicBezTo>
                <a:cubicBezTo>
                  <a:pt x="149891" y="151082"/>
                  <a:pt x="149445" y="150614"/>
                  <a:pt x="148552" y="150019"/>
                </a:cubicBezTo>
                <a:cubicBezTo>
                  <a:pt x="147659" y="149423"/>
                  <a:pt x="146915" y="149083"/>
                  <a:pt x="146319" y="148998"/>
                </a:cubicBezTo>
                <a:cubicBezTo>
                  <a:pt x="145554" y="148828"/>
                  <a:pt x="144406" y="149211"/>
                  <a:pt x="142875" y="150146"/>
                </a:cubicBezTo>
                <a:cubicBezTo>
                  <a:pt x="142280" y="150401"/>
                  <a:pt x="142110" y="150614"/>
                  <a:pt x="142365" y="150784"/>
                </a:cubicBezTo>
                <a:cubicBezTo>
                  <a:pt x="142110" y="150529"/>
                  <a:pt x="141599" y="150061"/>
                  <a:pt x="140834" y="149381"/>
                </a:cubicBezTo>
                <a:cubicBezTo>
                  <a:pt x="140069" y="148701"/>
                  <a:pt x="139388" y="148233"/>
                  <a:pt x="138793" y="147978"/>
                </a:cubicBezTo>
                <a:cubicBezTo>
                  <a:pt x="138623" y="147893"/>
                  <a:pt x="138304" y="147850"/>
                  <a:pt x="137836" y="147850"/>
                </a:cubicBezTo>
                <a:cubicBezTo>
                  <a:pt x="137369" y="147850"/>
                  <a:pt x="137007" y="147765"/>
                  <a:pt x="136752" y="147595"/>
                </a:cubicBezTo>
                <a:cubicBezTo>
                  <a:pt x="136667" y="147510"/>
                  <a:pt x="136412" y="147319"/>
                  <a:pt x="135987" y="147021"/>
                </a:cubicBezTo>
                <a:cubicBezTo>
                  <a:pt x="135561" y="146723"/>
                  <a:pt x="135264" y="146532"/>
                  <a:pt x="135094" y="146447"/>
                </a:cubicBezTo>
                <a:cubicBezTo>
                  <a:pt x="134923" y="146362"/>
                  <a:pt x="134647" y="146234"/>
                  <a:pt x="134264" y="146064"/>
                </a:cubicBezTo>
                <a:cubicBezTo>
                  <a:pt x="133882" y="145894"/>
                  <a:pt x="133563" y="145830"/>
                  <a:pt x="133308" y="145873"/>
                </a:cubicBezTo>
                <a:cubicBezTo>
                  <a:pt x="133052" y="145915"/>
                  <a:pt x="132734" y="146022"/>
                  <a:pt x="132351" y="146192"/>
                </a:cubicBezTo>
                <a:cubicBezTo>
                  <a:pt x="131968" y="146362"/>
                  <a:pt x="131607" y="146617"/>
                  <a:pt x="131267" y="146957"/>
                </a:cubicBezTo>
                <a:cubicBezTo>
                  <a:pt x="130926" y="147297"/>
                  <a:pt x="130735" y="147956"/>
                  <a:pt x="130693" y="148934"/>
                </a:cubicBezTo>
                <a:cubicBezTo>
                  <a:pt x="130650" y="149912"/>
                  <a:pt x="130544" y="150529"/>
                  <a:pt x="130374" y="150784"/>
                </a:cubicBezTo>
                <a:cubicBezTo>
                  <a:pt x="129693" y="150274"/>
                  <a:pt x="129672" y="149423"/>
                  <a:pt x="130310" y="148233"/>
                </a:cubicBezTo>
                <a:cubicBezTo>
                  <a:pt x="130948" y="147042"/>
                  <a:pt x="131011" y="146192"/>
                  <a:pt x="130501" y="145681"/>
                </a:cubicBezTo>
                <a:cubicBezTo>
                  <a:pt x="129906" y="145086"/>
                  <a:pt x="129013" y="145065"/>
                  <a:pt x="127822" y="145618"/>
                </a:cubicBezTo>
                <a:close/>
                <a:moveTo>
                  <a:pt x="34480" y="64961"/>
                </a:moveTo>
                <a:lnTo>
                  <a:pt x="35336" y="65187"/>
                </a:lnTo>
                <a:cubicBezTo>
                  <a:pt x="35251" y="65357"/>
                  <a:pt x="35209" y="65633"/>
                  <a:pt x="35209" y="66016"/>
                </a:cubicBezTo>
                <a:cubicBezTo>
                  <a:pt x="35209" y="66399"/>
                  <a:pt x="35209" y="66632"/>
                  <a:pt x="35209" y="66717"/>
                </a:cubicBezTo>
                <a:close/>
                <a:moveTo>
                  <a:pt x="150912" y="52302"/>
                </a:moveTo>
                <a:cubicBezTo>
                  <a:pt x="151167" y="52473"/>
                  <a:pt x="151592" y="52685"/>
                  <a:pt x="152188" y="52940"/>
                </a:cubicBezTo>
                <a:cubicBezTo>
                  <a:pt x="151677" y="53280"/>
                  <a:pt x="151422" y="53323"/>
                  <a:pt x="151422" y="53068"/>
                </a:cubicBezTo>
                <a:cubicBezTo>
                  <a:pt x="151337" y="52983"/>
                  <a:pt x="151231" y="52855"/>
                  <a:pt x="151103" y="52685"/>
                </a:cubicBezTo>
                <a:cubicBezTo>
                  <a:pt x="150976" y="52515"/>
                  <a:pt x="150912" y="52387"/>
                  <a:pt x="150912" y="52302"/>
                </a:cubicBezTo>
                <a:close/>
                <a:moveTo>
                  <a:pt x="155377" y="50134"/>
                </a:moveTo>
                <a:lnTo>
                  <a:pt x="155377" y="50261"/>
                </a:lnTo>
                <a:cubicBezTo>
                  <a:pt x="155377" y="50431"/>
                  <a:pt x="154973" y="50857"/>
                  <a:pt x="154165" y="51537"/>
                </a:cubicBezTo>
                <a:cubicBezTo>
                  <a:pt x="153357" y="52217"/>
                  <a:pt x="152868" y="52728"/>
                  <a:pt x="152698" y="53068"/>
                </a:cubicBezTo>
                <a:cubicBezTo>
                  <a:pt x="152613" y="52983"/>
                  <a:pt x="152443" y="52940"/>
                  <a:pt x="152188" y="52940"/>
                </a:cubicBezTo>
                <a:cubicBezTo>
                  <a:pt x="153123" y="52345"/>
                  <a:pt x="154186" y="51409"/>
                  <a:pt x="155377" y="50134"/>
                </a:cubicBezTo>
                <a:close/>
                <a:moveTo>
                  <a:pt x="89552" y="29085"/>
                </a:moveTo>
                <a:cubicBezTo>
                  <a:pt x="89637" y="29085"/>
                  <a:pt x="89914" y="29128"/>
                  <a:pt x="90381" y="29213"/>
                </a:cubicBezTo>
                <a:cubicBezTo>
                  <a:pt x="90849" y="29298"/>
                  <a:pt x="91296" y="29383"/>
                  <a:pt x="91721" y="29468"/>
                </a:cubicBezTo>
                <a:cubicBezTo>
                  <a:pt x="92146" y="29553"/>
                  <a:pt x="92529" y="29638"/>
                  <a:pt x="92869" y="29723"/>
                </a:cubicBezTo>
                <a:cubicBezTo>
                  <a:pt x="91508" y="29553"/>
                  <a:pt x="90403" y="29340"/>
                  <a:pt x="89552" y="29085"/>
                </a:cubicBezTo>
                <a:close/>
                <a:moveTo>
                  <a:pt x="100332" y="24684"/>
                </a:moveTo>
                <a:cubicBezTo>
                  <a:pt x="100884" y="24812"/>
                  <a:pt x="101203" y="25131"/>
                  <a:pt x="101288" y="25641"/>
                </a:cubicBezTo>
                <a:cubicBezTo>
                  <a:pt x="100863" y="25386"/>
                  <a:pt x="99970" y="25173"/>
                  <a:pt x="98609" y="25003"/>
                </a:cubicBezTo>
                <a:cubicBezTo>
                  <a:pt x="99205" y="24663"/>
                  <a:pt x="99779" y="24557"/>
                  <a:pt x="100332" y="24684"/>
                </a:cubicBezTo>
                <a:close/>
                <a:moveTo>
                  <a:pt x="95930" y="24620"/>
                </a:moveTo>
                <a:cubicBezTo>
                  <a:pt x="96101" y="24705"/>
                  <a:pt x="96994" y="24833"/>
                  <a:pt x="98609" y="25003"/>
                </a:cubicBezTo>
                <a:cubicBezTo>
                  <a:pt x="98099" y="25343"/>
                  <a:pt x="97759" y="25598"/>
                  <a:pt x="97589" y="25768"/>
                </a:cubicBezTo>
                <a:lnTo>
                  <a:pt x="97206" y="25513"/>
                </a:lnTo>
                <a:cubicBezTo>
                  <a:pt x="97036" y="25258"/>
                  <a:pt x="96802" y="25046"/>
                  <a:pt x="96505" y="24876"/>
                </a:cubicBezTo>
                <a:cubicBezTo>
                  <a:pt x="96207" y="24705"/>
                  <a:pt x="96016" y="24620"/>
                  <a:pt x="95930" y="24620"/>
                </a:cubicBezTo>
                <a:close/>
                <a:moveTo>
                  <a:pt x="70927" y="20156"/>
                </a:moveTo>
                <a:lnTo>
                  <a:pt x="71183" y="20156"/>
                </a:lnTo>
                <a:cubicBezTo>
                  <a:pt x="71183" y="20326"/>
                  <a:pt x="71140" y="20411"/>
                  <a:pt x="71055" y="20411"/>
                </a:cubicBezTo>
                <a:close/>
                <a:moveTo>
                  <a:pt x="89935" y="12629"/>
                </a:moveTo>
                <a:cubicBezTo>
                  <a:pt x="87384" y="12969"/>
                  <a:pt x="85470" y="13267"/>
                  <a:pt x="84194" y="13522"/>
                </a:cubicBezTo>
                <a:cubicBezTo>
                  <a:pt x="84024" y="14032"/>
                  <a:pt x="84152" y="14543"/>
                  <a:pt x="84577" y="15053"/>
                </a:cubicBezTo>
                <a:lnTo>
                  <a:pt x="84577" y="14798"/>
                </a:lnTo>
                <a:cubicBezTo>
                  <a:pt x="84662" y="14968"/>
                  <a:pt x="84790" y="15202"/>
                  <a:pt x="84960" y="15499"/>
                </a:cubicBezTo>
                <a:cubicBezTo>
                  <a:pt x="85130" y="15797"/>
                  <a:pt x="85257" y="16031"/>
                  <a:pt x="85342" y="16201"/>
                </a:cubicBezTo>
                <a:cubicBezTo>
                  <a:pt x="85598" y="16286"/>
                  <a:pt x="86044" y="16350"/>
                  <a:pt x="86682" y="16392"/>
                </a:cubicBezTo>
                <a:cubicBezTo>
                  <a:pt x="87320" y="16435"/>
                  <a:pt x="87724" y="16499"/>
                  <a:pt x="87894" y="16584"/>
                </a:cubicBezTo>
                <a:cubicBezTo>
                  <a:pt x="88149" y="16669"/>
                  <a:pt x="88340" y="16754"/>
                  <a:pt x="88468" y="16839"/>
                </a:cubicBezTo>
                <a:cubicBezTo>
                  <a:pt x="88595" y="16924"/>
                  <a:pt x="88914" y="17136"/>
                  <a:pt x="89425" y="17477"/>
                </a:cubicBezTo>
                <a:cubicBezTo>
                  <a:pt x="89935" y="17817"/>
                  <a:pt x="90169" y="18072"/>
                  <a:pt x="90126" y="18242"/>
                </a:cubicBezTo>
                <a:cubicBezTo>
                  <a:pt x="90084" y="18412"/>
                  <a:pt x="89977" y="18625"/>
                  <a:pt x="89807" y="18880"/>
                </a:cubicBezTo>
                <a:cubicBezTo>
                  <a:pt x="89637" y="18965"/>
                  <a:pt x="89254" y="19135"/>
                  <a:pt x="88659" y="19390"/>
                </a:cubicBezTo>
                <a:cubicBezTo>
                  <a:pt x="88064" y="19645"/>
                  <a:pt x="87532" y="19879"/>
                  <a:pt x="87065" y="20092"/>
                </a:cubicBezTo>
                <a:cubicBezTo>
                  <a:pt x="86597" y="20304"/>
                  <a:pt x="86320" y="20453"/>
                  <a:pt x="86235" y="20538"/>
                </a:cubicBezTo>
                <a:cubicBezTo>
                  <a:pt x="85980" y="20963"/>
                  <a:pt x="85980" y="21644"/>
                  <a:pt x="86235" y="22579"/>
                </a:cubicBezTo>
                <a:cubicBezTo>
                  <a:pt x="86491" y="23515"/>
                  <a:pt x="86405" y="24153"/>
                  <a:pt x="85980" y="24493"/>
                </a:cubicBezTo>
                <a:cubicBezTo>
                  <a:pt x="85555" y="24068"/>
                  <a:pt x="85130" y="23281"/>
                  <a:pt x="84705" y="22133"/>
                </a:cubicBezTo>
                <a:cubicBezTo>
                  <a:pt x="84279" y="20985"/>
                  <a:pt x="83939" y="20241"/>
                  <a:pt x="83684" y="19900"/>
                </a:cubicBezTo>
                <a:cubicBezTo>
                  <a:pt x="84364" y="20666"/>
                  <a:pt x="83089" y="20921"/>
                  <a:pt x="79857" y="20666"/>
                </a:cubicBezTo>
                <a:lnTo>
                  <a:pt x="78837" y="20538"/>
                </a:lnTo>
                <a:cubicBezTo>
                  <a:pt x="78496" y="20538"/>
                  <a:pt x="77858" y="20623"/>
                  <a:pt x="76923" y="20793"/>
                </a:cubicBezTo>
                <a:cubicBezTo>
                  <a:pt x="75988" y="20963"/>
                  <a:pt x="75307" y="21006"/>
                  <a:pt x="74882" y="20921"/>
                </a:cubicBezTo>
                <a:cubicBezTo>
                  <a:pt x="74287" y="20921"/>
                  <a:pt x="73053" y="20666"/>
                  <a:pt x="71183" y="20156"/>
                </a:cubicBezTo>
                <a:cubicBezTo>
                  <a:pt x="71778" y="18710"/>
                  <a:pt x="71990" y="17647"/>
                  <a:pt x="71820" y="16966"/>
                </a:cubicBezTo>
                <a:cubicBezTo>
                  <a:pt x="72246" y="16966"/>
                  <a:pt x="72543" y="16881"/>
                  <a:pt x="72713" y="16711"/>
                </a:cubicBezTo>
                <a:lnTo>
                  <a:pt x="71948" y="16329"/>
                </a:lnTo>
                <a:cubicBezTo>
                  <a:pt x="71693" y="16414"/>
                  <a:pt x="70630" y="16796"/>
                  <a:pt x="68759" y="17477"/>
                </a:cubicBezTo>
                <a:cubicBezTo>
                  <a:pt x="68929" y="17732"/>
                  <a:pt x="69269" y="18136"/>
                  <a:pt x="69779" y="18689"/>
                </a:cubicBezTo>
                <a:cubicBezTo>
                  <a:pt x="70290" y="19241"/>
                  <a:pt x="70672" y="19730"/>
                  <a:pt x="70927" y="20156"/>
                </a:cubicBezTo>
                <a:cubicBezTo>
                  <a:pt x="69056" y="19645"/>
                  <a:pt x="67908" y="19730"/>
                  <a:pt x="67483" y="20411"/>
                </a:cubicBezTo>
                <a:cubicBezTo>
                  <a:pt x="67483" y="20496"/>
                  <a:pt x="67100" y="20496"/>
                  <a:pt x="66335" y="20411"/>
                </a:cubicBezTo>
                <a:cubicBezTo>
                  <a:pt x="64209" y="20326"/>
                  <a:pt x="63188" y="20623"/>
                  <a:pt x="63273" y="21304"/>
                </a:cubicBezTo>
                <a:cubicBezTo>
                  <a:pt x="63358" y="21644"/>
                  <a:pt x="63741" y="22154"/>
                  <a:pt x="64421" y="22834"/>
                </a:cubicBezTo>
                <a:cubicBezTo>
                  <a:pt x="64421" y="23600"/>
                  <a:pt x="64379" y="23983"/>
                  <a:pt x="64294" y="23983"/>
                </a:cubicBezTo>
                <a:cubicBezTo>
                  <a:pt x="61998" y="22112"/>
                  <a:pt x="60722" y="21134"/>
                  <a:pt x="60467" y="21049"/>
                </a:cubicBezTo>
                <a:cubicBezTo>
                  <a:pt x="45839" y="28107"/>
                  <a:pt x="34103" y="38653"/>
                  <a:pt x="25258" y="52685"/>
                </a:cubicBezTo>
                <a:cubicBezTo>
                  <a:pt x="25343" y="52855"/>
                  <a:pt x="25450" y="53323"/>
                  <a:pt x="25577" y="54088"/>
                </a:cubicBezTo>
                <a:cubicBezTo>
                  <a:pt x="25705" y="54854"/>
                  <a:pt x="25854" y="55215"/>
                  <a:pt x="26024" y="55173"/>
                </a:cubicBezTo>
                <a:cubicBezTo>
                  <a:pt x="26194" y="55130"/>
                  <a:pt x="26662" y="54939"/>
                  <a:pt x="27427" y="54599"/>
                </a:cubicBezTo>
                <a:cubicBezTo>
                  <a:pt x="28192" y="55364"/>
                  <a:pt x="28320" y="56257"/>
                  <a:pt x="27810" y="57278"/>
                </a:cubicBezTo>
                <a:cubicBezTo>
                  <a:pt x="27980" y="57107"/>
                  <a:pt x="29511" y="58000"/>
                  <a:pt x="32402" y="59956"/>
                </a:cubicBezTo>
                <a:lnTo>
                  <a:pt x="34480" y="64961"/>
                </a:lnTo>
                <a:lnTo>
                  <a:pt x="32912" y="64549"/>
                </a:lnTo>
                <a:cubicBezTo>
                  <a:pt x="32657" y="65059"/>
                  <a:pt x="32679" y="65910"/>
                  <a:pt x="32976" y="67100"/>
                </a:cubicBezTo>
                <a:cubicBezTo>
                  <a:pt x="33274" y="68291"/>
                  <a:pt x="33763" y="68886"/>
                  <a:pt x="34443" y="68886"/>
                </a:cubicBezTo>
                <a:cubicBezTo>
                  <a:pt x="33763" y="68886"/>
                  <a:pt x="33316" y="69609"/>
                  <a:pt x="33104" y="71055"/>
                </a:cubicBezTo>
                <a:cubicBezTo>
                  <a:pt x="32891" y="72501"/>
                  <a:pt x="32785" y="74138"/>
                  <a:pt x="32785" y="75966"/>
                </a:cubicBezTo>
                <a:cubicBezTo>
                  <a:pt x="32785" y="77795"/>
                  <a:pt x="32742" y="78879"/>
                  <a:pt x="32657" y="79219"/>
                </a:cubicBezTo>
                <a:lnTo>
                  <a:pt x="32912" y="79347"/>
                </a:lnTo>
                <a:cubicBezTo>
                  <a:pt x="32657" y="80452"/>
                  <a:pt x="32912" y="82047"/>
                  <a:pt x="33678" y="84130"/>
                </a:cubicBezTo>
                <a:cubicBezTo>
                  <a:pt x="34443" y="86214"/>
                  <a:pt x="35464" y="87086"/>
                  <a:pt x="36739" y="86745"/>
                </a:cubicBezTo>
                <a:cubicBezTo>
                  <a:pt x="36399" y="88276"/>
                  <a:pt x="36612" y="89169"/>
                  <a:pt x="37377" y="89424"/>
                </a:cubicBezTo>
                <a:cubicBezTo>
                  <a:pt x="37292" y="89765"/>
                  <a:pt x="37292" y="90105"/>
                  <a:pt x="37377" y="90445"/>
                </a:cubicBezTo>
                <a:cubicBezTo>
                  <a:pt x="37462" y="90785"/>
                  <a:pt x="37654" y="91147"/>
                  <a:pt x="37951" y="91529"/>
                </a:cubicBezTo>
                <a:cubicBezTo>
                  <a:pt x="38249" y="91912"/>
                  <a:pt x="38504" y="92210"/>
                  <a:pt x="38717" y="92422"/>
                </a:cubicBezTo>
                <a:cubicBezTo>
                  <a:pt x="38929" y="92635"/>
                  <a:pt x="39248" y="92954"/>
                  <a:pt x="39673" y="93379"/>
                </a:cubicBezTo>
                <a:cubicBezTo>
                  <a:pt x="40099" y="93804"/>
                  <a:pt x="40354" y="94059"/>
                  <a:pt x="40439" y="94144"/>
                </a:cubicBezTo>
                <a:cubicBezTo>
                  <a:pt x="42820" y="95080"/>
                  <a:pt x="44564" y="96313"/>
                  <a:pt x="45669" y="97844"/>
                </a:cubicBezTo>
                <a:cubicBezTo>
                  <a:pt x="46009" y="98354"/>
                  <a:pt x="46456" y="99396"/>
                  <a:pt x="47009" y="100969"/>
                </a:cubicBezTo>
                <a:cubicBezTo>
                  <a:pt x="47561" y="102543"/>
                  <a:pt x="48220" y="103627"/>
                  <a:pt x="48986" y="104222"/>
                </a:cubicBezTo>
                <a:cubicBezTo>
                  <a:pt x="48816" y="104732"/>
                  <a:pt x="49241" y="105647"/>
                  <a:pt x="50262" y="106965"/>
                </a:cubicBezTo>
                <a:cubicBezTo>
                  <a:pt x="51282" y="108283"/>
                  <a:pt x="51750" y="109367"/>
                  <a:pt x="51665" y="110218"/>
                </a:cubicBezTo>
                <a:cubicBezTo>
                  <a:pt x="51580" y="110218"/>
                  <a:pt x="51473" y="110239"/>
                  <a:pt x="51346" y="110282"/>
                </a:cubicBezTo>
                <a:cubicBezTo>
                  <a:pt x="51218" y="110324"/>
                  <a:pt x="51112" y="110345"/>
                  <a:pt x="51027" y="110345"/>
                </a:cubicBezTo>
                <a:cubicBezTo>
                  <a:pt x="51282" y="111026"/>
                  <a:pt x="51984" y="111706"/>
                  <a:pt x="53132" y="112386"/>
                </a:cubicBezTo>
                <a:cubicBezTo>
                  <a:pt x="54280" y="113067"/>
                  <a:pt x="54981" y="113662"/>
                  <a:pt x="55237" y="114172"/>
                </a:cubicBezTo>
                <a:cubicBezTo>
                  <a:pt x="55407" y="114428"/>
                  <a:pt x="55513" y="114874"/>
                  <a:pt x="55556" y="115512"/>
                </a:cubicBezTo>
                <a:cubicBezTo>
                  <a:pt x="55598" y="116150"/>
                  <a:pt x="55726" y="116660"/>
                  <a:pt x="55938" y="117043"/>
                </a:cubicBezTo>
                <a:cubicBezTo>
                  <a:pt x="56151" y="117425"/>
                  <a:pt x="56512" y="117532"/>
                  <a:pt x="57023" y="117362"/>
                </a:cubicBezTo>
                <a:cubicBezTo>
                  <a:pt x="57278" y="115320"/>
                  <a:pt x="56172" y="112429"/>
                  <a:pt x="53706" y="108687"/>
                </a:cubicBezTo>
                <a:cubicBezTo>
                  <a:pt x="52345" y="106391"/>
                  <a:pt x="51580" y="105073"/>
                  <a:pt x="51410" y="104732"/>
                </a:cubicBezTo>
                <a:cubicBezTo>
                  <a:pt x="51154" y="104307"/>
                  <a:pt x="50921" y="103606"/>
                  <a:pt x="50708" y="102628"/>
                </a:cubicBezTo>
                <a:cubicBezTo>
                  <a:pt x="50495" y="101650"/>
                  <a:pt x="50304" y="100990"/>
                  <a:pt x="50134" y="100650"/>
                </a:cubicBezTo>
                <a:cubicBezTo>
                  <a:pt x="52430" y="101416"/>
                  <a:pt x="53536" y="101968"/>
                  <a:pt x="53451" y="102309"/>
                </a:cubicBezTo>
                <a:cubicBezTo>
                  <a:pt x="53025" y="103159"/>
                  <a:pt x="54131" y="105370"/>
                  <a:pt x="56767" y="108942"/>
                </a:cubicBezTo>
                <a:cubicBezTo>
                  <a:pt x="56938" y="109197"/>
                  <a:pt x="57363" y="109623"/>
                  <a:pt x="58043" y="110218"/>
                </a:cubicBezTo>
                <a:cubicBezTo>
                  <a:pt x="58723" y="110813"/>
                  <a:pt x="59191" y="111323"/>
                  <a:pt x="59446" y="111749"/>
                </a:cubicBezTo>
                <a:cubicBezTo>
                  <a:pt x="59701" y="112089"/>
                  <a:pt x="60105" y="112705"/>
                  <a:pt x="60658" y="113598"/>
                </a:cubicBezTo>
                <a:cubicBezTo>
                  <a:pt x="61211" y="114491"/>
                  <a:pt x="61658" y="115150"/>
                  <a:pt x="61998" y="115576"/>
                </a:cubicBezTo>
                <a:cubicBezTo>
                  <a:pt x="61913" y="115576"/>
                  <a:pt x="61785" y="115661"/>
                  <a:pt x="61615" y="115831"/>
                </a:cubicBezTo>
                <a:cubicBezTo>
                  <a:pt x="61445" y="116001"/>
                  <a:pt x="61317" y="116128"/>
                  <a:pt x="61232" y="116213"/>
                </a:cubicBezTo>
                <a:cubicBezTo>
                  <a:pt x="61572" y="116384"/>
                  <a:pt x="61955" y="116596"/>
                  <a:pt x="62380" y="116851"/>
                </a:cubicBezTo>
                <a:cubicBezTo>
                  <a:pt x="62806" y="117106"/>
                  <a:pt x="63146" y="117298"/>
                  <a:pt x="63401" y="117425"/>
                </a:cubicBezTo>
                <a:cubicBezTo>
                  <a:pt x="63656" y="117553"/>
                  <a:pt x="63975" y="117766"/>
                  <a:pt x="64358" y="118063"/>
                </a:cubicBezTo>
                <a:cubicBezTo>
                  <a:pt x="64740" y="118361"/>
                  <a:pt x="65059" y="118680"/>
                  <a:pt x="65314" y="119020"/>
                </a:cubicBezTo>
                <a:cubicBezTo>
                  <a:pt x="66675" y="120551"/>
                  <a:pt x="67526" y="121954"/>
                  <a:pt x="67866" y="123230"/>
                </a:cubicBezTo>
                <a:cubicBezTo>
                  <a:pt x="67951" y="123570"/>
                  <a:pt x="67972" y="124229"/>
                  <a:pt x="67930" y="125207"/>
                </a:cubicBezTo>
                <a:cubicBezTo>
                  <a:pt x="67887" y="126185"/>
                  <a:pt x="67951" y="126887"/>
                  <a:pt x="68121" y="127312"/>
                </a:cubicBezTo>
                <a:cubicBezTo>
                  <a:pt x="68291" y="127822"/>
                  <a:pt x="68546" y="128290"/>
                  <a:pt x="68886" y="128715"/>
                </a:cubicBezTo>
                <a:cubicBezTo>
                  <a:pt x="69226" y="129140"/>
                  <a:pt x="69715" y="129565"/>
                  <a:pt x="70353" y="129991"/>
                </a:cubicBezTo>
                <a:cubicBezTo>
                  <a:pt x="70991" y="130416"/>
                  <a:pt x="71480" y="130714"/>
                  <a:pt x="71820" y="130884"/>
                </a:cubicBezTo>
                <a:cubicBezTo>
                  <a:pt x="72161" y="131054"/>
                  <a:pt x="72777" y="131330"/>
                  <a:pt x="73670" y="131713"/>
                </a:cubicBezTo>
                <a:cubicBezTo>
                  <a:pt x="74563" y="132096"/>
                  <a:pt x="75052" y="132329"/>
                  <a:pt x="75137" y="132414"/>
                </a:cubicBezTo>
                <a:cubicBezTo>
                  <a:pt x="75307" y="132500"/>
                  <a:pt x="76073" y="132967"/>
                  <a:pt x="77433" y="133818"/>
                </a:cubicBezTo>
                <a:cubicBezTo>
                  <a:pt x="78794" y="134668"/>
                  <a:pt x="79857" y="135263"/>
                  <a:pt x="80622" y="135604"/>
                </a:cubicBezTo>
                <a:cubicBezTo>
                  <a:pt x="81473" y="135944"/>
                  <a:pt x="82175" y="136135"/>
                  <a:pt x="82727" y="136178"/>
                </a:cubicBezTo>
                <a:cubicBezTo>
                  <a:pt x="83280" y="136220"/>
                  <a:pt x="83960" y="136114"/>
                  <a:pt x="84768" y="135859"/>
                </a:cubicBezTo>
                <a:cubicBezTo>
                  <a:pt x="85576" y="135604"/>
                  <a:pt x="86235" y="135434"/>
                  <a:pt x="86746" y="135349"/>
                </a:cubicBezTo>
                <a:cubicBezTo>
                  <a:pt x="88106" y="135093"/>
                  <a:pt x="89403" y="135774"/>
                  <a:pt x="90636" y="137390"/>
                </a:cubicBezTo>
                <a:cubicBezTo>
                  <a:pt x="91870" y="139005"/>
                  <a:pt x="92826" y="139983"/>
                  <a:pt x="93507" y="140324"/>
                </a:cubicBezTo>
                <a:cubicBezTo>
                  <a:pt x="96994" y="142025"/>
                  <a:pt x="99502" y="142492"/>
                  <a:pt x="101033" y="141727"/>
                </a:cubicBezTo>
                <a:cubicBezTo>
                  <a:pt x="101033" y="142492"/>
                  <a:pt x="101628" y="143683"/>
                  <a:pt x="102819" y="145299"/>
                </a:cubicBezTo>
                <a:cubicBezTo>
                  <a:pt x="103074" y="145639"/>
                  <a:pt x="103351" y="146128"/>
                  <a:pt x="103648" y="146766"/>
                </a:cubicBezTo>
                <a:cubicBezTo>
                  <a:pt x="103946" y="147404"/>
                  <a:pt x="104180" y="147850"/>
                  <a:pt x="104350" y="148105"/>
                </a:cubicBezTo>
                <a:cubicBezTo>
                  <a:pt x="104775" y="148701"/>
                  <a:pt x="105583" y="149381"/>
                  <a:pt x="106774" y="150146"/>
                </a:cubicBezTo>
                <a:cubicBezTo>
                  <a:pt x="107964" y="150912"/>
                  <a:pt x="108772" y="151592"/>
                  <a:pt x="109197" y="152187"/>
                </a:cubicBezTo>
                <a:cubicBezTo>
                  <a:pt x="109708" y="151932"/>
                  <a:pt x="110090" y="151550"/>
                  <a:pt x="110346" y="151039"/>
                </a:cubicBezTo>
                <a:cubicBezTo>
                  <a:pt x="111451" y="154016"/>
                  <a:pt x="112472" y="155462"/>
                  <a:pt x="113407" y="155377"/>
                </a:cubicBezTo>
                <a:lnTo>
                  <a:pt x="114294" y="154490"/>
                </a:lnTo>
                <a:lnTo>
                  <a:pt x="114810" y="151805"/>
                </a:lnTo>
                <a:lnTo>
                  <a:pt x="115576" y="151294"/>
                </a:lnTo>
                <a:cubicBezTo>
                  <a:pt x="116001" y="150954"/>
                  <a:pt x="116214" y="150742"/>
                  <a:pt x="116214" y="150657"/>
                </a:cubicBezTo>
                <a:cubicBezTo>
                  <a:pt x="115703" y="150146"/>
                  <a:pt x="115321" y="150274"/>
                  <a:pt x="115066" y="151039"/>
                </a:cubicBezTo>
                <a:cubicBezTo>
                  <a:pt x="112514" y="152230"/>
                  <a:pt x="110473" y="151294"/>
                  <a:pt x="108942" y="148233"/>
                </a:cubicBezTo>
                <a:cubicBezTo>
                  <a:pt x="108772" y="147978"/>
                  <a:pt x="108581" y="147637"/>
                  <a:pt x="108368" y="147212"/>
                </a:cubicBezTo>
                <a:cubicBezTo>
                  <a:pt x="108156" y="146787"/>
                  <a:pt x="107943" y="146277"/>
                  <a:pt x="107730" y="145681"/>
                </a:cubicBezTo>
                <a:cubicBezTo>
                  <a:pt x="107518" y="145086"/>
                  <a:pt x="107454" y="144597"/>
                  <a:pt x="107539" y="144214"/>
                </a:cubicBezTo>
                <a:cubicBezTo>
                  <a:pt x="107624" y="143832"/>
                  <a:pt x="107879" y="143640"/>
                  <a:pt x="108304" y="143640"/>
                </a:cubicBezTo>
                <a:cubicBezTo>
                  <a:pt x="109240" y="143640"/>
                  <a:pt x="109772" y="143577"/>
                  <a:pt x="109899" y="143449"/>
                </a:cubicBezTo>
                <a:cubicBezTo>
                  <a:pt x="110027" y="143321"/>
                  <a:pt x="109920" y="143066"/>
                  <a:pt x="109580" y="142684"/>
                </a:cubicBezTo>
                <a:cubicBezTo>
                  <a:pt x="109240" y="142301"/>
                  <a:pt x="109070" y="141982"/>
                  <a:pt x="109070" y="141727"/>
                </a:cubicBezTo>
                <a:cubicBezTo>
                  <a:pt x="108985" y="141387"/>
                  <a:pt x="108921" y="140855"/>
                  <a:pt x="108879" y="140132"/>
                </a:cubicBezTo>
                <a:cubicBezTo>
                  <a:pt x="108836" y="139409"/>
                  <a:pt x="108772" y="138878"/>
                  <a:pt x="108687" y="138538"/>
                </a:cubicBezTo>
                <a:lnTo>
                  <a:pt x="108049" y="137772"/>
                </a:lnTo>
                <a:cubicBezTo>
                  <a:pt x="107624" y="137262"/>
                  <a:pt x="107135" y="136688"/>
                  <a:pt x="106582" y="136050"/>
                </a:cubicBezTo>
                <a:cubicBezTo>
                  <a:pt x="106030" y="135412"/>
                  <a:pt x="105711" y="135008"/>
                  <a:pt x="105626" y="134838"/>
                </a:cubicBezTo>
                <a:cubicBezTo>
                  <a:pt x="105285" y="135689"/>
                  <a:pt x="104584" y="136050"/>
                  <a:pt x="103521" y="135923"/>
                </a:cubicBezTo>
                <a:cubicBezTo>
                  <a:pt x="102458" y="135795"/>
                  <a:pt x="101671" y="135391"/>
                  <a:pt x="101161" y="134711"/>
                </a:cubicBezTo>
                <a:cubicBezTo>
                  <a:pt x="101246" y="134881"/>
                  <a:pt x="101225" y="135157"/>
                  <a:pt x="101097" y="135540"/>
                </a:cubicBezTo>
                <a:cubicBezTo>
                  <a:pt x="100969" y="135923"/>
                  <a:pt x="100906" y="136199"/>
                  <a:pt x="100906" y="136369"/>
                </a:cubicBezTo>
                <a:cubicBezTo>
                  <a:pt x="99715" y="136369"/>
                  <a:pt x="98992" y="136327"/>
                  <a:pt x="98737" y="136241"/>
                </a:cubicBezTo>
                <a:cubicBezTo>
                  <a:pt x="98822" y="135731"/>
                  <a:pt x="98950" y="134838"/>
                  <a:pt x="99120" y="133563"/>
                </a:cubicBezTo>
                <a:cubicBezTo>
                  <a:pt x="99290" y="132287"/>
                  <a:pt x="99460" y="131351"/>
                  <a:pt x="99630" y="130756"/>
                </a:cubicBezTo>
                <a:cubicBezTo>
                  <a:pt x="99715" y="130331"/>
                  <a:pt x="99949" y="129757"/>
                  <a:pt x="100332" y="129034"/>
                </a:cubicBezTo>
                <a:cubicBezTo>
                  <a:pt x="100714" y="128311"/>
                  <a:pt x="101054" y="127652"/>
                  <a:pt x="101352" y="127057"/>
                </a:cubicBezTo>
                <a:cubicBezTo>
                  <a:pt x="101650" y="126461"/>
                  <a:pt x="101841" y="125866"/>
                  <a:pt x="101926" y="125271"/>
                </a:cubicBezTo>
                <a:cubicBezTo>
                  <a:pt x="102011" y="124675"/>
                  <a:pt x="101820" y="124229"/>
                  <a:pt x="101352" y="123931"/>
                </a:cubicBezTo>
                <a:cubicBezTo>
                  <a:pt x="100884" y="123634"/>
                  <a:pt x="100098" y="123527"/>
                  <a:pt x="98992" y="123612"/>
                </a:cubicBezTo>
                <a:cubicBezTo>
                  <a:pt x="97291" y="123697"/>
                  <a:pt x="96058" y="124633"/>
                  <a:pt x="95293" y="126419"/>
                </a:cubicBezTo>
                <a:cubicBezTo>
                  <a:pt x="95208" y="126674"/>
                  <a:pt x="95080" y="127163"/>
                  <a:pt x="94910" y="127886"/>
                </a:cubicBezTo>
                <a:cubicBezTo>
                  <a:pt x="94740" y="128609"/>
                  <a:pt x="94527" y="129140"/>
                  <a:pt x="94272" y="129480"/>
                </a:cubicBezTo>
                <a:cubicBezTo>
                  <a:pt x="94017" y="129821"/>
                  <a:pt x="93634" y="130118"/>
                  <a:pt x="93124" y="130373"/>
                </a:cubicBezTo>
                <a:cubicBezTo>
                  <a:pt x="92444" y="130629"/>
                  <a:pt x="91296" y="130714"/>
                  <a:pt x="89680" y="130629"/>
                </a:cubicBezTo>
                <a:cubicBezTo>
                  <a:pt x="88064" y="130543"/>
                  <a:pt x="86958" y="130331"/>
                  <a:pt x="86363" y="129991"/>
                </a:cubicBezTo>
                <a:cubicBezTo>
                  <a:pt x="85172" y="129310"/>
                  <a:pt x="84152" y="128013"/>
                  <a:pt x="83301" y="126100"/>
                </a:cubicBezTo>
                <a:cubicBezTo>
                  <a:pt x="82451" y="124186"/>
                  <a:pt x="81983" y="122422"/>
                  <a:pt x="81898" y="120806"/>
                </a:cubicBezTo>
                <a:cubicBezTo>
                  <a:pt x="81898" y="119955"/>
                  <a:pt x="82026" y="118786"/>
                  <a:pt x="82281" y="117298"/>
                </a:cubicBezTo>
                <a:cubicBezTo>
                  <a:pt x="82536" y="115809"/>
                  <a:pt x="82664" y="114661"/>
                  <a:pt x="82664" y="113853"/>
                </a:cubicBezTo>
                <a:cubicBezTo>
                  <a:pt x="82664" y="113046"/>
                  <a:pt x="82408" y="111919"/>
                  <a:pt x="81898" y="110473"/>
                </a:cubicBezTo>
                <a:cubicBezTo>
                  <a:pt x="82153" y="110303"/>
                  <a:pt x="82578" y="109856"/>
                  <a:pt x="83174" y="109133"/>
                </a:cubicBezTo>
                <a:cubicBezTo>
                  <a:pt x="83769" y="108411"/>
                  <a:pt x="84237" y="107922"/>
                  <a:pt x="84577" y="107666"/>
                </a:cubicBezTo>
                <a:cubicBezTo>
                  <a:pt x="84747" y="107496"/>
                  <a:pt x="84960" y="107411"/>
                  <a:pt x="85215" y="107411"/>
                </a:cubicBezTo>
                <a:cubicBezTo>
                  <a:pt x="85470" y="107411"/>
                  <a:pt x="85683" y="107411"/>
                  <a:pt x="85853" y="107411"/>
                </a:cubicBezTo>
                <a:cubicBezTo>
                  <a:pt x="86023" y="107411"/>
                  <a:pt x="86193" y="107326"/>
                  <a:pt x="86363" y="107156"/>
                </a:cubicBezTo>
                <a:cubicBezTo>
                  <a:pt x="86533" y="106986"/>
                  <a:pt x="86661" y="106731"/>
                  <a:pt x="86746" y="106391"/>
                </a:cubicBezTo>
                <a:cubicBezTo>
                  <a:pt x="86661" y="106306"/>
                  <a:pt x="86491" y="106178"/>
                  <a:pt x="86235" y="106008"/>
                </a:cubicBezTo>
                <a:cubicBezTo>
                  <a:pt x="85980" y="105753"/>
                  <a:pt x="85810" y="105625"/>
                  <a:pt x="85725" y="105625"/>
                </a:cubicBezTo>
                <a:cubicBezTo>
                  <a:pt x="86065" y="105881"/>
                  <a:pt x="86873" y="105923"/>
                  <a:pt x="88149" y="105753"/>
                </a:cubicBezTo>
                <a:cubicBezTo>
                  <a:pt x="89425" y="105583"/>
                  <a:pt x="90233" y="105498"/>
                  <a:pt x="90573" y="105498"/>
                </a:cubicBezTo>
                <a:cubicBezTo>
                  <a:pt x="90573" y="105413"/>
                  <a:pt x="91508" y="105413"/>
                  <a:pt x="93379" y="105498"/>
                </a:cubicBezTo>
                <a:cubicBezTo>
                  <a:pt x="94825" y="106603"/>
                  <a:pt x="95845" y="106518"/>
                  <a:pt x="96441" y="105243"/>
                </a:cubicBezTo>
                <a:cubicBezTo>
                  <a:pt x="96441" y="105158"/>
                  <a:pt x="96334" y="104711"/>
                  <a:pt x="96122" y="103903"/>
                </a:cubicBezTo>
                <a:cubicBezTo>
                  <a:pt x="95909" y="103095"/>
                  <a:pt x="95888" y="102479"/>
                  <a:pt x="96058" y="102054"/>
                </a:cubicBezTo>
                <a:cubicBezTo>
                  <a:pt x="96483" y="104520"/>
                  <a:pt x="97844" y="104945"/>
                  <a:pt x="100140" y="103329"/>
                </a:cubicBezTo>
                <a:cubicBezTo>
                  <a:pt x="100395" y="103669"/>
                  <a:pt x="101097" y="103925"/>
                  <a:pt x="102245" y="104095"/>
                </a:cubicBezTo>
                <a:cubicBezTo>
                  <a:pt x="103393" y="104265"/>
                  <a:pt x="104180" y="104477"/>
                  <a:pt x="104605" y="104732"/>
                </a:cubicBezTo>
                <a:cubicBezTo>
                  <a:pt x="104860" y="104903"/>
                  <a:pt x="105158" y="105136"/>
                  <a:pt x="105498" y="105434"/>
                </a:cubicBezTo>
                <a:cubicBezTo>
                  <a:pt x="105838" y="105732"/>
                  <a:pt x="106093" y="105944"/>
                  <a:pt x="106263" y="106072"/>
                </a:cubicBezTo>
                <a:cubicBezTo>
                  <a:pt x="106433" y="106199"/>
                  <a:pt x="106689" y="106221"/>
                  <a:pt x="107029" y="106136"/>
                </a:cubicBezTo>
                <a:cubicBezTo>
                  <a:pt x="107369" y="106051"/>
                  <a:pt x="107752" y="105753"/>
                  <a:pt x="108177" y="105243"/>
                </a:cubicBezTo>
                <a:cubicBezTo>
                  <a:pt x="109112" y="106688"/>
                  <a:pt x="109665" y="107752"/>
                  <a:pt x="109835" y="108432"/>
                </a:cubicBezTo>
                <a:cubicBezTo>
                  <a:pt x="110771" y="112089"/>
                  <a:pt x="111621" y="114130"/>
                  <a:pt x="112387" y="114555"/>
                </a:cubicBezTo>
                <a:cubicBezTo>
                  <a:pt x="113067" y="114725"/>
                  <a:pt x="113599" y="114810"/>
                  <a:pt x="113981" y="114810"/>
                </a:cubicBezTo>
                <a:cubicBezTo>
                  <a:pt x="114364" y="114810"/>
                  <a:pt x="114577" y="114364"/>
                  <a:pt x="114619" y="113471"/>
                </a:cubicBezTo>
                <a:cubicBezTo>
                  <a:pt x="114662" y="112578"/>
                  <a:pt x="114662" y="111919"/>
                  <a:pt x="114619" y="111493"/>
                </a:cubicBezTo>
                <a:cubicBezTo>
                  <a:pt x="114577" y="111068"/>
                  <a:pt x="114513" y="110515"/>
                  <a:pt x="114428" y="109835"/>
                </a:cubicBezTo>
                <a:lnTo>
                  <a:pt x="114173" y="105115"/>
                </a:lnTo>
                <a:cubicBezTo>
                  <a:pt x="112812" y="104860"/>
                  <a:pt x="111961" y="104328"/>
                  <a:pt x="111621" y="103521"/>
                </a:cubicBezTo>
                <a:cubicBezTo>
                  <a:pt x="111281" y="102713"/>
                  <a:pt x="111345" y="101862"/>
                  <a:pt x="111813" y="100969"/>
                </a:cubicBezTo>
                <a:cubicBezTo>
                  <a:pt x="112280" y="100076"/>
                  <a:pt x="112982" y="99247"/>
                  <a:pt x="113917" y="98482"/>
                </a:cubicBezTo>
                <a:cubicBezTo>
                  <a:pt x="114002" y="98397"/>
                  <a:pt x="114704" y="98056"/>
                  <a:pt x="116022" y="97461"/>
                </a:cubicBezTo>
                <a:cubicBezTo>
                  <a:pt x="117340" y="96866"/>
                  <a:pt x="118255" y="96356"/>
                  <a:pt x="118765" y="95930"/>
                </a:cubicBezTo>
                <a:cubicBezTo>
                  <a:pt x="120806" y="94314"/>
                  <a:pt x="121529" y="92656"/>
                  <a:pt x="120934" y="90955"/>
                </a:cubicBezTo>
                <a:cubicBezTo>
                  <a:pt x="121699" y="91125"/>
                  <a:pt x="122167" y="90743"/>
                  <a:pt x="122337" y="89807"/>
                </a:cubicBezTo>
                <a:lnTo>
                  <a:pt x="121699" y="89424"/>
                </a:lnTo>
                <a:cubicBezTo>
                  <a:pt x="121359" y="89169"/>
                  <a:pt x="121019" y="88935"/>
                  <a:pt x="120678" y="88723"/>
                </a:cubicBezTo>
                <a:cubicBezTo>
                  <a:pt x="120338" y="88510"/>
                  <a:pt x="120126" y="88446"/>
                  <a:pt x="120041" y="88531"/>
                </a:cubicBezTo>
                <a:cubicBezTo>
                  <a:pt x="120976" y="87936"/>
                  <a:pt x="121061" y="87171"/>
                  <a:pt x="120296" y="86235"/>
                </a:cubicBezTo>
                <a:cubicBezTo>
                  <a:pt x="120721" y="85980"/>
                  <a:pt x="121061" y="85491"/>
                  <a:pt x="121316" y="84768"/>
                </a:cubicBezTo>
                <a:cubicBezTo>
                  <a:pt x="121571" y="84045"/>
                  <a:pt x="121954" y="83556"/>
                  <a:pt x="122464" y="83301"/>
                </a:cubicBezTo>
                <a:cubicBezTo>
                  <a:pt x="123230" y="84492"/>
                  <a:pt x="124165" y="84619"/>
                  <a:pt x="125271" y="83684"/>
                </a:cubicBezTo>
                <a:cubicBezTo>
                  <a:pt x="125951" y="82918"/>
                  <a:pt x="126036" y="82153"/>
                  <a:pt x="125526" y="81388"/>
                </a:cubicBezTo>
                <a:cubicBezTo>
                  <a:pt x="125951" y="80707"/>
                  <a:pt x="126887" y="80218"/>
                  <a:pt x="128333" y="79921"/>
                </a:cubicBezTo>
                <a:cubicBezTo>
                  <a:pt x="129778" y="79623"/>
                  <a:pt x="130629" y="79219"/>
                  <a:pt x="130884" y="78709"/>
                </a:cubicBezTo>
                <a:cubicBezTo>
                  <a:pt x="131309" y="78794"/>
                  <a:pt x="131607" y="78794"/>
                  <a:pt x="131777" y="78709"/>
                </a:cubicBezTo>
                <a:cubicBezTo>
                  <a:pt x="131947" y="78624"/>
                  <a:pt x="132032" y="78432"/>
                  <a:pt x="132032" y="78135"/>
                </a:cubicBezTo>
                <a:cubicBezTo>
                  <a:pt x="132032" y="77837"/>
                  <a:pt x="132032" y="77518"/>
                  <a:pt x="132032" y="77178"/>
                </a:cubicBezTo>
                <a:cubicBezTo>
                  <a:pt x="132032" y="76838"/>
                  <a:pt x="132074" y="76476"/>
                  <a:pt x="132160" y="76094"/>
                </a:cubicBezTo>
                <a:cubicBezTo>
                  <a:pt x="132245" y="75711"/>
                  <a:pt x="132372" y="75392"/>
                  <a:pt x="132542" y="75137"/>
                </a:cubicBezTo>
                <a:cubicBezTo>
                  <a:pt x="132882" y="74627"/>
                  <a:pt x="133563" y="74180"/>
                  <a:pt x="134583" y="73797"/>
                </a:cubicBezTo>
                <a:cubicBezTo>
                  <a:pt x="135604" y="73415"/>
                  <a:pt x="136199" y="73181"/>
                  <a:pt x="136369" y="73096"/>
                </a:cubicBezTo>
                <a:lnTo>
                  <a:pt x="138793" y="71565"/>
                </a:lnTo>
                <a:cubicBezTo>
                  <a:pt x="139133" y="71225"/>
                  <a:pt x="139133" y="71055"/>
                  <a:pt x="138793" y="71055"/>
                </a:cubicBezTo>
                <a:cubicBezTo>
                  <a:pt x="140324" y="71225"/>
                  <a:pt x="141685" y="70757"/>
                  <a:pt x="142875" y="69652"/>
                </a:cubicBezTo>
                <a:cubicBezTo>
                  <a:pt x="143981" y="68631"/>
                  <a:pt x="143768" y="67653"/>
                  <a:pt x="142237" y="66717"/>
                </a:cubicBezTo>
                <a:cubicBezTo>
                  <a:pt x="142407" y="66122"/>
                  <a:pt x="142237" y="65676"/>
                  <a:pt x="141727" y="65378"/>
                </a:cubicBezTo>
                <a:cubicBezTo>
                  <a:pt x="141217" y="65080"/>
                  <a:pt x="140536" y="64846"/>
                  <a:pt x="139686" y="64676"/>
                </a:cubicBezTo>
                <a:cubicBezTo>
                  <a:pt x="139941" y="64591"/>
                  <a:pt x="140451" y="64570"/>
                  <a:pt x="141217" y="64613"/>
                </a:cubicBezTo>
                <a:cubicBezTo>
                  <a:pt x="141982" y="64655"/>
                  <a:pt x="142492" y="64591"/>
                  <a:pt x="142748" y="64421"/>
                </a:cubicBezTo>
                <a:cubicBezTo>
                  <a:pt x="144023" y="63486"/>
                  <a:pt x="143726" y="62763"/>
                  <a:pt x="141855" y="62253"/>
                </a:cubicBezTo>
                <a:cubicBezTo>
                  <a:pt x="140154" y="61827"/>
                  <a:pt x="138155" y="62380"/>
                  <a:pt x="135859" y="63911"/>
                </a:cubicBezTo>
                <a:cubicBezTo>
                  <a:pt x="135604" y="64081"/>
                  <a:pt x="135051" y="64591"/>
                  <a:pt x="134201" y="65442"/>
                </a:cubicBezTo>
                <a:cubicBezTo>
                  <a:pt x="133350" y="66292"/>
                  <a:pt x="132627" y="66760"/>
                  <a:pt x="132032" y="66845"/>
                </a:cubicBezTo>
                <a:cubicBezTo>
                  <a:pt x="133308" y="65314"/>
                  <a:pt x="133520" y="64379"/>
                  <a:pt x="132670" y="64039"/>
                </a:cubicBezTo>
                <a:cubicBezTo>
                  <a:pt x="133350" y="64124"/>
                  <a:pt x="134307" y="63741"/>
                  <a:pt x="135540" y="62890"/>
                </a:cubicBezTo>
                <a:cubicBezTo>
                  <a:pt x="136773" y="62040"/>
                  <a:pt x="137432" y="61572"/>
                  <a:pt x="137517" y="61487"/>
                </a:cubicBezTo>
                <a:cubicBezTo>
                  <a:pt x="137858" y="61317"/>
                  <a:pt x="138304" y="61211"/>
                  <a:pt x="138857" y="61168"/>
                </a:cubicBezTo>
                <a:cubicBezTo>
                  <a:pt x="139410" y="61126"/>
                  <a:pt x="139771" y="61062"/>
                  <a:pt x="139941" y="60977"/>
                </a:cubicBezTo>
                <a:cubicBezTo>
                  <a:pt x="145979" y="58851"/>
                  <a:pt x="149891" y="58893"/>
                  <a:pt x="151677" y="61105"/>
                </a:cubicBezTo>
                <a:cubicBezTo>
                  <a:pt x="152358" y="60169"/>
                  <a:pt x="152825" y="59531"/>
                  <a:pt x="153080" y="59191"/>
                </a:cubicBezTo>
                <a:cubicBezTo>
                  <a:pt x="153336" y="58851"/>
                  <a:pt x="153740" y="58468"/>
                  <a:pt x="154292" y="58043"/>
                </a:cubicBezTo>
                <a:cubicBezTo>
                  <a:pt x="154845" y="57618"/>
                  <a:pt x="155504" y="57278"/>
                  <a:pt x="156270" y="57022"/>
                </a:cubicBezTo>
                <a:cubicBezTo>
                  <a:pt x="158056" y="56427"/>
                  <a:pt x="159034" y="56044"/>
                  <a:pt x="159204" y="55874"/>
                </a:cubicBezTo>
                <a:lnTo>
                  <a:pt x="159331" y="52940"/>
                </a:lnTo>
                <a:cubicBezTo>
                  <a:pt x="158311" y="53025"/>
                  <a:pt x="157545" y="52685"/>
                  <a:pt x="157035" y="51920"/>
                </a:cubicBezTo>
                <a:cubicBezTo>
                  <a:pt x="156525" y="51154"/>
                  <a:pt x="156227" y="50219"/>
                  <a:pt x="156142" y="49113"/>
                </a:cubicBezTo>
                <a:lnTo>
                  <a:pt x="155377" y="50134"/>
                </a:lnTo>
                <a:cubicBezTo>
                  <a:pt x="155377" y="49624"/>
                  <a:pt x="155228" y="49305"/>
                  <a:pt x="154930" y="49177"/>
                </a:cubicBezTo>
                <a:cubicBezTo>
                  <a:pt x="154633" y="49049"/>
                  <a:pt x="154314" y="49028"/>
                  <a:pt x="153973" y="49113"/>
                </a:cubicBezTo>
                <a:cubicBezTo>
                  <a:pt x="153633" y="49198"/>
                  <a:pt x="153229" y="49283"/>
                  <a:pt x="152762" y="49368"/>
                </a:cubicBezTo>
                <a:cubicBezTo>
                  <a:pt x="152294" y="49453"/>
                  <a:pt x="151975" y="49453"/>
                  <a:pt x="151805" y="49368"/>
                </a:cubicBezTo>
                <a:cubicBezTo>
                  <a:pt x="151039" y="49198"/>
                  <a:pt x="150210" y="48539"/>
                  <a:pt x="149317" y="47391"/>
                </a:cubicBezTo>
                <a:cubicBezTo>
                  <a:pt x="148424" y="46243"/>
                  <a:pt x="147808" y="45541"/>
                  <a:pt x="147468" y="45286"/>
                </a:cubicBezTo>
                <a:cubicBezTo>
                  <a:pt x="148233" y="45286"/>
                  <a:pt x="148616" y="45074"/>
                  <a:pt x="148616" y="44648"/>
                </a:cubicBezTo>
                <a:cubicBezTo>
                  <a:pt x="148446" y="44223"/>
                  <a:pt x="148020" y="43883"/>
                  <a:pt x="147340" y="43628"/>
                </a:cubicBezTo>
                <a:cubicBezTo>
                  <a:pt x="147425" y="43118"/>
                  <a:pt x="147340" y="42777"/>
                  <a:pt x="147085" y="42607"/>
                </a:cubicBezTo>
                <a:cubicBezTo>
                  <a:pt x="146830" y="42437"/>
                  <a:pt x="146447" y="42437"/>
                  <a:pt x="145937" y="42607"/>
                </a:cubicBezTo>
                <a:cubicBezTo>
                  <a:pt x="145767" y="41587"/>
                  <a:pt x="145724" y="41034"/>
                  <a:pt x="145809" y="40949"/>
                </a:cubicBezTo>
                <a:cubicBezTo>
                  <a:pt x="145299" y="40864"/>
                  <a:pt x="144831" y="40396"/>
                  <a:pt x="144406" y="39546"/>
                </a:cubicBezTo>
                <a:cubicBezTo>
                  <a:pt x="143981" y="38695"/>
                  <a:pt x="143641" y="38270"/>
                  <a:pt x="143385" y="38270"/>
                </a:cubicBezTo>
                <a:cubicBezTo>
                  <a:pt x="143215" y="38270"/>
                  <a:pt x="143024" y="38355"/>
                  <a:pt x="142811" y="38525"/>
                </a:cubicBezTo>
                <a:cubicBezTo>
                  <a:pt x="142599" y="38695"/>
                  <a:pt x="142386" y="38929"/>
                  <a:pt x="142174" y="39227"/>
                </a:cubicBezTo>
                <a:cubicBezTo>
                  <a:pt x="141961" y="39524"/>
                  <a:pt x="141748" y="39822"/>
                  <a:pt x="141536" y="40120"/>
                </a:cubicBezTo>
                <a:cubicBezTo>
                  <a:pt x="141323" y="40417"/>
                  <a:pt x="141174" y="40651"/>
                  <a:pt x="141089" y="40821"/>
                </a:cubicBezTo>
                <a:lnTo>
                  <a:pt x="140834" y="41077"/>
                </a:lnTo>
                <a:cubicBezTo>
                  <a:pt x="139814" y="40566"/>
                  <a:pt x="138793" y="40991"/>
                  <a:pt x="137772" y="42352"/>
                </a:cubicBezTo>
                <a:cubicBezTo>
                  <a:pt x="137007" y="42267"/>
                  <a:pt x="136284" y="42352"/>
                  <a:pt x="135604" y="42607"/>
                </a:cubicBezTo>
                <a:cubicBezTo>
                  <a:pt x="136879" y="42097"/>
                  <a:pt x="136965" y="41544"/>
                  <a:pt x="135859" y="40949"/>
                </a:cubicBezTo>
                <a:cubicBezTo>
                  <a:pt x="134923" y="40524"/>
                  <a:pt x="134030" y="40439"/>
                  <a:pt x="133180" y="40694"/>
                </a:cubicBezTo>
                <a:cubicBezTo>
                  <a:pt x="134201" y="40269"/>
                  <a:pt x="134626" y="39673"/>
                  <a:pt x="134456" y="38908"/>
                </a:cubicBezTo>
                <a:cubicBezTo>
                  <a:pt x="134286" y="38142"/>
                  <a:pt x="133775" y="37462"/>
                  <a:pt x="132925" y="36867"/>
                </a:cubicBezTo>
                <a:cubicBezTo>
                  <a:pt x="133010" y="36867"/>
                  <a:pt x="133180" y="36909"/>
                  <a:pt x="133435" y="36994"/>
                </a:cubicBezTo>
                <a:cubicBezTo>
                  <a:pt x="133690" y="37079"/>
                  <a:pt x="133860" y="37122"/>
                  <a:pt x="133945" y="37122"/>
                </a:cubicBezTo>
                <a:cubicBezTo>
                  <a:pt x="133860" y="36697"/>
                  <a:pt x="133456" y="36293"/>
                  <a:pt x="132734" y="35910"/>
                </a:cubicBezTo>
                <a:cubicBezTo>
                  <a:pt x="132011" y="35527"/>
                  <a:pt x="131181" y="35145"/>
                  <a:pt x="130246" y="34762"/>
                </a:cubicBezTo>
                <a:cubicBezTo>
                  <a:pt x="129311" y="34379"/>
                  <a:pt x="128715" y="34103"/>
                  <a:pt x="128460" y="33933"/>
                </a:cubicBezTo>
                <a:cubicBezTo>
                  <a:pt x="127865" y="33508"/>
                  <a:pt x="126334" y="33061"/>
                  <a:pt x="123868" y="32593"/>
                </a:cubicBezTo>
                <a:cubicBezTo>
                  <a:pt x="121401" y="32126"/>
                  <a:pt x="119871" y="32062"/>
                  <a:pt x="119275" y="32402"/>
                </a:cubicBezTo>
                <a:cubicBezTo>
                  <a:pt x="118850" y="32657"/>
                  <a:pt x="118595" y="32912"/>
                  <a:pt x="118510" y="33167"/>
                </a:cubicBezTo>
                <a:cubicBezTo>
                  <a:pt x="118425" y="33423"/>
                  <a:pt x="118489" y="33784"/>
                  <a:pt x="118701" y="34252"/>
                </a:cubicBezTo>
                <a:cubicBezTo>
                  <a:pt x="118914" y="34719"/>
                  <a:pt x="119063" y="35081"/>
                  <a:pt x="119148" y="35336"/>
                </a:cubicBezTo>
                <a:cubicBezTo>
                  <a:pt x="119658" y="37292"/>
                  <a:pt x="119871" y="38440"/>
                  <a:pt x="119786" y="38780"/>
                </a:cubicBezTo>
                <a:cubicBezTo>
                  <a:pt x="119700" y="39035"/>
                  <a:pt x="119339" y="39376"/>
                  <a:pt x="118701" y="39801"/>
                </a:cubicBezTo>
                <a:cubicBezTo>
                  <a:pt x="118063" y="40226"/>
                  <a:pt x="117829" y="40736"/>
                  <a:pt x="118000" y="41332"/>
                </a:cubicBezTo>
                <a:cubicBezTo>
                  <a:pt x="118085" y="41672"/>
                  <a:pt x="118574" y="42097"/>
                  <a:pt x="119467" y="42607"/>
                </a:cubicBezTo>
                <a:cubicBezTo>
                  <a:pt x="120360" y="43118"/>
                  <a:pt x="120891" y="43628"/>
                  <a:pt x="121061" y="44138"/>
                </a:cubicBezTo>
                <a:cubicBezTo>
                  <a:pt x="121486" y="45244"/>
                  <a:pt x="121316" y="46307"/>
                  <a:pt x="120551" y="47327"/>
                </a:cubicBezTo>
                <a:cubicBezTo>
                  <a:pt x="120211" y="47753"/>
                  <a:pt x="119573" y="48220"/>
                  <a:pt x="118637" y="48731"/>
                </a:cubicBezTo>
                <a:cubicBezTo>
                  <a:pt x="117702" y="49241"/>
                  <a:pt x="117107" y="49666"/>
                  <a:pt x="116851" y="50006"/>
                </a:cubicBezTo>
                <a:cubicBezTo>
                  <a:pt x="116426" y="50431"/>
                  <a:pt x="116277" y="50920"/>
                  <a:pt x="116405" y="51473"/>
                </a:cubicBezTo>
                <a:cubicBezTo>
                  <a:pt x="116533" y="52026"/>
                  <a:pt x="116554" y="52430"/>
                  <a:pt x="116469" y="52685"/>
                </a:cubicBezTo>
                <a:cubicBezTo>
                  <a:pt x="116554" y="52600"/>
                  <a:pt x="116596" y="52494"/>
                  <a:pt x="116596" y="52366"/>
                </a:cubicBezTo>
                <a:cubicBezTo>
                  <a:pt x="116596" y="52239"/>
                  <a:pt x="116639" y="52132"/>
                  <a:pt x="116724" y="52047"/>
                </a:cubicBezTo>
                <a:cubicBezTo>
                  <a:pt x="116724" y="53153"/>
                  <a:pt x="117192" y="54088"/>
                  <a:pt x="118127" y="54854"/>
                </a:cubicBezTo>
                <a:cubicBezTo>
                  <a:pt x="118808" y="55364"/>
                  <a:pt x="118127" y="56129"/>
                  <a:pt x="116086" y="57150"/>
                </a:cubicBezTo>
                <a:cubicBezTo>
                  <a:pt x="114385" y="58085"/>
                  <a:pt x="113535" y="58256"/>
                  <a:pt x="113535" y="57660"/>
                </a:cubicBezTo>
                <a:cubicBezTo>
                  <a:pt x="113620" y="56980"/>
                  <a:pt x="113301" y="56300"/>
                  <a:pt x="112578" y="55619"/>
                </a:cubicBezTo>
                <a:cubicBezTo>
                  <a:pt x="111855" y="54939"/>
                  <a:pt x="111409" y="54429"/>
                  <a:pt x="111239" y="54088"/>
                </a:cubicBezTo>
                <a:cubicBezTo>
                  <a:pt x="111068" y="53748"/>
                  <a:pt x="110920" y="52940"/>
                  <a:pt x="110792" y="51665"/>
                </a:cubicBezTo>
                <a:cubicBezTo>
                  <a:pt x="110664" y="50389"/>
                  <a:pt x="110261" y="49496"/>
                  <a:pt x="109580" y="48986"/>
                </a:cubicBezTo>
                <a:cubicBezTo>
                  <a:pt x="109070" y="48646"/>
                  <a:pt x="108262" y="48475"/>
                  <a:pt x="107156" y="48475"/>
                </a:cubicBezTo>
                <a:cubicBezTo>
                  <a:pt x="106051" y="48475"/>
                  <a:pt x="105285" y="48688"/>
                  <a:pt x="104860" y="49113"/>
                </a:cubicBezTo>
                <a:cubicBezTo>
                  <a:pt x="104860" y="48263"/>
                  <a:pt x="102777" y="46987"/>
                  <a:pt x="98609" y="45286"/>
                </a:cubicBezTo>
                <a:cubicBezTo>
                  <a:pt x="97164" y="44606"/>
                  <a:pt x="94697" y="44436"/>
                  <a:pt x="91211" y="44776"/>
                </a:cubicBezTo>
                <a:cubicBezTo>
                  <a:pt x="91806" y="44691"/>
                  <a:pt x="91806" y="43968"/>
                  <a:pt x="91211" y="42607"/>
                </a:cubicBezTo>
                <a:cubicBezTo>
                  <a:pt x="90530" y="41247"/>
                  <a:pt x="89637" y="40736"/>
                  <a:pt x="88532" y="41077"/>
                </a:cubicBezTo>
                <a:cubicBezTo>
                  <a:pt x="87851" y="38950"/>
                  <a:pt x="87681" y="37462"/>
                  <a:pt x="88021" y="36612"/>
                </a:cubicBezTo>
                <a:cubicBezTo>
                  <a:pt x="88191" y="36186"/>
                  <a:pt x="88574" y="35591"/>
                  <a:pt x="89169" y="34826"/>
                </a:cubicBezTo>
                <a:cubicBezTo>
                  <a:pt x="89765" y="34060"/>
                  <a:pt x="90147" y="33423"/>
                  <a:pt x="90318" y="32912"/>
                </a:cubicBezTo>
                <a:cubicBezTo>
                  <a:pt x="90403" y="32657"/>
                  <a:pt x="91062" y="32402"/>
                  <a:pt x="92295" y="32147"/>
                </a:cubicBezTo>
                <a:cubicBezTo>
                  <a:pt x="93528" y="31892"/>
                  <a:pt x="94230" y="31552"/>
                  <a:pt x="94400" y="31126"/>
                </a:cubicBezTo>
                <a:cubicBezTo>
                  <a:pt x="94485" y="30786"/>
                  <a:pt x="94378" y="30510"/>
                  <a:pt x="94081" y="30297"/>
                </a:cubicBezTo>
                <a:cubicBezTo>
                  <a:pt x="93783" y="30085"/>
                  <a:pt x="93379" y="29893"/>
                  <a:pt x="92869" y="29723"/>
                </a:cubicBezTo>
                <a:cubicBezTo>
                  <a:pt x="97376" y="30233"/>
                  <a:pt x="100055" y="29468"/>
                  <a:pt x="100906" y="27427"/>
                </a:cubicBezTo>
                <a:cubicBezTo>
                  <a:pt x="101331" y="26661"/>
                  <a:pt x="101458" y="26066"/>
                  <a:pt x="101288" y="25641"/>
                </a:cubicBezTo>
                <a:cubicBezTo>
                  <a:pt x="101288" y="25726"/>
                  <a:pt x="101373" y="25768"/>
                  <a:pt x="101543" y="25768"/>
                </a:cubicBezTo>
                <a:cubicBezTo>
                  <a:pt x="101714" y="25768"/>
                  <a:pt x="101799" y="25811"/>
                  <a:pt x="101799" y="25896"/>
                </a:cubicBezTo>
                <a:cubicBezTo>
                  <a:pt x="102819" y="25641"/>
                  <a:pt x="103117" y="24918"/>
                  <a:pt x="102692" y="23727"/>
                </a:cubicBezTo>
                <a:cubicBezTo>
                  <a:pt x="104307" y="23047"/>
                  <a:pt x="105413" y="22707"/>
                  <a:pt x="106008" y="22707"/>
                </a:cubicBezTo>
                <a:cubicBezTo>
                  <a:pt x="106433" y="22792"/>
                  <a:pt x="106901" y="23047"/>
                  <a:pt x="107412" y="23472"/>
                </a:cubicBezTo>
                <a:cubicBezTo>
                  <a:pt x="107922" y="23898"/>
                  <a:pt x="108347" y="24110"/>
                  <a:pt x="108687" y="24110"/>
                </a:cubicBezTo>
                <a:cubicBezTo>
                  <a:pt x="110133" y="24365"/>
                  <a:pt x="111047" y="23940"/>
                  <a:pt x="111430" y="22834"/>
                </a:cubicBezTo>
                <a:cubicBezTo>
                  <a:pt x="111813" y="21729"/>
                  <a:pt x="111409" y="20751"/>
                  <a:pt x="110218" y="19900"/>
                </a:cubicBezTo>
                <a:cubicBezTo>
                  <a:pt x="110813" y="20241"/>
                  <a:pt x="111111" y="19985"/>
                  <a:pt x="111111" y="19135"/>
                </a:cubicBezTo>
                <a:cubicBezTo>
                  <a:pt x="111026" y="18029"/>
                  <a:pt x="110728" y="17222"/>
                  <a:pt x="110218" y="16711"/>
                </a:cubicBezTo>
                <a:cubicBezTo>
                  <a:pt x="109963" y="16541"/>
                  <a:pt x="109686" y="16435"/>
                  <a:pt x="109389" y="16392"/>
                </a:cubicBezTo>
                <a:cubicBezTo>
                  <a:pt x="109091" y="16350"/>
                  <a:pt x="108815" y="16350"/>
                  <a:pt x="108560" y="16392"/>
                </a:cubicBezTo>
                <a:cubicBezTo>
                  <a:pt x="108304" y="16435"/>
                  <a:pt x="108007" y="16414"/>
                  <a:pt x="107667" y="16329"/>
                </a:cubicBezTo>
                <a:cubicBezTo>
                  <a:pt x="107582" y="16329"/>
                  <a:pt x="107241" y="16243"/>
                  <a:pt x="106646" y="16073"/>
                </a:cubicBezTo>
                <a:cubicBezTo>
                  <a:pt x="106561" y="16158"/>
                  <a:pt x="106476" y="16201"/>
                  <a:pt x="106391" y="16201"/>
                </a:cubicBezTo>
                <a:lnTo>
                  <a:pt x="105370" y="16201"/>
                </a:lnTo>
                <a:cubicBezTo>
                  <a:pt x="105030" y="16371"/>
                  <a:pt x="104860" y="16584"/>
                  <a:pt x="104860" y="16839"/>
                </a:cubicBezTo>
                <a:lnTo>
                  <a:pt x="104860" y="16966"/>
                </a:lnTo>
                <a:cubicBezTo>
                  <a:pt x="104775" y="17222"/>
                  <a:pt x="104945" y="17477"/>
                  <a:pt x="105370" y="17732"/>
                </a:cubicBezTo>
                <a:lnTo>
                  <a:pt x="106008" y="17859"/>
                </a:lnTo>
                <a:lnTo>
                  <a:pt x="106391" y="18114"/>
                </a:lnTo>
                <a:cubicBezTo>
                  <a:pt x="106306" y="18114"/>
                  <a:pt x="106200" y="18221"/>
                  <a:pt x="106072" y="18433"/>
                </a:cubicBezTo>
                <a:cubicBezTo>
                  <a:pt x="105945" y="18646"/>
                  <a:pt x="105838" y="18752"/>
                  <a:pt x="105753" y="18752"/>
                </a:cubicBezTo>
                <a:cubicBezTo>
                  <a:pt x="105753" y="19007"/>
                  <a:pt x="105881" y="19220"/>
                  <a:pt x="106136" y="19390"/>
                </a:cubicBezTo>
                <a:cubicBezTo>
                  <a:pt x="105966" y="19475"/>
                  <a:pt x="105370" y="19794"/>
                  <a:pt x="104350" y="20347"/>
                </a:cubicBezTo>
                <a:cubicBezTo>
                  <a:pt x="103329" y="20900"/>
                  <a:pt x="102606" y="21346"/>
                  <a:pt x="102181" y="21686"/>
                </a:cubicBezTo>
                <a:cubicBezTo>
                  <a:pt x="102096" y="21771"/>
                  <a:pt x="101926" y="21878"/>
                  <a:pt x="101671" y="22005"/>
                </a:cubicBezTo>
                <a:cubicBezTo>
                  <a:pt x="101416" y="22133"/>
                  <a:pt x="101246" y="22239"/>
                  <a:pt x="101161" y="22324"/>
                </a:cubicBezTo>
                <a:cubicBezTo>
                  <a:pt x="100991" y="22409"/>
                  <a:pt x="100821" y="22324"/>
                  <a:pt x="100650" y="22069"/>
                </a:cubicBezTo>
                <a:cubicBezTo>
                  <a:pt x="100480" y="21814"/>
                  <a:pt x="100310" y="21431"/>
                  <a:pt x="100140" y="20921"/>
                </a:cubicBezTo>
                <a:cubicBezTo>
                  <a:pt x="99970" y="20411"/>
                  <a:pt x="99800" y="19922"/>
                  <a:pt x="99630" y="19454"/>
                </a:cubicBezTo>
                <a:cubicBezTo>
                  <a:pt x="99460" y="18986"/>
                  <a:pt x="99268" y="18561"/>
                  <a:pt x="99056" y="18178"/>
                </a:cubicBezTo>
                <a:cubicBezTo>
                  <a:pt x="98843" y="17796"/>
                  <a:pt x="98609" y="17604"/>
                  <a:pt x="98354" y="17604"/>
                </a:cubicBezTo>
                <a:cubicBezTo>
                  <a:pt x="97334" y="17604"/>
                  <a:pt x="96568" y="18327"/>
                  <a:pt x="96058" y="19773"/>
                </a:cubicBezTo>
                <a:cubicBezTo>
                  <a:pt x="96313" y="18922"/>
                  <a:pt x="95760" y="18178"/>
                  <a:pt x="94400" y="17540"/>
                </a:cubicBezTo>
                <a:cubicBezTo>
                  <a:pt x="93039" y="16903"/>
                  <a:pt x="91976" y="16584"/>
                  <a:pt x="91211" y="16584"/>
                </a:cubicBezTo>
                <a:cubicBezTo>
                  <a:pt x="92911" y="15308"/>
                  <a:pt x="92529" y="14032"/>
                  <a:pt x="90062" y="12757"/>
                </a:cubicBezTo>
                <a:close/>
                <a:moveTo>
                  <a:pt x="97972" y="0"/>
                </a:moveTo>
                <a:cubicBezTo>
                  <a:pt x="115746" y="0"/>
                  <a:pt x="132138" y="4380"/>
                  <a:pt x="147149" y="13139"/>
                </a:cubicBezTo>
                <a:cubicBezTo>
                  <a:pt x="162159" y="21899"/>
                  <a:pt x="174044" y="33784"/>
                  <a:pt x="182804" y="48794"/>
                </a:cubicBezTo>
                <a:cubicBezTo>
                  <a:pt x="191563" y="63805"/>
                  <a:pt x="195943" y="80197"/>
                  <a:pt x="195943" y="97971"/>
                </a:cubicBezTo>
                <a:cubicBezTo>
                  <a:pt x="195943" y="115746"/>
                  <a:pt x="191563" y="132138"/>
                  <a:pt x="182804" y="147148"/>
                </a:cubicBezTo>
                <a:cubicBezTo>
                  <a:pt x="174044" y="162159"/>
                  <a:pt x="162159" y="174044"/>
                  <a:pt x="147149" y="182803"/>
                </a:cubicBezTo>
                <a:cubicBezTo>
                  <a:pt x="132138" y="191563"/>
                  <a:pt x="115746" y="195943"/>
                  <a:pt x="97972" y="195943"/>
                </a:cubicBezTo>
                <a:cubicBezTo>
                  <a:pt x="80197" y="195943"/>
                  <a:pt x="63805" y="191563"/>
                  <a:pt x="48795" y="182803"/>
                </a:cubicBezTo>
                <a:cubicBezTo>
                  <a:pt x="33784" y="174044"/>
                  <a:pt x="21899" y="162159"/>
                  <a:pt x="13140" y="147148"/>
                </a:cubicBezTo>
                <a:cubicBezTo>
                  <a:pt x="4380" y="132138"/>
                  <a:pt x="0" y="115746"/>
                  <a:pt x="0" y="97971"/>
                </a:cubicBezTo>
                <a:cubicBezTo>
                  <a:pt x="0" y="80197"/>
                  <a:pt x="4380" y="63805"/>
                  <a:pt x="13140" y="48794"/>
                </a:cubicBezTo>
                <a:cubicBezTo>
                  <a:pt x="21899" y="33784"/>
                  <a:pt x="33784" y="21899"/>
                  <a:pt x="48795" y="13139"/>
                </a:cubicBezTo>
                <a:cubicBezTo>
                  <a:pt x="63805" y="4380"/>
                  <a:pt x="80197" y="0"/>
                  <a:pt x="979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cs typeface="+mn-ea"/>
              <a:sym typeface="+mn-lt"/>
            </a:endParaRPr>
          </a:p>
        </p:txBody>
      </p:sp>
      <p:sp>
        <p:nvSpPr>
          <p:cNvPr id="38" name="Text Placeholder 32"/>
          <p:cNvSpPr txBox="1"/>
          <p:nvPr/>
        </p:nvSpPr>
        <p:spPr>
          <a:xfrm>
            <a:off x="1384782" y="2510524"/>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US" sz="1000" dirty="0">
                <a:solidFill>
                  <a:schemeClr val="accent2"/>
                </a:solidFill>
                <a:latin typeface="+mn-lt"/>
                <a:cs typeface="+mn-ea"/>
                <a:sym typeface="+mn-lt"/>
              </a:rPr>
              <a:t>Lemon drops oat cake oat cake sugar plum sweet cake oreo</a:t>
            </a:r>
          </a:p>
        </p:txBody>
      </p:sp>
      <p:sp>
        <p:nvSpPr>
          <p:cNvPr id="39" name="Text Placeholder 33"/>
          <p:cNvSpPr txBox="1"/>
          <p:nvPr/>
        </p:nvSpPr>
        <p:spPr>
          <a:xfrm>
            <a:off x="1370495" y="2230346"/>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AU" sz="1300" b="1" dirty="0">
                <a:solidFill>
                  <a:schemeClr val="accent2"/>
                </a:solidFill>
                <a:latin typeface="+mn-lt"/>
                <a:cs typeface="+mn-ea"/>
                <a:sym typeface="+mn-lt"/>
              </a:rPr>
              <a:t>Business Strategy</a:t>
            </a:r>
          </a:p>
        </p:txBody>
      </p:sp>
      <p:sp>
        <p:nvSpPr>
          <p:cNvPr id="40" name="Text Placeholder 32"/>
          <p:cNvSpPr txBox="1"/>
          <p:nvPr/>
        </p:nvSpPr>
        <p:spPr>
          <a:xfrm>
            <a:off x="1384782" y="4302468"/>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US" sz="1000" dirty="0">
                <a:solidFill>
                  <a:schemeClr val="accent2"/>
                </a:solidFill>
                <a:latin typeface="+mn-lt"/>
                <a:cs typeface="+mn-ea"/>
                <a:sym typeface="+mn-lt"/>
              </a:rPr>
              <a:t>Lemon drops oat cake oat cake sugar plum sweet cake oreo</a:t>
            </a:r>
          </a:p>
        </p:txBody>
      </p:sp>
      <p:sp>
        <p:nvSpPr>
          <p:cNvPr id="41" name="Text Placeholder 33"/>
          <p:cNvSpPr txBox="1"/>
          <p:nvPr/>
        </p:nvSpPr>
        <p:spPr>
          <a:xfrm>
            <a:off x="1370495" y="4022290"/>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AU" sz="1300" b="1" dirty="0">
                <a:solidFill>
                  <a:schemeClr val="accent2"/>
                </a:solidFill>
                <a:latin typeface="+mn-lt"/>
                <a:cs typeface="+mn-ea"/>
                <a:sym typeface="+mn-lt"/>
              </a:rPr>
              <a:t>Creative Solution</a:t>
            </a:r>
          </a:p>
        </p:txBody>
      </p:sp>
      <p:sp>
        <p:nvSpPr>
          <p:cNvPr id="42" name="Text Placeholder 32"/>
          <p:cNvSpPr txBox="1"/>
          <p:nvPr/>
        </p:nvSpPr>
        <p:spPr>
          <a:xfrm>
            <a:off x="1397091" y="3380347"/>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US" sz="1000" dirty="0">
                <a:solidFill>
                  <a:schemeClr val="accent2"/>
                </a:solidFill>
                <a:latin typeface="+mn-lt"/>
                <a:cs typeface="+mn-ea"/>
                <a:sym typeface="+mn-lt"/>
              </a:rPr>
              <a:t>Lemon drops oat cake oat cake sugar plum sweet cake oreo</a:t>
            </a:r>
          </a:p>
        </p:txBody>
      </p:sp>
      <p:sp>
        <p:nvSpPr>
          <p:cNvPr id="43" name="Text Placeholder 33"/>
          <p:cNvSpPr txBox="1"/>
          <p:nvPr/>
        </p:nvSpPr>
        <p:spPr>
          <a:xfrm>
            <a:off x="1382804" y="3100169"/>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AU" sz="1300" b="1" dirty="0">
                <a:solidFill>
                  <a:schemeClr val="accent2"/>
                </a:solidFill>
                <a:latin typeface="+mn-lt"/>
                <a:cs typeface="+mn-ea"/>
                <a:sym typeface="+mn-lt"/>
              </a:rPr>
              <a:t>File Manager</a:t>
            </a:r>
          </a:p>
        </p:txBody>
      </p:sp>
      <p:sp>
        <p:nvSpPr>
          <p:cNvPr id="44" name="Text Placeholder 32"/>
          <p:cNvSpPr txBox="1"/>
          <p:nvPr/>
        </p:nvSpPr>
        <p:spPr>
          <a:xfrm>
            <a:off x="1370495" y="5277776"/>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US" sz="1000" dirty="0">
                <a:solidFill>
                  <a:schemeClr val="accent2"/>
                </a:solidFill>
                <a:latin typeface="+mn-lt"/>
                <a:cs typeface="+mn-ea"/>
                <a:sym typeface="+mn-lt"/>
              </a:rPr>
              <a:t>Lemon drops oat cake oat cake sugar plum sweet cake oreo</a:t>
            </a:r>
          </a:p>
        </p:txBody>
      </p:sp>
      <p:sp>
        <p:nvSpPr>
          <p:cNvPr id="45" name="Text Placeholder 33"/>
          <p:cNvSpPr txBox="1"/>
          <p:nvPr/>
        </p:nvSpPr>
        <p:spPr>
          <a:xfrm>
            <a:off x="1356208" y="4997598"/>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r">
              <a:buNone/>
            </a:pPr>
            <a:r>
              <a:rPr lang="en-AU" sz="1300" b="1" dirty="0">
                <a:solidFill>
                  <a:schemeClr val="accent2"/>
                </a:solidFill>
                <a:latin typeface="+mn-lt"/>
                <a:cs typeface="+mn-ea"/>
                <a:sym typeface="+mn-lt"/>
              </a:rPr>
              <a:t>Best Security System</a:t>
            </a:r>
          </a:p>
        </p:txBody>
      </p:sp>
      <p:sp>
        <p:nvSpPr>
          <p:cNvPr id="46" name="任意多边形 45"/>
          <p:cNvSpPr/>
          <p:nvPr/>
        </p:nvSpPr>
        <p:spPr>
          <a:xfrm>
            <a:off x="3161762" y="2210059"/>
            <a:ext cx="297250" cy="274385"/>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7" name="任意多边形 46"/>
          <p:cNvSpPr/>
          <p:nvPr/>
        </p:nvSpPr>
        <p:spPr>
          <a:xfrm>
            <a:off x="3171095" y="4051394"/>
            <a:ext cx="282952" cy="212025"/>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8" name="任意多边形 47"/>
          <p:cNvSpPr/>
          <p:nvPr/>
        </p:nvSpPr>
        <p:spPr>
          <a:xfrm>
            <a:off x="3159105" y="3106457"/>
            <a:ext cx="302563" cy="259392"/>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9" name="任意多边形 48"/>
          <p:cNvSpPr/>
          <p:nvPr/>
        </p:nvSpPr>
        <p:spPr>
          <a:xfrm>
            <a:off x="3180366" y="5005332"/>
            <a:ext cx="269851" cy="231301"/>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50" name="Text Placeholder 32"/>
          <p:cNvSpPr txBox="1"/>
          <p:nvPr/>
        </p:nvSpPr>
        <p:spPr>
          <a:xfrm>
            <a:off x="9339260" y="2510524"/>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sz="1000" dirty="0">
                <a:solidFill>
                  <a:schemeClr val="accent2"/>
                </a:solidFill>
                <a:latin typeface="+mn-lt"/>
                <a:cs typeface="+mn-ea"/>
                <a:sym typeface="+mn-lt"/>
              </a:rPr>
              <a:t>Lemon drops oat cake oat cake sugar plum sweet cake oreo</a:t>
            </a:r>
          </a:p>
        </p:txBody>
      </p:sp>
      <p:sp>
        <p:nvSpPr>
          <p:cNvPr id="51" name="Text Placeholder 33"/>
          <p:cNvSpPr txBox="1"/>
          <p:nvPr/>
        </p:nvSpPr>
        <p:spPr>
          <a:xfrm>
            <a:off x="9324973" y="2230346"/>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AU" sz="1300" b="1" dirty="0">
                <a:solidFill>
                  <a:schemeClr val="accent2"/>
                </a:solidFill>
                <a:latin typeface="+mn-lt"/>
                <a:cs typeface="+mn-ea"/>
                <a:sym typeface="+mn-lt"/>
              </a:rPr>
              <a:t>Business Strategy</a:t>
            </a:r>
          </a:p>
        </p:txBody>
      </p:sp>
      <p:sp>
        <p:nvSpPr>
          <p:cNvPr id="52" name="Text Placeholder 32"/>
          <p:cNvSpPr txBox="1"/>
          <p:nvPr/>
        </p:nvSpPr>
        <p:spPr>
          <a:xfrm>
            <a:off x="9339260" y="4302468"/>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sz="1000" dirty="0">
                <a:solidFill>
                  <a:schemeClr val="accent2"/>
                </a:solidFill>
                <a:latin typeface="+mn-lt"/>
                <a:cs typeface="+mn-ea"/>
                <a:sym typeface="+mn-lt"/>
              </a:rPr>
              <a:t>Lemon drops oat cake oat cake sugar plum sweet cake oreo</a:t>
            </a:r>
          </a:p>
        </p:txBody>
      </p:sp>
      <p:sp>
        <p:nvSpPr>
          <p:cNvPr id="53" name="Text Placeholder 33"/>
          <p:cNvSpPr txBox="1"/>
          <p:nvPr/>
        </p:nvSpPr>
        <p:spPr>
          <a:xfrm>
            <a:off x="9324973" y="4022290"/>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AU" sz="1300" b="1" dirty="0">
                <a:solidFill>
                  <a:schemeClr val="accent2"/>
                </a:solidFill>
                <a:latin typeface="+mn-lt"/>
                <a:cs typeface="+mn-ea"/>
                <a:sym typeface="+mn-lt"/>
              </a:rPr>
              <a:t>Creative Solution</a:t>
            </a:r>
          </a:p>
        </p:txBody>
      </p:sp>
      <p:sp>
        <p:nvSpPr>
          <p:cNvPr id="54" name="Text Placeholder 32"/>
          <p:cNvSpPr txBox="1"/>
          <p:nvPr/>
        </p:nvSpPr>
        <p:spPr>
          <a:xfrm>
            <a:off x="9351569" y="3380347"/>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sz="1000" dirty="0">
                <a:solidFill>
                  <a:schemeClr val="accent2"/>
                </a:solidFill>
                <a:latin typeface="+mn-lt"/>
                <a:cs typeface="+mn-ea"/>
                <a:sym typeface="+mn-lt"/>
              </a:rPr>
              <a:t>Lemon drops oat cake oat cake sugar plum sweet cake oreo</a:t>
            </a:r>
          </a:p>
        </p:txBody>
      </p:sp>
      <p:sp>
        <p:nvSpPr>
          <p:cNvPr id="55" name="Text Placeholder 33"/>
          <p:cNvSpPr txBox="1"/>
          <p:nvPr/>
        </p:nvSpPr>
        <p:spPr>
          <a:xfrm>
            <a:off x="9337282" y="3100169"/>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AU" sz="1300" b="1" dirty="0">
                <a:solidFill>
                  <a:schemeClr val="accent2"/>
                </a:solidFill>
                <a:latin typeface="+mn-lt"/>
                <a:cs typeface="+mn-ea"/>
                <a:sym typeface="+mn-lt"/>
              </a:rPr>
              <a:t>File Manager</a:t>
            </a:r>
          </a:p>
        </p:txBody>
      </p:sp>
      <p:sp>
        <p:nvSpPr>
          <p:cNvPr id="56" name="Text Placeholder 32"/>
          <p:cNvSpPr txBox="1"/>
          <p:nvPr/>
        </p:nvSpPr>
        <p:spPr>
          <a:xfrm>
            <a:off x="9324973" y="5277776"/>
            <a:ext cx="1684284" cy="32230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sz="1000" dirty="0">
                <a:solidFill>
                  <a:schemeClr val="accent2"/>
                </a:solidFill>
                <a:latin typeface="+mn-lt"/>
                <a:cs typeface="+mn-ea"/>
                <a:sym typeface="+mn-lt"/>
              </a:rPr>
              <a:t>Lemon drops oat cake oat cake sugar plum sweet cake oreo</a:t>
            </a:r>
          </a:p>
        </p:txBody>
      </p:sp>
      <p:sp>
        <p:nvSpPr>
          <p:cNvPr id="57" name="Text Placeholder 33"/>
          <p:cNvSpPr txBox="1"/>
          <p:nvPr/>
        </p:nvSpPr>
        <p:spPr>
          <a:xfrm>
            <a:off x="9310686" y="4997598"/>
            <a:ext cx="1696154"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AU" sz="1300" b="1" dirty="0">
                <a:solidFill>
                  <a:schemeClr val="accent2"/>
                </a:solidFill>
                <a:latin typeface="+mn-lt"/>
                <a:cs typeface="+mn-ea"/>
                <a:sym typeface="+mn-lt"/>
              </a:rPr>
              <a:t>Best Security System</a:t>
            </a:r>
          </a:p>
        </p:txBody>
      </p:sp>
      <p:sp>
        <p:nvSpPr>
          <p:cNvPr id="58" name="任意多边形 57"/>
          <p:cNvSpPr/>
          <p:nvPr/>
        </p:nvSpPr>
        <p:spPr>
          <a:xfrm>
            <a:off x="8900055" y="2234039"/>
            <a:ext cx="321231" cy="321231"/>
          </a:xfrm>
          <a:custGeom>
            <a:avLst/>
            <a:gdLst/>
            <a:ahLst/>
            <a:cxnLst/>
            <a:rect l="l" t="t" r="r" b="b"/>
            <a:pathLst>
              <a:path w="195943" h="195943">
                <a:moveTo>
                  <a:pt x="127822" y="145618"/>
                </a:moveTo>
                <a:cubicBezTo>
                  <a:pt x="126632" y="146170"/>
                  <a:pt x="125739" y="146830"/>
                  <a:pt x="125143" y="147595"/>
                </a:cubicBezTo>
                <a:cubicBezTo>
                  <a:pt x="125058" y="147680"/>
                  <a:pt x="124654" y="147914"/>
                  <a:pt x="123931" y="148297"/>
                </a:cubicBezTo>
                <a:cubicBezTo>
                  <a:pt x="123209" y="148679"/>
                  <a:pt x="122720" y="148998"/>
                  <a:pt x="122464" y="149253"/>
                </a:cubicBezTo>
                <a:cubicBezTo>
                  <a:pt x="122124" y="149764"/>
                  <a:pt x="121742" y="150508"/>
                  <a:pt x="121316" y="151486"/>
                </a:cubicBezTo>
                <a:cubicBezTo>
                  <a:pt x="120891" y="152464"/>
                  <a:pt x="120636" y="153038"/>
                  <a:pt x="120551" y="153208"/>
                </a:cubicBezTo>
                <a:cubicBezTo>
                  <a:pt x="120551" y="153038"/>
                  <a:pt x="120445" y="152761"/>
                  <a:pt x="120232" y="152379"/>
                </a:cubicBezTo>
                <a:cubicBezTo>
                  <a:pt x="120019" y="151996"/>
                  <a:pt x="119913" y="151720"/>
                  <a:pt x="119913" y="151550"/>
                </a:cubicBezTo>
                <a:cubicBezTo>
                  <a:pt x="118893" y="151720"/>
                  <a:pt x="118212" y="151592"/>
                  <a:pt x="117872" y="151167"/>
                </a:cubicBezTo>
                <a:cubicBezTo>
                  <a:pt x="118297" y="152528"/>
                  <a:pt x="118637" y="153250"/>
                  <a:pt x="118893" y="153335"/>
                </a:cubicBezTo>
                <a:lnTo>
                  <a:pt x="118382" y="153080"/>
                </a:lnTo>
                <a:cubicBezTo>
                  <a:pt x="118297" y="153591"/>
                  <a:pt x="118425" y="154228"/>
                  <a:pt x="118765" y="154994"/>
                </a:cubicBezTo>
                <a:cubicBezTo>
                  <a:pt x="119105" y="155759"/>
                  <a:pt x="119275" y="156227"/>
                  <a:pt x="119275" y="156397"/>
                </a:cubicBezTo>
                <a:cubicBezTo>
                  <a:pt x="119360" y="156822"/>
                  <a:pt x="119297" y="157375"/>
                  <a:pt x="119084" y="158055"/>
                </a:cubicBezTo>
                <a:cubicBezTo>
                  <a:pt x="118871" y="158736"/>
                  <a:pt x="118765" y="159204"/>
                  <a:pt x="118765" y="159459"/>
                </a:cubicBezTo>
                <a:cubicBezTo>
                  <a:pt x="118765" y="159629"/>
                  <a:pt x="118978" y="160096"/>
                  <a:pt x="119403" y="160862"/>
                </a:cubicBezTo>
                <a:cubicBezTo>
                  <a:pt x="119743" y="162478"/>
                  <a:pt x="119658" y="163838"/>
                  <a:pt x="119148" y="164944"/>
                </a:cubicBezTo>
                <a:cubicBezTo>
                  <a:pt x="119148" y="165029"/>
                  <a:pt x="118999" y="165327"/>
                  <a:pt x="118701" y="165837"/>
                </a:cubicBezTo>
                <a:cubicBezTo>
                  <a:pt x="118404" y="166347"/>
                  <a:pt x="118127" y="166815"/>
                  <a:pt x="117872" y="167240"/>
                </a:cubicBezTo>
                <a:lnTo>
                  <a:pt x="117617" y="167878"/>
                </a:lnTo>
                <a:lnTo>
                  <a:pt x="117362" y="167751"/>
                </a:lnTo>
                <a:cubicBezTo>
                  <a:pt x="117277" y="167665"/>
                  <a:pt x="117192" y="167665"/>
                  <a:pt x="117107" y="167751"/>
                </a:cubicBezTo>
                <a:cubicBezTo>
                  <a:pt x="117022" y="168261"/>
                  <a:pt x="116639" y="168814"/>
                  <a:pt x="115959" y="169409"/>
                </a:cubicBezTo>
                <a:cubicBezTo>
                  <a:pt x="115278" y="170004"/>
                  <a:pt x="114853" y="170472"/>
                  <a:pt x="114683" y="170812"/>
                </a:cubicBezTo>
                <a:cubicBezTo>
                  <a:pt x="113407" y="172768"/>
                  <a:pt x="113024" y="174384"/>
                  <a:pt x="113535" y="175660"/>
                </a:cubicBezTo>
                <a:cubicBezTo>
                  <a:pt x="113790" y="176340"/>
                  <a:pt x="114215" y="176765"/>
                  <a:pt x="114810" y="176935"/>
                </a:cubicBezTo>
                <a:cubicBezTo>
                  <a:pt x="115066" y="177020"/>
                  <a:pt x="115193" y="176935"/>
                  <a:pt x="115193" y="176680"/>
                </a:cubicBezTo>
                <a:cubicBezTo>
                  <a:pt x="115278" y="177446"/>
                  <a:pt x="114810" y="178594"/>
                  <a:pt x="113790" y="180124"/>
                </a:cubicBezTo>
                <a:cubicBezTo>
                  <a:pt x="113875" y="180210"/>
                  <a:pt x="114045" y="180337"/>
                  <a:pt x="114300" y="180507"/>
                </a:cubicBezTo>
                <a:cubicBezTo>
                  <a:pt x="112854" y="180507"/>
                  <a:pt x="112429" y="181103"/>
                  <a:pt x="113024" y="182293"/>
                </a:cubicBezTo>
                <a:cubicBezTo>
                  <a:pt x="130203" y="179232"/>
                  <a:pt x="145171" y="171535"/>
                  <a:pt x="157928" y="159204"/>
                </a:cubicBezTo>
                <a:lnTo>
                  <a:pt x="157545" y="159204"/>
                </a:lnTo>
                <a:lnTo>
                  <a:pt x="158183" y="158948"/>
                </a:lnTo>
                <a:lnTo>
                  <a:pt x="158821" y="158311"/>
                </a:lnTo>
                <a:cubicBezTo>
                  <a:pt x="158226" y="157460"/>
                  <a:pt x="156993" y="156950"/>
                  <a:pt x="155122" y="156780"/>
                </a:cubicBezTo>
                <a:cubicBezTo>
                  <a:pt x="155207" y="155759"/>
                  <a:pt x="154611" y="154632"/>
                  <a:pt x="153336" y="153399"/>
                </a:cubicBezTo>
                <a:cubicBezTo>
                  <a:pt x="152060" y="152166"/>
                  <a:pt x="150912" y="151507"/>
                  <a:pt x="149891" y="151422"/>
                </a:cubicBezTo>
                <a:cubicBezTo>
                  <a:pt x="149891" y="151082"/>
                  <a:pt x="149445" y="150614"/>
                  <a:pt x="148552" y="150019"/>
                </a:cubicBezTo>
                <a:cubicBezTo>
                  <a:pt x="147659" y="149423"/>
                  <a:pt x="146915" y="149083"/>
                  <a:pt x="146319" y="148998"/>
                </a:cubicBezTo>
                <a:cubicBezTo>
                  <a:pt x="145554" y="148828"/>
                  <a:pt x="144406" y="149211"/>
                  <a:pt x="142875" y="150146"/>
                </a:cubicBezTo>
                <a:cubicBezTo>
                  <a:pt x="142280" y="150401"/>
                  <a:pt x="142110" y="150614"/>
                  <a:pt x="142365" y="150784"/>
                </a:cubicBezTo>
                <a:cubicBezTo>
                  <a:pt x="142110" y="150529"/>
                  <a:pt x="141599" y="150061"/>
                  <a:pt x="140834" y="149381"/>
                </a:cubicBezTo>
                <a:cubicBezTo>
                  <a:pt x="140069" y="148701"/>
                  <a:pt x="139388" y="148233"/>
                  <a:pt x="138793" y="147978"/>
                </a:cubicBezTo>
                <a:cubicBezTo>
                  <a:pt x="138623" y="147893"/>
                  <a:pt x="138304" y="147850"/>
                  <a:pt x="137836" y="147850"/>
                </a:cubicBezTo>
                <a:cubicBezTo>
                  <a:pt x="137369" y="147850"/>
                  <a:pt x="137007" y="147765"/>
                  <a:pt x="136752" y="147595"/>
                </a:cubicBezTo>
                <a:cubicBezTo>
                  <a:pt x="136667" y="147510"/>
                  <a:pt x="136412" y="147319"/>
                  <a:pt x="135987" y="147021"/>
                </a:cubicBezTo>
                <a:cubicBezTo>
                  <a:pt x="135561" y="146723"/>
                  <a:pt x="135264" y="146532"/>
                  <a:pt x="135094" y="146447"/>
                </a:cubicBezTo>
                <a:cubicBezTo>
                  <a:pt x="134923" y="146362"/>
                  <a:pt x="134647" y="146234"/>
                  <a:pt x="134264" y="146064"/>
                </a:cubicBezTo>
                <a:cubicBezTo>
                  <a:pt x="133882" y="145894"/>
                  <a:pt x="133563" y="145830"/>
                  <a:pt x="133308" y="145873"/>
                </a:cubicBezTo>
                <a:cubicBezTo>
                  <a:pt x="133052" y="145915"/>
                  <a:pt x="132734" y="146022"/>
                  <a:pt x="132351" y="146192"/>
                </a:cubicBezTo>
                <a:cubicBezTo>
                  <a:pt x="131968" y="146362"/>
                  <a:pt x="131607" y="146617"/>
                  <a:pt x="131267" y="146957"/>
                </a:cubicBezTo>
                <a:cubicBezTo>
                  <a:pt x="130926" y="147297"/>
                  <a:pt x="130735" y="147956"/>
                  <a:pt x="130693" y="148934"/>
                </a:cubicBezTo>
                <a:cubicBezTo>
                  <a:pt x="130650" y="149912"/>
                  <a:pt x="130544" y="150529"/>
                  <a:pt x="130374" y="150784"/>
                </a:cubicBezTo>
                <a:cubicBezTo>
                  <a:pt x="129693" y="150274"/>
                  <a:pt x="129672" y="149423"/>
                  <a:pt x="130310" y="148233"/>
                </a:cubicBezTo>
                <a:cubicBezTo>
                  <a:pt x="130948" y="147042"/>
                  <a:pt x="131011" y="146192"/>
                  <a:pt x="130501" y="145681"/>
                </a:cubicBezTo>
                <a:cubicBezTo>
                  <a:pt x="129906" y="145086"/>
                  <a:pt x="129013" y="145065"/>
                  <a:pt x="127822" y="145618"/>
                </a:cubicBezTo>
                <a:close/>
                <a:moveTo>
                  <a:pt x="34480" y="64961"/>
                </a:moveTo>
                <a:lnTo>
                  <a:pt x="35336" y="65187"/>
                </a:lnTo>
                <a:cubicBezTo>
                  <a:pt x="35251" y="65357"/>
                  <a:pt x="35209" y="65633"/>
                  <a:pt x="35209" y="66016"/>
                </a:cubicBezTo>
                <a:cubicBezTo>
                  <a:pt x="35209" y="66399"/>
                  <a:pt x="35209" y="66632"/>
                  <a:pt x="35209" y="66717"/>
                </a:cubicBezTo>
                <a:close/>
                <a:moveTo>
                  <a:pt x="150912" y="52302"/>
                </a:moveTo>
                <a:cubicBezTo>
                  <a:pt x="151167" y="52473"/>
                  <a:pt x="151592" y="52685"/>
                  <a:pt x="152188" y="52940"/>
                </a:cubicBezTo>
                <a:cubicBezTo>
                  <a:pt x="151677" y="53280"/>
                  <a:pt x="151422" y="53323"/>
                  <a:pt x="151422" y="53068"/>
                </a:cubicBezTo>
                <a:cubicBezTo>
                  <a:pt x="151337" y="52983"/>
                  <a:pt x="151231" y="52855"/>
                  <a:pt x="151103" y="52685"/>
                </a:cubicBezTo>
                <a:cubicBezTo>
                  <a:pt x="150976" y="52515"/>
                  <a:pt x="150912" y="52387"/>
                  <a:pt x="150912" y="52302"/>
                </a:cubicBezTo>
                <a:close/>
                <a:moveTo>
                  <a:pt x="155377" y="50134"/>
                </a:moveTo>
                <a:lnTo>
                  <a:pt x="155377" y="50261"/>
                </a:lnTo>
                <a:cubicBezTo>
                  <a:pt x="155377" y="50431"/>
                  <a:pt x="154973" y="50857"/>
                  <a:pt x="154165" y="51537"/>
                </a:cubicBezTo>
                <a:cubicBezTo>
                  <a:pt x="153357" y="52217"/>
                  <a:pt x="152868" y="52728"/>
                  <a:pt x="152698" y="53068"/>
                </a:cubicBezTo>
                <a:cubicBezTo>
                  <a:pt x="152613" y="52983"/>
                  <a:pt x="152443" y="52940"/>
                  <a:pt x="152188" y="52940"/>
                </a:cubicBezTo>
                <a:cubicBezTo>
                  <a:pt x="153123" y="52345"/>
                  <a:pt x="154186" y="51409"/>
                  <a:pt x="155377" y="50134"/>
                </a:cubicBezTo>
                <a:close/>
                <a:moveTo>
                  <a:pt x="89552" y="29085"/>
                </a:moveTo>
                <a:cubicBezTo>
                  <a:pt x="89637" y="29085"/>
                  <a:pt x="89914" y="29128"/>
                  <a:pt x="90381" y="29213"/>
                </a:cubicBezTo>
                <a:cubicBezTo>
                  <a:pt x="90849" y="29298"/>
                  <a:pt x="91296" y="29383"/>
                  <a:pt x="91721" y="29468"/>
                </a:cubicBezTo>
                <a:cubicBezTo>
                  <a:pt x="92146" y="29553"/>
                  <a:pt x="92529" y="29638"/>
                  <a:pt x="92869" y="29723"/>
                </a:cubicBezTo>
                <a:cubicBezTo>
                  <a:pt x="91508" y="29553"/>
                  <a:pt x="90403" y="29340"/>
                  <a:pt x="89552" y="29085"/>
                </a:cubicBezTo>
                <a:close/>
                <a:moveTo>
                  <a:pt x="100332" y="24684"/>
                </a:moveTo>
                <a:cubicBezTo>
                  <a:pt x="100884" y="24812"/>
                  <a:pt x="101203" y="25131"/>
                  <a:pt x="101288" y="25641"/>
                </a:cubicBezTo>
                <a:cubicBezTo>
                  <a:pt x="100863" y="25386"/>
                  <a:pt x="99970" y="25173"/>
                  <a:pt x="98609" y="25003"/>
                </a:cubicBezTo>
                <a:cubicBezTo>
                  <a:pt x="99205" y="24663"/>
                  <a:pt x="99779" y="24557"/>
                  <a:pt x="100332" y="24684"/>
                </a:cubicBezTo>
                <a:close/>
                <a:moveTo>
                  <a:pt x="95930" y="24620"/>
                </a:moveTo>
                <a:cubicBezTo>
                  <a:pt x="96101" y="24705"/>
                  <a:pt x="96994" y="24833"/>
                  <a:pt x="98609" y="25003"/>
                </a:cubicBezTo>
                <a:cubicBezTo>
                  <a:pt x="98099" y="25343"/>
                  <a:pt x="97759" y="25598"/>
                  <a:pt x="97589" y="25768"/>
                </a:cubicBezTo>
                <a:lnTo>
                  <a:pt x="97206" y="25513"/>
                </a:lnTo>
                <a:cubicBezTo>
                  <a:pt x="97036" y="25258"/>
                  <a:pt x="96802" y="25046"/>
                  <a:pt x="96505" y="24876"/>
                </a:cubicBezTo>
                <a:cubicBezTo>
                  <a:pt x="96207" y="24705"/>
                  <a:pt x="96016" y="24620"/>
                  <a:pt x="95930" y="24620"/>
                </a:cubicBezTo>
                <a:close/>
                <a:moveTo>
                  <a:pt x="70927" y="20156"/>
                </a:moveTo>
                <a:lnTo>
                  <a:pt x="71183" y="20156"/>
                </a:lnTo>
                <a:cubicBezTo>
                  <a:pt x="71183" y="20326"/>
                  <a:pt x="71140" y="20411"/>
                  <a:pt x="71055" y="20411"/>
                </a:cubicBezTo>
                <a:close/>
                <a:moveTo>
                  <a:pt x="89935" y="12629"/>
                </a:moveTo>
                <a:cubicBezTo>
                  <a:pt x="87384" y="12969"/>
                  <a:pt x="85470" y="13267"/>
                  <a:pt x="84194" y="13522"/>
                </a:cubicBezTo>
                <a:cubicBezTo>
                  <a:pt x="84024" y="14032"/>
                  <a:pt x="84152" y="14543"/>
                  <a:pt x="84577" y="15053"/>
                </a:cubicBezTo>
                <a:lnTo>
                  <a:pt x="84577" y="14798"/>
                </a:lnTo>
                <a:cubicBezTo>
                  <a:pt x="84662" y="14968"/>
                  <a:pt x="84790" y="15202"/>
                  <a:pt x="84960" y="15499"/>
                </a:cubicBezTo>
                <a:cubicBezTo>
                  <a:pt x="85130" y="15797"/>
                  <a:pt x="85257" y="16031"/>
                  <a:pt x="85342" y="16201"/>
                </a:cubicBezTo>
                <a:cubicBezTo>
                  <a:pt x="85598" y="16286"/>
                  <a:pt x="86044" y="16350"/>
                  <a:pt x="86682" y="16392"/>
                </a:cubicBezTo>
                <a:cubicBezTo>
                  <a:pt x="87320" y="16435"/>
                  <a:pt x="87724" y="16499"/>
                  <a:pt x="87894" y="16584"/>
                </a:cubicBezTo>
                <a:cubicBezTo>
                  <a:pt x="88149" y="16669"/>
                  <a:pt x="88340" y="16754"/>
                  <a:pt x="88468" y="16839"/>
                </a:cubicBezTo>
                <a:cubicBezTo>
                  <a:pt x="88595" y="16924"/>
                  <a:pt x="88914" y="17136"/>
                  <a:pt x="89425" y="17477"/>
                </a:cubicBezTo>
                <a:cubicBezTo>
                  <a:pt x="89935" y="17817"/>
                  <a:pt x="90169" y="18072"/>
                  <a:pt x="90126" y="18242"/>
                </a:cubicBezTo>
                <a:cubicBezTo>
                  <a:pt x="90084" y="18412"/>
                  <a:pt x="89977" y="18625"/>
                  <a:pt x="89807" y="18880"/>
                </a:cubicBezTo>
                <a:cubicBezTo>
                  <a:pt x="89637" y="18965"/>
                  <a:pt x="89254" y="19135"/>
                  <a:pt x="88659" y="19390"/>
                </a:cubicBezTo>
                <a:cubicBezTo>
                  <a:pt x="88064" y="19645"/>
                  <a:pt x="87532" y="19879"/>
                  <a:pt x="87065" y="20092"/>
                </a:cubicBezTo>
                <a:cubicBezTo>
                  <a:pt x="86597" y="20304"/>
                  <a:pt x="86320" y="20453"/>
                  <a:pt x="86235" y="20538"/>
                </a:cubicBezTo>
                <a:cubicBezTo>
                  <a:pt x="85980" y="20963"/>
                  <a:pt x="85980" y="21644"/>
                  <a:pt x="86235" y="22579"/>
                </a:cubicBezTo>
                <a:cubicBezTo>
                  <a:pt x="86491" y="23515"/>
                  <a:pt x="86405" y="24153"/>
                  <a:pt x="85980" y="24493"/>
                </a:cubicBezTo>
                <a:cubicBezTo>
                  <a:pt x="85555" y="24068"/>
                  <a:pt x="85130" y="23281"/>
                  <a:pt x="84705" y="22133"/>
                </a:cubicBezTo>
                <a:cubicBezTo>
                  <a:pt x="84279" y="20985"/>
                  <a:pt x="83939" y="20241"/>
                  <a:pt x="83684" y="19900"/>
                </a:cubicBezTo>
                <a:cubicBezTo>
                  <a:pt x="84364" y="20666"/>
                  <a:pt x="83089" y="20921"/>
                  <a:pt x="79857" y="20666"/>
                </a:cubicBezTo>
                <a:lnTo>
                  <a:pt x="78837" y="20538"/>
                </a:lnTo>
                <a:cubicBezTo>
                  <a:pt x="78496" y="20538"/>
                  <a:pt x="77858" y="20623"/>
                  <a:pt x="76923" y="20793"/>
                </a:cubicBezTo>
                <a:cubicBezTo>
                  <a:pt x="75988" y="20963"/>
                  <a:pt x="75307" y="21006"/>
                  <a:pt x="74882" y="20921"/>
                </a:cubicBezTo>
                <a:cubicBezTo>
                  <a:pt x="74287" y="20921"/>
                  <a:pt x="73053" y="20666"/>
                  <a:pt x="71183" y="20156"/>
                </a:cubicBezTo>
                <a:cubicBezTo>
                  <a:pt x="71778" y="18710"/>
                  <a:pt x="71990" y="17647"/>
                  <a:pt x="71820" y="16966"/>
                </a:cubicBezTo>
                <a:cubicBezTo>
                  <a:pt x="72246" y="16966"/>
                  <a:pt x="72543" y="16881"/>
                  <a:pt x="72713" y="16711"/>
                </a:cubicBezTo>
                <a:lnTo>
                  <a:pt x="71948" y="16329"/>
                </a:lnTo>
                <a:cubicBezTo>
                  <a:pt x="71693" y="16414"/>
                  <a:pt x="70630" y="16796"/>
                  <a:pt x="68759" y="17477"/>
                </a:cubicBezTo>
                <a:cubicBezTo>
                  <a:pt x="68929" y="17732"/>
                  <a:pt x="69269" y="18136"/>
                  <a:pt x="69779" y="18689"/>
                </a:cubicBezTo>
                <a:cubicBezTo>
                  <a:pt x="70290" y="19241"/>
                  <a:pt x="70672" y="19730"/>
                  <a:pt x="70927" y="20156"/>
                </a:cubicBezTo>
                <a:cubicBezTo>
                  <a:pt x="69056" y="19645"/>
                  <a:pt x="67908" y="19730"/>
                  <a:pt x="67483" y="20411"/>
                </a:cubicBezTo>
                <a:cubicBezTo>
                  <a:pt x="67483" y="20496"/>
                  <a:pt x="67100" y="20496"/>
                  <a:pt x="66335" y="20411"/>
                </a:cubicBezTo>
                <a:cubicBezTo>
                  <a:pt x="64209" y="20326"/>
                  <a:pt x="63188" y="20623"/>
                  <a:pt x="63273" y="21304"/>
                </a:cubicBezTo>
                <a:cubicBezTo>
                  <a:pt x="63358" y="21644"/>
                  <a:pt x="63741" y="22154"/>
                  <a:pt x="64421" y="22834"/>
                </a:cubicBezTo>
                <a:cubicBezTo>
                  <a:pt x="64421" y="23600"/>
                  <a:pt x="64379" y="23983"/>
                  <a:pt x="64294" y="23983"/>
                </a:cubicBezTo>
                <a:cubicBezTo>
                  <a:pt x="61998" y="22112"/>
                  <a:pt x="60722" y="21134"/>
                  <a:pt x="60467" y="21049"/>
                </a:cubicBezTo>
                <a:cubicBezTo>
                  <a:pt x="45839" y="28107"/>
                  <a:pt x="34103" y="38653"/>
                  <a:pt x="25258" y="52685"/>
                </a:cubicBezTo>
                <a:cubicBezTo>
                  <a:pt x="25343" y="52855"/>
                  <a:pt x="25450" y="53323"/>
                  <a:pt x="25577" y="54088"/>
                </a:cubicBezTo>
                <a:cubicBezTo>
                  <a:pt x="25705" y="54854"/>
                  <a:pt x="25854" y="55215"/>
                  <a:pt x="26024" y="55173"/>
                </a:cubicBezTo>
                <a:cubicBezTo>
                  <a:pt x="26194" y="55130"/>
                  <a:pt x="26662" y="54939"/>
                  <a:pt x="27427" y="54599"/>
                </a:cubicBezTo>
                <a:cubicBezTo>
                  <a:pt x="28192" y="55364"/>
                  <a:pt x="28320" y="56257"/>
                  <a:pt x="27810" y="57278"/>
                </a:cubicBezTo>
                <a:cubicBezTo>
                  <a:pt x="27980" y="57107"/>
                  <a:pt x="29511" y="58000"/>
                  <a:pt x="32402" y="59956"/>
                </a:cubicBezTo>
                <a:lnTo>
                  <a:pt x="34480" y="64961"/>
                </a:lnTo>
                <a:lnTo>
                  <a:pt x="32912" y="64549"/>
                </a:lnTo>
                <a:cubicBezTo>
                  <a:pt x="32657" y="65059"/>
                  <a:pt x="32679" y="65910"/>
                  <a:pt x="32976" y="67100"/>
                </a:cubicBezTo>
                <a:cubicBezTo>
                  <a:pt x="33274" y="68291"/>
                  <a:pt x="33763" y="68886"/>
                  <a:pt x="34443" y="68886"/>
                </a:cubicBezTo>
                <a:cubicBezTo>
                  <a:pt x="33763" y="68886"/>
                  <a:pt x="33316" y="69609"/>
                  <a:pt x="33104" y="71055"/>
                </a:cubicBezTo>
                <a:cubicBezTo>
                  <a:pt x="32891" y="72501"/>
                  <a:pt x="32785" y="74138"/>
                  <a:pt x="32785" y="75966"/>
                </a:cubicBezTo>
                <a:cubicBezTo>
                  <a:pt x="32785" y="77795"/>
                  <a:pt x="32742" y="78879"/>
                  <a:pt x="32657" y="79219"/>
                </a:cubicBezTo>
                <a:lnTo>
                  <a:pt x="32912" y="79347"/>
                </a:lnTo>
                <a:cubicBezTo>
                  <a:pt x="32657" y="80452"/>
                  <a:pt x="32912" y="82047"/>
                  <a:pt x="33678" y="84130"/>
                </a:cubicBezTo>
                <a:cubicBezTo>
                  <a:pt x="34443" y="86214"/>
                  <a:pt x="35464" y="87086"/>
                  <a:pt x="36739" y="86745"/>
                </a:cubicBezTo>
                <a:cubicBezTo>
                  <a:pt x="36399" y="88276"/>
                  <a:pt x="36612" y="89169"/>
                  <a:pt x="37377" y="89424"/>
                </a:cubicBezTo>
                <a:cubicBezTo>
                  <a:pt x="37292" y="89765"/>
                  <a:pt x="37292" y="90105"/>
                  <a:pt x="37377" y="90445"/>
                </a:cubicBezTo>
                <a:cubicBezTo>
                  <a:pt x="37462" y="90785"/>
                  <a:pt x="37654" y="91147"/>
                  <a:pt x="37951" y="91529"/>
                </a:cubicBezTo>
                <a:cubicBezTo>
                  <a:pt x="38249" y="91912"/>
                  <a:pt x="38504" y="92210"/>
                  <a:pt x="38717" y="92422"/>
                </a:cubicBezTo>
                <a:cubicBezTo>
                  <a:pt x="38929" y="92635"/>
                  <a:pt x="39248" y="92954"/>
                  <a:pt x="39673" y="93379"/>
                </a:cubicBezTo>
                <a:cubicBezTo>
                  <a:pt x="40099" y="93804"/>
                  <a:pt x="40354" y="94059"/>
                  <a:pt x="40439" y="94144"/>
                </a:cubicBezTo>
                <a:cubicBezTo>
                  <a:pt x="42820" y="95080"/>
                  <a:pt x="44564" y="96313"/>
                  <a:pt x="45669" y="97844"/>
                </a:cubicBezTo>
                <a:cubicBezTo>
                  <a:pt x="46009" y="98354"/>
                  <a:pt x="46456" y="99396"/>
                  <a:pt x="47009" y="100969"/>
                </a:cubicBezTo>
                <a:cubicBezTo>
                  <a:pt x="47561" y="102543"/>
                  <a:pt x="48220" y="103627"/>
                  <a:pt x="48986" y="104222"/>
                </a:cubicBezTo>
                <a:cubicBezTo>
                  <a:pt x="48816" y="104732"/>
                  <a:pt x="49241" y="105647"/>
                  <a:pt x="50262" y="106965"/>
                </a:cubicBezTo>
                <a:cubicBezTo>
                  <a:pt x="51282" y="108283"/>
                  <a:pt x="51750" y="109367"/>
                  <a:pt x="51665" y="110218"/>
                </a:cubicBezTo>
                <a:cubicBezTo>
                  <a:pt x="51580" y="110218"/>
                  <a:pt x="51473" y="110239"/>
                  <a:pt x="51346" y="110282"/>
                </a:cubicBezTo>
                <a:cubicBezTo>
                  <a:pt x="51218" y="110324"/>
                  <a:pt x="51112" y="110345"/>
                  <a:pt x="51027" y="110345"/>
                </a:cubicBezTo>
                <a:cubicBezTo>
                  <a:pt x="51282" y="111026"/>
                  <a:pt x="51984" y="111706"/>
                  <a:pt x="53132" y="112386"/>
                </a:cubicBezTo>
                <a:cubicBezTo>
                  <a:pt x="54280" y="113067"/>
                  <a:pt x="54981" y="113662"/>
                  <a:pt x="55237" y="114172"/>
                </a:cubicBezTo>
                <a:cubicBezTo>
                  <a:pt x="55407" y="114428"/>
                  <a:pt x="55513" y="114874"/>
                  <a:pt x="55556" y="115512"/>
                </a:cubicBezTo>
                <a:cubicBezTo>
                  <a:pt x="55598" y="116150"/>
                  <a:pt x="55726" y="116660"/>
                  <a:pt x="55938" y="117043"/>
                </a:cubicBezTo>
                <a:cubicBezTo>
                  <a:pt x="56151" y="117425"/>
                  <a:pt x="56512" y="117532"/>
                  <a:pt x="57023" y="117362"/>
                </a:cubicBezTo>
                <a:cubicBezTo>
                  <a:pt x="57278" y="115320"/>
                  <a:pt x="56172" y="112429"/>
                  <a:pt x="53706" y="108687"/>
                </a:cubicBezTo>
                <a:cubicBezTo>
                  <a:pt x="52345" y="106391"/>
                  <a:pt x="51580" y="105073"/>
                  <a:pt x="51410" y="104732"/>
                </a:cubicBezTo>
                <a:cubicBezTo>
                  <a:pt x="51154" y="104307"/>
                  <a:pt x="50921" y="103606"/>
                  <a:pt x="50708" y="102628"/>
                </a:cubicBezTo>
                <a:cubicBezTo>
                  <a:pt x="50495" y="101650"/>
                  <a:pt x="50304" y="100990"/>
                  <a:pt x="50134" y="100650"/>
                </a:cubicBezTo>
                <a:cubicBezTo>
                  <a:pt x="52430" y="101416"/>
                  <a:pt x="53536" y="101968"/>
                  <a:pt x="53451" y="102309"/>
                </a:cubicBezTo>
                <a:cubicBezTo>
                  <a:pt x="53025" y="103159"/>
                  <a:pt x="54131" y="105370"/>
                  <a:pt x="56767" y="108942"/>
                </a:cubicBezTo>
                <a:cubicBezTo>
                  <a:pt x="56938" y="109197"/>
                  <a:pt x="57363" y="109623"/>
                  <a:pt x="58043" y="110218"/>
                </a:cubicBezTo>
                <a:cubicBezTo>
                  <a:pt x="58723" y="110813"/>
                  <a:pt x="59191" y="111323"/>
                  <a:pt x="59446" y="111749"/>
                </a:cubicBezTo>
                <a:cubicBezTo>
                  <a:pt x="59701" y="112089"/>
                  <a:pt x="60105" y="112705"/>
                  <a:pt x="60658" y="113598"/>
                </a:cubicBezTo>
                <a:cubicBezTo>
                  <a:pt x="61211" y="114491"/>
                  <a:pt x="61658" y="115150"/>
                  <a:pt x="61998" y="115576"/>
                </a:cubicBezTo>
                <a:cubicBezTo>
                  <a:pt x="61913" y="115576"/>
                  <a:pt x="61785" y="115661"/>
                  <a:pt x="61615" y="115831"/>
                </a:cubicBezTo>
                <a:cubicBezTo>
                  <a:pt x="61445" y="116001"/>
                  <a:pt x="61317" y="116128"/>
                  <a:pt x="61232" y="116213"/>
                </a:cubicBezTo>
                <a:cubicBezTo>
                  <a:pt x="61572" y="116384"/>
                  <a:pt x="61955" y="116596"/>
                  <a:pt x="62380" y="116851"/>
                </a:cubicBezTo>
                <a:cubicBezTo>
                  <a:pt x="62806" y="117106"/>
                  <a:pt x="63146" y="117298"/>
                  <a:pt x="63401" y="117425"/>
                </a:cubicBezTo>
                <a:cubicBezTo>
                  <a:pt x="63656" y="117553"/>
                  <a:pt x="63975" y="117766"/>
                  <a:pt x="64358" y="118063"/>
                </a:cubicBezTo>
                <a:cubicBezTo>
                  <a:pt x="64740" y="118361"/>
                  <a:pt x="65059" y="118680"/>
                  <a:pt x="65314" y="119020"/>
                </a:cubicBezTo>
                <a:cubicBezTo>
                  <a:pt x="66675" y="120551"/>
                  <a:pt x="67526" y="121954"/>
                  <a:pt x="67866" y="123230"/>
                </a:cubicBezTo>
                <a:cubicBezTo>
                  <a:pt x="67951" y="123570"/>
                  <a:pt x="67972" y="124229"/>
                  <a:pt x="67930" y="125207"/>
                </a:cubicBezTo>
                <a:cubicBezTo>
                  <a:pt x="67887" y="126185"/>
                  <a:pt x="67951" y="126887"/>
                  <a:pt x="68121" y="127312"/>
                </a:cubicBezTo>
                <a:cubicBezTo>
                  <a:pt x="68291" y="127822"/>
                  <a:pt x="68546" y="128290"/>
                  <a:pt x="68886" y="128715"/>
                </a:cubicBezTo>
                <a:cubicBezTo>
                  <a:pt x="69226" y="129140"/>
                  <a:pt x="69715" y="129565"/>
                  <a:pt x="70353" y="129991"/>
                </a:cubicBezTo>
                <a:cubicBezTo>
                  <a:pt x="70991" y="130416"/>
                  <a:pt x="71480" y="130714"/>
                  <a:pt x="71820" y="130884"/>
                </a:cubicBezTo>
                <a:cubicBezTo>
                  <a:pt x="72161" y="131054"/>
                  <a:pt x="72777" y="131330"/>
                  <a:pt x="73670" y="131713"/>
                </a:cubicBezTo>
                <a:cubicBezTo>
                  <a:pt x="74563" y="132096"/>
                  <a:pt x="75052" y="132329"/>
                  <a:pt x="75137" y="132414"/>
                </a:cubicBezTo>
                <a:cubicBezTo>
                  <a:pt x="75307" y="132500"/>
                  <a:pt x="76073" y="132967"/>
                  <a:pt x="77433" y="133818"/>
                </a:cubicBezTo>
                <a:cubicBezTo>
                  <a:pt x="78794" y="134668"/>
                  <a:pt x="79857" y="135263"/>
                  <a:pt x="80622" y="135604"/>
                </a:cubicBezTo>
                <a:cubicBezTo>
                  <a:pt x="81473" y="135944"/>
                  <a:pt x="82175" y="136135"/>
                  <a:pt x="82727" y="136178"/>
                </a:cubicBezTo>
                <a:cubicBezTo>
                  <a:pt x="83280" y="136220"/>
                  <a:pt x="83960" y="136114"/>
                  <a:pt x="84768" y="135859"/>
                </a:cubicBezTo>
                <a:cubicBezTo>
                  <a:pt x="85576" y="135604"/>
                  <a:pt x="86235" y="135434"/>
                  <a:pt x="86746" y="135349"/>
                </a:cubicBezTo>
                <a:cubicBezTo>
                  <a:pt x="88106" y="135093"/>
                  <a:pt x="89403" y="135774"/>
                  <a:pt x="90636" y="137390"/>
                </a:cubicBezTo>
                <a:cubicBezTo>
                  <a:pt x="91870" y="139005"/>
                  <a:pt x="92826" y="139983"/>
                  <a:pt x="93507" y="140324"/>
                </a:cubicBezTo>
                <a:cubicBezTo>
                  <a:pt x="96994" y="142025"/>
                  <a:pt x="99502" y="142492"/>
                  <a:pt x="101033" y="141727"/>
                </a:cubicBezTo>
                <a:cubicBezTo>
                  <a:pt x="101033" y="142492"/>
                  <a:pt x="101628" y="143683"/>
                  <a:pt x="102819" y="145299"/>
                </a:cubicBezTo>
                <a:cubicBezTo>
                  <a:pt x="103074" y="145639"/>
                  <a:pt x="103351" y="146128"/>
                  <a:pt x="103648" y="146766"/>
                </a:cubicBezTo>
                <a:cubicBezTo>
                  <a:pt x="103946" y="147404"/>
                  <a:pt x="104180" y="147850"/>
                  <a:pt x="104350" y="148105"/>
                </a:cubicBezTo>
                <a:cubicBezTo>
                  <a:pt x="104775" y="148701"/>
                  <a:pt x="105583" y="149381"/>
                  <a:pt x="106774" y="150146"/>
                </a:cubicBezTo>
                <a:cubicBezTo>
                  <a:pt x="107964" y="150912"/>
                  <a:pt x="108772" y="151592"/>
                  <a:pt x="109197" y="152187"/>
                </a:cubicBezTo>
                <a:cubicBezTo>
                  <a:pt x="109708" y="151932"/>
                  <a:pt x="110090" y="151550"/>
                  <a:pt x="110346" y="151039"/>
                </a:cubicBezTo>
                <a:cubicBezTo>
                  <a:pt x="111451" y="154016"/>
                  <a:pt x="112472" y="155462"/>
                  <a:pt x="113407" y="155377"/>
                </a:cubicBezTo>
                <a:lnTo>
                  <a:pt x="114294" y="154490"/>
                </a:lnTo>
                <a:lnTo>
                  <a:pt x="114810" y="151805"/>
                </a:lnTo>
                <a:lnTo>
                  <a:pt x="115576" y="151294"/>
                </a:lnTo>
                <a:cubicBezTo>
                  <a:pt x="116001" y="150954"/>
                  <a:pt x="116214" y="150742"/>
                  <a:pt x="116214" y="150657"/>
                </a:cubicBezTo>
                <a:cubicBezTo>
                  <a:pt x="115703" y="150146"/>
                  <a:pt x="115321" y="150274"/>
                  <a:pt x="115066" y="151039"/>
                </a:cubicBezTo>
                <a:cubicBezTo>
                  <a:pt x="112514" y="152230"/>
                  <a:pt x="110473" y="151294"/>
                  <a:pt x="108942" y="148233"/>
                </a:cubicBezTo>
                <a:cubicBezTo>
                  <a:pt x="108772" y="147978"/>
                  <a:pt x="108581" y="147637"/>
                  <a:pt x="108368" y="147212"/>
                </a:cubicBezTo>
                <a:cubicBezTo>
                  <a:pt x="108156" y="146787"/>
                  <a:pt x="107943" y="146277"/>
                  <a:pt x="107730" y="145681"/>
                </a:cubicBezTo>
                <a:cubicBezTo>
                  <a:pt x="107518" y="145086"/>
                  <a:pt x="107454" y="144597"/>
                  <a:pt x="107539" y="144214"/>
                </a:cubicBezTo>
                <a:cubicBezTo>
                  <a:pt x="107624" y="143832"/>
                  <a:pt x="107879" y="143640"/>
                  <a:pt x="108304" y="143640"/>
                </a:cubicBezTo>
                <a:cubicBezTo>
                  <a:pt x="109240" y="143640"/>
                  <a:pt x="109772" y="143577"/>
                  <a:pt x="109899" y="143449"/>
                </a:cubicBezTo>
                <a:cubicBezTo>
                  <a:pt x="110027" y="143321"/>
                  <a:pt x="109920" y="143066"/>
                  <a:pt x="109580" y="142684"/>
                </a:cubicBezTo>
                <a:cubicBezTo>
                  <a:pt x="109240" y="142301"/>
                  <a:pt x="109070" y="141982"/>
                  <a:pt x="109070" y="141727"/>
                </a:cubicBezTo>
                <a:cubicBezTo>
                  <a:pt x="108985" y="141387"/>
                  <a:pt x="108921" y="140855"/>
                  <a:pt x="108879" y="140132"/>
                </a:cubicBezTo>
                <a:cubicBezTo>
                  <a:pt x="108836" y="139409"/>
                  <a:pt x="108772" y="138878"/>
                  <a:pt x="108687" y="138538"/>
                </a:cubicBezTo>
                <a:lnTo>
                  <a:pt x="108049" y="137772"/>
                </a:lnTo>
                <a:cubicBezTo>
                  <a:pt x="107624" y="137262"/>
                  <a:pt x="107135" y="136688"/>
                  <a:pt x="106582" y="136050"/>
                </a:cubicBezTo>
                <a:cubicBezTo>
                  <a:pt x="106030" y="135412"/>
                  <a:pt x="105711" y="135008"/>
                  <a:pt x="105626" y="134838"/>
                </a:cubicBezTo>
                <a:cubicBezTo>
                  <a:pt x="105285" y="135689"/>
                  <a:pt x="104584" y="136050"/>
                  <a:pt x="103521" y="135923"/>
                </a:cubicBezTo>
                <a:cubicBezTo>
                  <a:pt x="102458" y="135795"/>
                  <a:pt x="101671" y="135391"/>
                  <a:pt x="101161" y="134711"/>
                </a:cubicBezTo>
                <a:cubicBezTo>
                  <a:pt x="101246" y="134881"/>
                  <a:pt x="101225" y="135157"/>
                  <a:pt x="101097" y="135540"/>
                </a:cubicBezTo>
                <a:cubicBezTo>
                  <a:pt x="100969" y="135923"/>
                  <a:pt x="100906" y="136199"/>
                  <a:pt x="100906" y="136369"/>
                </a:cubicBezTo>
                <a:cubicBezTo>
                  <a:pt x="99715" y="136369"/>
                  <a:pt x="98992" y="136327"/>
                  <a:pt x="98737" y="136241"/>
                </a:cubicBezTo>
                <a:cubicBezTo>
                  <a:pt x="98822" y="135731"/>
                  <a:pt x="98950" y="134838"/>
                  <a:pt x="99120" y="133563"/>
                </a:cubicBezTo>
                <a:cubicBezTo>
                  <a:pt x="99290" y="132287"/>
                  <a:pt x="99460" y="131351"/>
                  <a:pt x="99630" y="130756"/>
                </a:cubicBezTo>
                <a:cubicBezTo>
                  <a:pt x="99715" y="130331"/>
                  <a:pt x="99949" y="129757"/>
                  <a:pt x="100332" y="129034"/>
                </a:cubicBezTo>
                <a:cubicBezTo>
                  <a:pt x="100714" y="128311"/>
                  <a:pt x="101054" y="127652"/>
                  <a:pt x="101352" y="127057"/>
                </a:cubicBezTo>
                <a:cubicBezTo>
                  <a:pt x="101650" y="126461"/>
                  <a:pt x="101841" y="125866"/>
                  <a:pt x="101926" y="125271"/>
                </a:cubicBezTo>
                <a:cubicBezTo>
                  <a:pt x="102011" y="124675"/>
                  <a:pt x="101820" y="124229"/>
                  <a:pt x="101352" y="123931"/>
                </a:cubicBezTo>
                <a:cubicBezTo>
                  <a:pt x="100884" y="123634"/>
                  <a:pt x="100098" y="123527"/>
                  <a:pt x="98992" y="123612"/>
                </a:cubicBezTo>
                <a:cubicBezTo>
                  <a:pt x="97291" y="123697"/>
                  <a:pt x="96058" y="124633"/>
                  <a:pt x="95293" y="126419"/>
                </a:cubicBezTo>
                <a:cubicBezTo>
                  <a:pt x="95208" y="126674"/>
                  <a:pt x="95080" y="127163"/>
                  <a:pt x="94910" y="127886"/>
                </a:cubicBezTo>
                <a:cubicBezTo>
                  <a:pt x="94740" y="128609"/>
                  <a:pt x="94527" y="129140"/>
                  <a:pt x="94272" y="129480"/>
                </a:cubicBezTo>
                <a:cubicBezTo>
                  <a:pt x="94017" y="129821"/>
                  <a:pt x="93634" y="130118"/>
                  <a:pt x="93124" y="130373"/>
                </a:cubicBezTo>
                <a:cubicBezTo>
                  <a:pt x="92444" y="130629"/>
                  <a:pt x="91296" y="130714"/>
                  <a:pt x="89680" y="130629"/>
                </a:cubicBezTo>
                <a:cubicBezTo>
                  <a:pt x="88064" y="130543"/>
                  <a:pt x="86958" y="130331"/>
                  <a:pt x="86363" y="129991"/>
                </a:cubicBezTo>
                <a:cubicBezTo>
                  <a:pt x="85172" y="129310"/>
                  <a:pt x="84152" y="128013"/>
                  <a:pt x="83301" y="126100"/>
                </a:cubicBezTo>
                <a:cubicBezTo>
                  <a:pt x="82451" y="124186"/>
                  <a:pt x="81983" y="122422"/>
                  <a:pt x="81898" y="120806"/>
                </a:cubicBezTo>
                <a:cubicBezTo>
                  <a:pt x="81898" y="119955"/>
                  <a:pt x="82026" y="118786"/>
                  <a:pt x="82281" y="117298"/>
                </a:cubicBezTo>
                <a:cubicBezTo>
                  <a:pt x="82536" y="115809"/>
                  <a:pt x="82664" y="114661"/>
                  <a:pt x="82664" y="113853"/>
                </a:cubicBezTo>
                <a:cubicBezTo>
                  <a:pt x="82664" y="113046"/>
                  <a:pt x="82408" y="111919"/>
                  <a:pt x="81898" y="110473"/>
                </a:cubicBezTo>
                <a:cubicBezTo>
                  <a:pt x="82153" y="110303"/>
                  <a:pt x="82578" y="109856"/>
                  <a:pt x="83174" y="109133"/>
                </a:cubicBezTo>
                <a:cubicBezTo>
                  <a:pt x="83769" y="108411"/>
                  <a:pt x="84237" y="107922"/>
                  <a:pt x="84577" y="107666"/>
                </a:cubicBezTo>
                <a:cubicBezTo>
                  <a:pt x="84747" y="107496"/>
                  <a:pt x="84960" y="107411"/>
                  <a:pt x="85215" y="107411"/>
                </a:cubicBezTo>
                <a:cubicBezTo>
                  <a:pt x="85470" y="107411"/>
                  <a:pt x="85683" y="107411"/>
                  <a:pt x="85853" y="107411"/>
                </a:cubicBezTo>
                <a:cubicBezTo>
                  <a:pt x="86023" y="107411"/>
                  <a:pt x="86193" y="107326"/>
                  <a:pt x="86363" y="107156"/>
                </a:cubicBezTo>
                <a:cubicBezTo>
                  <a:pt x="86533" y="106986"/>
                  <a:pt x="86661" y="106731"/>
                  <a:pt x="86746" y="106391"/>
                </a:cubicBezTo>
                <a:cubicBezTo>
                  <a:pt x="86661" y="106306"/>
                  <a:pt x="86491" y="106178"/>
                  <a:pt x="86235" y="106008"/>
                </a:cubicBezTo>
                <a:cubicBezTo>
                  <a:pt x="85980" y="105753"/>
                  <a:pt x="85810" y="105625"/>
                  <a:pt x="85725" y="105625"/>
                </a:cubicBezTo>
                <a:cubicBezTo>
                  <a:pt x="86065" y="105881"/>
                  <a:pt x="86873" y="105923"/>
                  <a:pt x="88149" y="105753"/>
                </a:cubicBezTo>
                <a:cubicBezTo>
                  <a:pt x="89425" y="105583"/>
                  <a:pt x="90233" y="105498"/>
                  <a:pt x="90573" y="105498"/>
                </a:cubicBezTo>
                <a:cubicBezTo>
                  <a:pt x="90573" y="105413"/>
                  <a:pt x="91508" y="105413"/>
                  <a:pt x="93379" y="105498"/>
                </a:cubicBezTo>
                <a:cubicBezTo>
                  <a:pt x="94825" y="106603"/>
                  <a:pt x="95845" y="106518"/>
                  <a:pt x="96441" y="105243"/>
                </a:cubicBezTo>
                <a:cubicBezTo>
                  <a:pt x="96441" y="105158"/>
                  <a:pt x="96334" y="104711"/>
                  <a:pt x="96122" y="103903"/>
                </a:cubicBezTo>
                <a:cubicBezTo>
                  <a:pt x="95909" y="103095"/>
                  <a:pt x="95888" y="102479"/>
                  <a:pt x="96058" y="102054"/>
                </a:cubicBezTo>
                <a:cubicBezTo>
                  <a:pt x="96483" y="104520"/>
                  <a:pt x="97844" y="104945"/>
                  <a:pt x="100140" y="103329"/>
                </a:cubicBezTo>
                <a:cubicBezTo>
                  <a:pt x="100395" y="103669"/>
                  <a:pt x="101097" y="103925"/>
                  <a:pt x="102245" y="104095"/>
                </a:cubicBezTo>
                <a:cubicBezTo>
                  <a:pt x="103393" y="104265"/>
                  <a:pt x="104180" y="104477"/>
                  <a:pt x="104605" y="104732"/>
                </a:cubicBezTo>
                <a:cubicBezTo>
                  <a:pt x="104860" y="104903"/>
                  <a:pt x="105158" y="105136"/>
                  <a:pt x="105498" y="105434"/>
                </a:cubicBezTo>
                <a:cubicBezTo>
                  <a:pt x="105838" y="105732"/>
                  <a:pt x="106093" y="105944"/>
                  <a:pt x="106263" y="106072"/>
                </a:cubicBezTo>
                <a:cubicBezTo>
                  <a:pt x="106433" y="106199"/>
                  <a:pt x="106689" y="106221"/>
                  <a:pt x="107029" y="106136"/>
                </a:cubicBezTo>
                <a:cubicBezTo>
                  <a:pt x="107369" y="106051"/>
                  <a:pt x="107752" y="105753"/>
                  <a:pt x="108177" y="105243"/>
                </a:cubicBezTo>
                <a:cubicBezTo>
                  <a:pt x="109112" y="106688"/>
                  <a:pt x="109665" y="107752"/>
                  <a:pt x="109835" y="108432"/>
                </a:cubicBezTo>
                <a:cubicBezTo>
                  <a:pt x="110771" y="112089"/>
                  <a:pt x="111621" y="114130"/>
                  <a:pt x="112387" y="114555"/>
                </a:cubicBezTo>
                <a:cubicBezTo>
                  <a:pt x="113067" y="114725"/>
                  <a:pt x="113599" y="114810"/>
                  <a:pt x="113981" y="114810"/>
                </a:cubicBezTo>
                <a:cubicBezTo>
                  <a:pt x="114364" y="114810"/>
                  <a:pt x="114577" y="114364"/>
                  <a:pt x="114619" y="113471"/>
                </a:cubicBezTo>
                <a:cubicBezTo>
                  <a:pt x="114662" y="112578"/>
                  <a:pt x="114662" y="111919"/>
                  <a:pt x="114619" y="111493"/>
                </a:cubicBezTo>
                <a:cubicBezTo>
                  <a:pt x="114577" y="111068"/>
                  <a:pt x="114513" y="110515"/>
                  <a:pt x="114428" y="109835"/>
                </a:cubicBezTo>
                <a:lnTo>
                  <a:pt x="114173" y="105115"/>
                </a:lnTo>
                <a:cubicBezTo>
                  <a:pt x="112812" y="104860"/>
                  <a:pt x="111961" y="104328"/>
                  <a:pt x="111621" y="103521"/>
                </a:cubicBezTo>
                <a:cubicBezTo>
                  <a:pt x="111281" y="102713"/>
                  <a:pt x="111345" y="101862"/>
                  <a:pt x="111813" y="100969"/>
                </a:cubicBezTo>
                <a:cubicBezTo>
                  <a:pt x="112280" y="100076"/>
                  <a:pt x="112982" y="99247"/>
                  <a:pt x="113917" y="98482"/>
                </a:cubicBezTo>
                <a:cubicBezTo>
                  <a:pt x="114002" y="98397"/>
                  <a:pt x="114704" y="98056"/>
                  <a:pt x="116022" y="97461"/>
                </a:cubicBezTo>
                <a:cubicBezTo>
                  <a:pt x="117340" y="96866"/>
                  <a:pt x="118255" y="96356"/>
                  <a:pt x="118765" y="95930"/>
                </a:cubicBezTo>
                <a:cubicBezTo>
                  <a:pt x="120806" y="94314"/>
                  <a:pt x="121529" y="92656"/>
                  <a:pt x="120934" y="90955"/>
                </a:cubicBezTo>
                <a:cubicBezTo>
                  <a:pt x="121699" y="91125"/>
                  <a:pt x="122167" y="90743"/>
                  <a:pt x="122337" y="89807"/>
                </a:cubicBezTo>
                <a:lnTo>
                  <a:pt x="121699" y="89424"/>
                </a:lnTo>
                <a:cubicBezTo>
                  <a:pt x="121359" y="89169"/>
                  <a:pt x="121019" y="88935"/>
                  <a:pt x="120678" y="88723"/>
                </a:cubicBezTo>
                <a:cubicBezTo>
                  <a:pt x="120338" y="88510"/>
                  <a:pt x="120126" y="88446"/>
                  <a:pt x="120041" y="88531"/>
                </a:cubicBezTo>
                <a:cubicBezTo>
                  <a:pt x="120976" y="87936"/>
                  <a:pt x="121061" y="87171"/>
                  <a:pt x="120296" y="86235"/>
                </a:cubicBezTo>
                <a:cubicBezTo>
                  <a:pt x="120721" y="85980"/>
                  <a:pt x="121061" y="85491"/>
                  <a:pt x="121316" y="84768"/>
                </a:cubicBezTo>
                <a:cubicBezTo>
                  <a:pt x="121571" y="84045"/>
                  <a:pt x="121954" y="83556"/>
                  <a:pt x="122464" y="83301"/>
                </a:cubicBezTo>
                <a:cubicBezTo>
                  <a:pt x="123230" y="84492"/>
                  <a:pt x="124165" y="84619"/>
                  <a:pt x="125271" y="83684"/>
                </a:cubicBezTo>
                <a:cubicBezTo>
                  <a:pt x="125951" y="82918"/>
                  <a:pt x="126036" y="82153"/>
                  <a:pt x="125526" y="81388"/>
                </a:cubicBezTo>
                <a:cubicBezTo>
                  <a:pt x="125951" y="80707"/>
                  <a:pt x="126887" y="80218"/>
                  <a:pt x="128333" y="79921"/>
                </a:cubicBezTo>
                <a:cubicBezTo>
                  <a:pt x="129778" y="79623"/>
                  <a:pt x="130629" y="79219"/>
                  <a:pt x="130884" y="78709"/>
                </a:cubicBezTo>
                <a:cubicBezTo>
                  <a:pt x="131309" y="78794"/>
                  <a:pt x="131607" y="78794"/>
                  <a:pt x="131777" y="78709"/>
                </a:cubicBezTo>
                <a:cubicBezTo>
                  <a:pt x="131947" y="78624"/>
                  <a:pt x="132032" y="78432"/>
                  <a:pt x="132032" y="78135"/>
                </a:cubicBezTo>
                <a:cubicBezTo>
                  <a:pt x="132032" y="77837"/>
                  <a:pt x="132032" y="77518"/>
                  <a:pt x="132032" y="77178"/>
                </a:cubicBezTo>
                <a:cubicBezTo>
                  <a:pt x="132032" y="76838"/>
                  <a:pt x="132074" y="76476"/>
                  <a:pt x="132160" y="76094"/>
                </a:cubicBezTo>
                <a:cubicBezTo>
                  <a:pt x="132245" y="75711"/>
                  <a:pt x="132372" y="75392"/>
                  <a:pt x="132542" y="75137"/>
                </a:cubicBezTo>
                <a:cubicBezTo>
                  <a:pt x="132882" y="74627"/>
                  <a:pt x="133563" y="74180"/>
                  <a:pt x="134583" y="73797"/>
                </a:cubicBezTo>
                <a:cubicBezTo>
                  <a:pt x="135604" y="73415"/>
                  <a:pt x="136199" y="73181"/>
                  <a:pt x="136369" y="73096"/>
                </a:cubicBezTo>
                <a:lnTo>
                  <a:pt x="138793" y="71565"/>
                </a:lnTo>
                <a:cubicBezTo>
                  <a:pt x="139133" y="71225"/>
                  <a:pt x="139133" y="71055"/>
                  <a:pt x="138793" y="71055"/>
                </a:cubicBezTo>
                <a:cubicBezTo>
                  <a:pt x="140324" y="71225"/>
                  <a:pt x="141685" y="70757"/>
                  <a:pt x="142875" y="69652"/>
                </a:cubicBezTo>
                <a:cubicBezTo>
                  <a:pt x="143981" y="68631"/>
                  <a:pt x="143768" y="67653"/>
                  <a:pt x="142237" y="66717"/>
                </a:cubicBezTo>
                <a:cubicBezTo>
                  <a:pt x="142407" y="66122"/>
                  <a:pt x="142237" y="65676"/>
                  <a:pt x="141727" y="65378"/>
                </a:cubicBezTo>
                <a:cubicBezTo>
                  <a:pt x="141217" y="65080"/>
                  <a:pt x="140536" y="64846"/>
                  <a:pt x="139686" y="64676"/>
                </a:cubicBezTo>
                <a:cubicBezTo>
                  <a:pt x="139941" y="64591"/>
                  <a:pt x="140451" y="64570"/>
                  <a:pt x="141217" y="64613"/>
                </a:cubicBezTo>
                <a:cubicBezTo>
                  <a:pt x="141982" y="64655"/>
                  <a:pt x="142492" y="64591"/>
                  <a:pt x="142748" y="64421"/>
                </a:cubicBezTo>
                <a:cubicBezTo>
                  <a:pt x="144023" y="63486"/>
                  <a:pt x="143726" y="62763"/>
                  <a:pt x="141855" y="62253"/>
                </a:cubicBezTo>
                <a:cubicBezTo>
                  <a:pt x="140154" y="61827"/>
                  <a:pt x="138155" y="62380"/>
                  <a:pt x="135859" y="63911"/>
                </a:cubicBezTo>
                <a:cubicBezTo>
                  <a:pt x="135604" y="64081"/>
                  <a:pt x="135051" y="64591"/>
                  <a:pt x="134201" y="65442"/>
                </a:cubicBezTo>
                <a:cubicBezTo>
                  <a:pt x="133350" y="66292"/>
                  <a:pt x="132627" y="66760"/>
                  <a:pt x="132032" y="66845"/>
                </a:cubicBezTo>
                <a:cubicBezTo>
                  <a:pt x="133308" y="65314"/>
                  <a:pt x="133520" y="64379"/>
                  <a:pt x="132670" y="64039"/>
                </a:cubicBezTo>
                <a:cubicBezTo>
                  <a:pt x="133350" y="64124"/>
                  <a:pt x="134307" y="63741"/>
                  <a:pt x="135540" y="62890"/>
                </a:cubicBezTo>
                <a:cubicBezTo>
                  <a:pt x="136773" y="62040"/>
                  <a:pt x="137432" y="61572"/>
                  <a:pt x="137517" y="61487"/>
                </a:cubicBezTo>
                <a:cubicBezTo>
                  <a:pt x="137858" y="61317"/>
                  <a:pt x="138304" y="61211"/>
                  <a:pt x="138857" y="61168"/>
                </a:cubicBezTo>
                <a:cubicBezTo>
                  <a:pt x="139410" y="61126"/>
                  <a:pt x="139771" y="61062"/>
                  <a:pt x="139941" y="60977"/>
                </a:cubicBezTo>
                <a:cubicBezTo>
                  <a:pt x="145979" y="58851"/>
                  <a:pt x="149891" y="58893"/>
                  <a:pt x="151677" y="61105"/>
                </a:cubicBezTo>
                <a:cubicBezTo>
                  <a:pt x="152358" y="60169"/>
                  <a:pt x="152825" y="59531"/>
                  <a:pt x="153080" y="59191"/>
                </a:cubicBezTo>
                <a:cubicBezTo>
                  <a:pt x="153336" y="58851"/>
                  <a:pt x="153740" y="58468"/>
                  <a:pt x="154292" y="58043"/>
                </a:cubicBezTo>
                <a:cubicBezTo>
                  <a:pt x="154845" y="57618"/>
                  <a:pt x="155504" y="57278"/>
                  <a:pt x="156270" y="57022"/>
                </a:cubicBezTo>
                <a:cubicBezTo>
                  <a:pt x="158056" y="56427"/>
                  <a:pt x="159034" y="56044"/>
                  <a:pt x="159204" y="55874"/>
                </a:cubicBezTo>
                <a:lnTo>
                  <a:pt x="159331" y="52940"/>
                </a:lnTo>
                <a:cubicBezTo>
                  <a:pt x="158311" y="53025"/>
                  <a:pt x="157545" y="52685"/>
                  <a:pt x="157035" y="51920"/>
                </a:cubicBezTo>
                <a:cubicBezTo>
                  <a:pt x="156525" y="51154"/>
                  <a:pt x="156227" y="50219"/>
                  <a:pt x="156142" y="49113"/>
                </a:cubicBezTo>
                <a:lnTo>
                  <a:pt x="155377" y="50134"/>
                </a:lnTo>
                <a:cubicBezTo>
                  <a:pt x="155377" y="49624"/>
                  <a:pt x="155228" y="49305"/>
                  <a:pt x="154930" y="49177"/>
                </a:cubicBezTo>
                <a:cubicBezTo>
                  <a:pt x="154633" y="49049"/>
                  <a:pt x="154314" y="49028"/>
                  <a:pt x="153973" y="49113"/>
                </a:cubicBezTo>
                <a:cubicBezTo>
                  <a:pt x="153633" y="49198"/>
                  <a:pt x="153229" y="49283"/>
                  <a:pt x="152762" y="49368"/>
                </a:cubicBezTo>
                <a:cubicBezTo>
                  <a:pt x="152294" y="49453"/>
                  <a:pt x="151975" y="49453"/>
                  <a:pt x="151805" y="49368"/>
                </a:cubicBezTo>
                <a:cubicBezTo>
                  <a:pt x="151039" y="49198"/>
                  <a:pt x="150210" y="48539"/>
                  <a:pt x="149317" y="47391"/>
                </a:cubicBezTo>
                <a:cubicBezTo>
                  <a:pt x="148424" y="46243"/>
                  <a:pt x="147808" y="45541"/>
                  <a:pt x="147468" y="45286"/>
                </a:cubicBezTo>
                <a:cubicBezTo>
                  <a:pt x="148233" y="45286"/>
                  <a:pt x="148616" y="45074"/>
                  <a:pt x="148616" y="44648"/>
                </a:cubicBezTo>
                <a:cubicBezTo>
                  <a:pt x="148446" y="44223"/>
                  <a:pt x="148020" y="43883"/>
                  <a:pt x="147340" y="43628"/>
                </a:cubicBezTo>
                <a:cubicBezTo>
                  <a:pt x="147425" y="43118"/>
                  <a:pt x="147340" y="42777"/>
                  <a:pt x="147085" y="42607"/>
                </a:cubicBezTo>
                <a:cubicBezTo>
                  <a:pt x="146830" y="42437"/>
                  <a:pt x="146447" y="42437"/>
                  <a:pt x="145937" y="42607"/>
                </a:cubicBezTo>
                <a:cubicBezTo>
                  <a:pt x="145767" y="41587"/>
                  <a:pt x="145724" y="41034"/>
                  <a:pt x="145809" y="40949"/>
                </a:cubicBezTo>
                <a:cubicBezTo>
                  <a:pt x="145299" y="40864"/>
                  <a:pt x="144831" y="40396"/>
                  <a:pt x="144406" y="39546"/>
                </a:cubicBezTo>
                <a:cubicBezTo>
                  <a:pt x="143981" y="38695"/>
                  <a:pt x="143641" y="38270"/>
                  <a:pt x="143385" y="38270"/>
                </a:cubicBezTo>
                <a:cubicBezTo>
                  <a:pt x="143215" y="38270"/>
                  <a:pt x="143024" y="38355"/>
                  <a:pt x="142811" y="38525"/>
                </a:cubicBezTo>
                <a:cubicBezTo>
                  <a:pt x="142599" y="38695"/>
                  <a:pt x="142386" y="38929"/>
                  <a:pt x="142174" y="39227"/>
                </a:cubicBezTo>
                <a:cubicBezTo>
                  <a:pt x="141961" y="39524"/>
                  <a:pt x="141748" y="39822"/>
                  <a:pt x="141536" y="40120"/>
                </a:cubicBezTo>
                <a:cubicBezTo>
                  <a:pt x="141323" y="40417"/>
                  <a:pt x="141174" y="40651"/>
                  <a:pt x="141089" y="40821"/>
                </a:cubicBezTo>
                <a:lnTo>
                  <a:pt x="140834" y="41077"/>
                </a:lnTo>
                <a:cubicBezTo>
                  <a:pt x="139814" y="40566"/>
                  <a:pt x="138793" y="40991"/>
                  <a:pt x="137772" y="42352"/>
                </a:cubicBezTo>
                <a:cubicBezTo>
                  <a:pt x="137007" y="42267"/>
                  <a:pt x="136284" y="42352"/>
                  <a:pt x="135604" y="42607"/>
                </a:cubicBezTo>
                <a:cubicBezTo>
                  <a:pt x="136879" y="42097"/>
                  <a:pt x="136965" y="41544"/>
                  <a:pt x="135859" y="40949"/>
                </a:cubicBezTo>
                <a:cubicBezTo>
                  <a:pt x="134923" y="40524"/>
                  <a:pt x="134030" y="40439"/>
                  <a:pt x="133180" y="40694"/>
                </a:cubicBezTo>
                <a:cubicBezTo>
                  <a:pt x="134201" y="40269"/>
                  <a:pt x="134626" y="39673"/>
                  <a:pt x="134456" y="38908"/>
                </a:cubicBezTo>
                <a:cubicBezTo>
                  <a:pt x="134286" y="38142"/>
                  <a:pt x="133775" y="37462"/>
                  <a:pt x="132925" y="36867"/>
                </a:cubicBezTo>
                <a:cubicBezTo>
                  <a:pt x="133010" y="36867"/>
                  <a:pt x="133180" y="36909"/>
                  <a:pt x="133435" y="36994"/>
                </a:cubicBezTo>
                <a:cubicBezTo>
                  <a:pt x="133690" y="37079"/>
                  <a:pt x="133860" y="37122"/>
                  <a:pt x="133945" y="37122"/>
                </a:cubicBezTo>
                <a:cubicBezTo>
                  <a:pt x="133860" y="36697"/>
                  <a:pt x="133456" y="36293"/>
                  <a:pt x="132734" y="35910"/>
                </a:cubicBezTo>
                <a:cubicBezTo>
                  <a:pt x="132011" y="35527"/>
                  <a:pt x="131181" y="35145"/>
                  <a:pt x="130246" y="34762"/>
                </a:cubicBezTo>
                <a:cubicBezTo>
                  <a:pt x="129311" y="34379"/>
                  <a:pt x="128715" y="34103"/>
                  <a:pt x="128460" y="33933"/>
                </a:cubicBezTo>
                <a:cubicBezTo>
                  <a:pt x="127865" y="33508"/>
                  <a:pt x="126334" y="33061"/>
                  <a:pt x="123868" y="32593"/>
                </a:cubicBezTo>
                <a:cubicBezTo>
                  <a:pt x="121401" y="32126"/>
                  <a:pt x="119871" y="32062"/>
                  <a:pt x="119275" y="32402"/>
                </a:cubicBezTo>
                <a:cubicBezTo>
                  <a:pt x="118850" y="32657"/>
                  <a:pt x="118595" y="32912"/>
                  <a:pt x="118510" y="33167"/>
                </a:cubicBezTo>
                <a:cubicBezTo>
                  <a:pt x="118425" y="33423"/>
                  <a:pt x="118489" y="33784"/>
                  <a:pt x="118701" y="34252"/>
                </a:cubicBezTo>
                <a:cubicBezTo>
                  <a:pt x="118914" y="34719"/>
                  <a:pt x="119063" y="35081"/>
                  <a:pt x="119148" y="35336"/>
                </a:cubicBezTo>
                <a:cubicBezTo>
                  <a:pt x="119658" y="37292"/>
                  <a:pt x="119871" y="38440"/>
                  <a:pt x="119786" y="38780"/>
                </a:cubicBezTo>
                <a:cubicBezTo>
                  <a:pt x="119700" y="39035"/>
                  <a:pt x="119339" y="39376"/>
                  <a:pt x="118701" y="39801"/>
                </a:cubicBezTo>
                <a:cubicBezTo>
                  <a:pt x="118063" y="40226"/>
                  <a:pt x="117829" y="40736"/>
                  <a:pt x="118000" y="41332"/>
                </a:cubicBezTo>
                <a:cubicBezTo>
                  <a:pt x="118085" y="41672"/>
                  <a:pt x="118574" y="42097"/>
                  <a:pt x="119467" y="42607"/>
                </a:cubicBezTo>
                <a:cubicBezTo>
                  <a:pt x="120360" y="43118"/>
                  <a:pt x="120891" y="43628"/>
                  <a:pt x="121061" y="44138"/>
                </a:cubicBezTo>
                <a:cubicBezTo>
                  <a:pt x="121486" y="45244"/>
                  <a:pt x="121316" y="46307"/>
                  <a:pt x="120551" y="47327"/>
                </a:cubicBezTo>
                <a:cubicBezTo>
                  <a:pt x="120211" y="47753"/>
                  <a:pt x="119573" y="48220"/>
                  <a:pt x="118637" y="48731"/>
                </a:cubicBezTo>
                <a:cubicBezTo>
                  <a:pt x="117702" y="49241"/>
                  <a:pt x="117107" y="49666"/>
                  <a:pt x="116851" y="50006"/>
                </a:cubicBezTo>
                <a:cubicBezTo>
                  <a:pt x="116426" y="50431"/>
                  <a:pt x="116277" y="50920"/>
                  <a:pt x="116405" y="51473"/>
                </a:cubicBezTo>
                <a:cubicBezTo>
                  <a:pt x="116533" y="52026"/>
                  <a:pt x="116554" y="52430"/>
                  <a:pt x="116469" y="52685"/>
                </a:cubicBezTo>
                <a:cubicBezTo>
                  <a:pt x="116554" y="52600"/>
                  <a:pt x="116596" y="52494"/>
                  <a:pt x="116596" y="52366"/>
                </a:cubicBezTo>
                <a:cubicBezTo>
                  <a:pt x="116596" y="52239"/>
                  <a:pt x="116639" y="52132"/>
                  <a:pt x="116724" y="52047"/>
                </a:cubicBezTo>
                <a:cubicBezTo>
                  <a:pt x="116724" y="53153"/>
                  <a:pt x="117192" y="54088"/>
                  <a:pt x="118127" y="54854"/>
                </a:cubicBezTo>
                <a:cubicBezTo>
                  <a:pt x="118808" y="55364"/>
                  <a:pt x="118127" y="56129"/>
                  <a:pt x="116086" y="57150"/>
                </a:cubicBezTo>
                <a:cubicBezTo>
                  <a:pt x="114385" y="58085"/>
                  <a:pt x="113535" y="58256"/>
                  <a:pt x="113535" y="57660"/>
                </a:cubicBezTo>
                <a:cubicBezTo>
                  <a:pt x="113620" y="56980"/>
                  <a:pt x="113301" y="56300"/>
                  <a:pt x="112578" y="55619"/>
                </a:cubicBezTo>
                <a:cubicBezTo>
                  <a:pt x="111855" y="54939"/>
                  <a:pt x="111409" y="54429"/>
                  <a:pt x="111239" y="54088"/>
                </a:cubicBezTo>
                <a:cubicBezTo>
                  <a:pt x="111068" y="53748"/>
                  <a:pt x="110920" y="52940"/>
                  <a:pt x="110792" y="51665"/>
                </a:cubicBezTo>
                <a:cubicBezTo>
                  <a:pt x="110664" y="50389"/>
                  <a:pt x="110261" y="49496"/>
                  <a:pt x="109580" y="48986"/>
                </a:cubicBezTo>
                <a:cubicBezTo>
                  <a:pt x="109070" y="48646"/>
                  <a:pt x="108262" y="48475"/>
                  <a:pt x="107156" y="48475"/>
                </a:cubicBezTo>
                <a:cubicBezTo>
                  <a:pt x="106051" y="48475"/>
                  <a:pt x="105285" y="48688"/>
                  <a:pt x="104860" y="49113"/>
                </a:cubicBezTo>
                <a:cubicBezTo>
                  <a:pt x="104860" y="48263"/>
                  <a:pt x="102777" y="46987"/>
                  <a:pt x="98609" y="45286"/>
                </a:cubicBezTo>
                <a:cubicBezTo>
                  <a:pt x="97164" y="44606"/>
                  <a:pt x="94697" y="44436"/>
                  <a:pt x="91211" y="44776"/>
                </a:cubicBezTo>
                <a:cubicBezTo>
                  <a:pt x="91806" y="44691"/>
                  <a:pt x="91806" y="43968"/>
                  <a:pt x="91211" y="42607"/>
                </a:cubicBezTo>
                <a:cubicBezTo>
                  <a:pt x="90530" y="41247"/>
                  <a:pt x="89637" y="40736"/>
                  <a:pt x="88532" y="41077"/>
                </a:cubicBezTo>
                <a:cubicBezTo>
                  <a:pt x="87851" y="38950"/>
                  <a:pt x="87681" y="37462"/>
                  <a:pt x="88021" y="36612"/>
                </a:cubicBezTo>
                <a:cubicBezTo>
                  <a:pt x="88191" y="36186"/>
                  <a:pt x="88574" y="35591"/>
                  <a:pt x="89169" y="34826"/>
                </a:cubicBezTo>
                <a:cubicBezTo>
                  <a:pt x="89765" y="34060"/>
                  <a:pt x="90147" y="33423"/>
                  <a:pt x="90318" y="32912"/>
                </a:cubicBezTo>
                <a:cubicBezTo>
                  <a:pt x="90403" y="32657"/>
                  <a:pt x="91062" y="32402"/>
                  <a:pt x="92295" y="32147"/>
                </a:cubicBezTo>
                <a:cubicBezTo>
                  <a:pt x="93528" y="31892"/>
                  <a:pt x="94230" y="31552"/>
                  <a:pt x="94400" y="31126"/>
                </a:cubicBezTo>
                <a:cubicBezTo>
                  <a:pt x="94485" y="30786"/>
                  <a:pt x="94378" y="30510"/>
                  <a:pt x="94081" y="30297"/>
                </a:cubicBezTo>
                <a:cubicBezTo>
                  <a:pt x="93783" y="30085"/>
                  <a:pt x="93379" y="29893"/>
                  <a:pt x="92869" y="29723"/>
                </a:cubicBezTo>
                <a:cubicBezTo>
                  <a:pt x="97376" y="30233"/>
                  <a:pt x="100055" y="29468"/>
                  <a:pt x="100906" y="27427"/>
                </a:cubicBezTo>
                <a:cubicBezTo>
                  <a:pt x="101331" y="26661"/>
                  <a:pt x="101458" y="26066"/>
                  <a:pt x="101288" y="25641"/>
                </a:cubicBezTo>
                <a:cubicBezTo>
                  <a:pt x="101288" y="25726"/>
                  <a:pt x="101373" y="25768"/>
                  <a:pt x="101543" y="25768"/>
                </a:cubicBezTo>
                <a:cubicBezTo>
                  <a:pt x="101714" y="25768"/>
                  <a:pt x="101799" y="25811"/>
                  <a:pt x="101799" y="25896"/>
                </a:cubicBezTo>
                <a:cubicBezTo>
                  <a:pt x="102819" y="25641"/>
                  <a:pt x="103117" y="24918"/>
                  <a:pt x="102692" y="23727"/>
                </a:cubicBezTo>
                <a:cubicBezTo>
                  <a:pt x="104307" y="23047"/>
                  <a:pt x="105413" y="22707"/>
                  <a:pt x="106008" y="22707"/>
                </a:cubicBezTo>
                <a:cubicBezTo>
                  <a:pt x="106433" y="22792"/>
                  <a:pt x="106901" y="23047"/>
                  <a:pt x="107412" y="23472"/>
                </a:cubicBezTo>
                <a:cubicBezTo>
                  <a:pt x="107922" y="23898"/>
                  <a:pt x="108347" y="24110"/>
                  <a:pt x="108687" y="24110"/>
                </a:cubicBezTo>
                <a:cubicBezTo>
                  <a:pt x="110133" y="24365"/>
                  <a:pt x="111047" y="23940"/>
                  <a:pt x="111430" y="22834"/>
                </a:cubicBezTo>
                <a:cubicBezTo>
                  <a:pt x="111813" y="21729"/>
                  <a:pt x="111409" y="20751"/>
                  <a:pt x="110218" y="19900"/>
                </a:cubicBezTo>
                <a:cubicBezTo>
                  <a:pt x="110813" y="20241"/>
                  <a:pt x="111111" y="19985"/>
                  <a:pt x="111111" y="19135"/>
                </a:cubicBezTo>
                <a:cubicBezTo>
                  <a:pt x="111026" y="18029"/>
                  <a:pt x="110728" y="17222"/>
                  <a:pt x="110218" y="16711"/>
                </a:cubicBezTo>
                <a:cubicBezTo>
                  <a:pt x="109963" y="16541"/>
                  <a:pt x="109686" y="16435"/>
                  <a:pt x="109389" y="16392"/>
                </a:cubicBezTo>
                <a:cubicBezTo>
                  <a:pt x="109091" y="16350"/>
                  <a:pt x="108815" y="16350"/>
                  <a:pt x="108560" y="16392"/>
                </a:cubicBezTo>
                <a:cubicBezTo>
                  <a:pt x="108304" y="16435"/>
                  <a:pt x="108007" y="16414"/>
                  <a:pt x="107667" y="16329"/>
                </a:cubicBezTo>
                <a:cubicBezTo>
                  <a:pt x="107582" y="16329"/>
                  <a:pt x="107241" y="16243"/>
                  <a:pt x="106646" y="16073"/>
                </a:cubicBezTo>
                <a:cubicBezTo>
                  <a:pt x="106561" y="16158"/>
                  <a:pt x="106476" y="16201"/>
                  <a:pt x="106391" y="16201"/>
                </a:cubicBezTo>
                <a:lnTo>
                  <a:pt x="105370" y="16201"/>
                </a:lnTo>
                <a:cubicBezTo>
                  <a:pt x="105030" y="16371"/>
                  <a:pt x="104860" y="16584"/>
                  <a:pt x="104860" y="16839"/>
                </a:cubicBezTo>
                <a:lnTo>
                  <a:pt x="104860" y="16966"/>
                </a:lnTo>
                <a:cubicBezTo>
                  <a:pt x="104775" y="17222"/>
                  <a:pt x="104945" y="17477"/>
                  <a:pt x="105370" y="17732"/>
                </a:cubicBezTo>
                <a:lnTo>
                  <a:pt x="106008" y="17859"/>
                </a:lnTo>
                <a:lnTo>
                  <a:pt x="106391" y="18114"/>
                </a:lnTo>
                <a:cubicBezTo>
                  <a:pt x="106306" y="18114"/>
                  <a:pt x="106200" y="18221"/>
                  <a:pt x="106072" y="18433"/>
                </a:cubicBezTo>
                <a:cubicBezTo>
                  <a:pt x="105945" y="18646"/>
                  <a:pt x="105838" y="18752"/>
                  <a:pt x="105753" y="18752"/>
                </a:cubicBezTo>
                <a:cubicBezTo>
                  <a:pt x="105753" y="19007"/>
                  <a:pt x="105881" y="19220"/>
                  <a:pt x="106136" y="19390"/>
                </a:cubicBezTo>
                <a:cubicBezTo>
                  <a:pt x="105966" y="19475"/>
                  <a:pt x="105370" y="19794"/>
                  <a:pt x="104350" y="20347"/>
                </a:cubicBezTo>
                <a:cubicBezTo>
                  <a:pt x="103329" y="20900"/>
                  <a:pt x="102606" y="21346"/>
                  <a:pt x="102181" y="21686"/>
                </a:cubicBezTo>
                <a:cubicBezTo>
                  <a:pt x="102096" y="21771"/>
                  <a:pt x="101926" y="21878"/>
                  <a:pt x="101671" y="22005"/>
                </a:cubicBezTo>
                <a:cubicBezTo>
                  <a:pt x="101416" y="22133"/>
                  <a:pt x="101246" y="22239"/>
                  <a:pt x="101161" y="22324"/>
                </a:cubicBezTo>
                <a:cubicBezTo>
                  <a:pt x="100991" y="22409"/>
                  <a:pt x="100821" y="22324"/>
                  <a:pt x="100650" y="22069"/>
                </a:cubicBezTo>
                <a:cubicBezTo>
                  <a:pt x="100480" y="21814"/>
                  <a:pt x="100310" y="21431"/>
                  <a:pt x="100140" y="20921"/>
                </a:cubicBezTo>
                <a:cubicBezTo>
                  <a:pt x="99970" y="20411"/>
                  <a:pt x="99800" y="19922"/>
                  <a:pt x="99630" y="19454"/>
                </a:cubicBezTo>
                <a:cubicBezTo>
                  <a:pt x="99460" y="18986"/>
                  <a:pt x="99268" y="18561"/>
                  <a:pt x="99056" y="18178"/>
                </a:cubicBezTo>
                <a:cubicBezTo>
                  <a:pt x="98843" y="17796"/>
                  <a:pt x="98609" y="17604"/>
                  <a:pt x="98354" y="17604"/>
                </a:cubicBezTo>
                <a:cubicBezTo>
                  <a:pt x="97334" y="17604"/>
                  <a:pt x="96568" y="18327"/>
                  <a:pt x="96058" y="19773"/>
                </a:cubicBezTo>
                <a:cubicBezTo>
                  <a:pt x="96313" y="18922"/>
                  <a:pt x="95760" y="18178"/>
                  <a:pt x="94400" y="17540"/>
                </a:cubicBezTo>
                <a:cubicBezTo>
                  <a:pt x="93039" y="16903"/>
                  <a:pt x="91976" y="16584"/>
                  <a:pt x="91211" y="16584"/>
                </a:cubicBezTo>
                <a:cubicBezTo>
                  <a:pt x="92911" y="15308"/>
                  <a:pt x="92529" y="14032"/>
                  <a:pt x="90062" y="12757"/>
                </a:cubicBezTo>
                <a:close/>
                <a:moveTo>
                  <a:pt x="97972" y="0"/>
                </a:moveTo>
                <a:cubicBezTo>
                  <a:pt x="115746" y="0"/>
                  <a:pt x="132138" y="4380"/>
                  <a:pt x="147149" y="13139"/>
                </a:cubicBezTo>
                <a:cubicBezTo>
                  <a:pt x="162159" y="21899"/>
                  <a:pt x="174044" y="33784"/>
                  <a:pt x="182804" y="48794"/>
                </a:cubicBezTo>
                <a:cubicBezTo>
                  <a:pt x="191563" y="63805"/>
                  <a:pt x="195943" y="80197"/>
                  <a:pt x="195943" y="97971"/>
                </a:cubicBezTo>
                <a:cubicBezTo>
                  <a:pt x="195943" y="115746"/>
                  <a:pt x="191563" y="132138"/>
                  <a:pt x="182804" y="147148"/>
                </a:cubicBezTo>
                <a:cubicBezTo>
                  <a:pt x="174044" y="162159"/>
                  <a:pt x="162159" y="174044"/>
                  <a:pt x="147149" y="182803"/>
                </a:cubicBezTo>
                <a:cubicBezTo>
                  <a:pt x="132138" y="191563"/>
                  <a:pt x="115746" y="195943"/>
                  <a:pt x="97972" y="195943"/>
                </a:cubicBezTo>
                <a:cubicBezTo>
                  <a:pt x="80197" y="195943"/>
                  <a:pt x="63805" y="191563"/>
                  <a:pt x="48795" y="182803"/>
                </a:cubicBezTo>
                <a:cubicBezTo>
                  <a:pt x="33784" y="174044"/>
                  <a:pt x="21899" y="162159"/>
                  <a:pt x="13140" y="147148"/>
                </a:cubicBezTo>
                <a:cubicBezTo>
                  <a:pt x="4380" y="132138"/>
                  <a:pt x="0" y="115746"/>
                  <a:pt x="0" y="97971"/>
                </a:cubicBezTo>
                <a:cubicBezTo>
                  <a:pt x="0" y="80197"/>
                  <a:pt x="4380" y="63805"/>
                  <a:pt x="13140" y="48794"/>
                </a:cubicBezTo>
                <a:cubicBezTo>
                  <a:pt x="21899" y="33784"/>
                  <a:pt x="33784" y="21899"/>
                  <a:pt x="48795" y="13139"/>
                </a:cubicBezTo>
                <a:cubicBezTo>
                  <a:pt x="63805" y="4380"/>
                  <a:pt x="80197" y="0"/>
                  <a:pt x="97972"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cs typeface="+mn-ea"/>
              <a:sym typeface="+mn-lt"/>
            </a:endParaRPr>
          </a:p>
        </p:txBody>
      </p:sp>
      <p:grpSp>
        <p:nvGrpSpPr>
          <p:cNvPr id="59" name="Group 8"/>
          <p:cNvGrpSpPr/>
          <p:nvPr/>
        </p:nvGrpSpPr>
        <p:grpSpPr>
          <a:xfrm>
            <a:off x="8971790" y="3987331"/>
            <a:ext cx="249820" cy="340150"/>
            <a:chOff x="2767013" y="609600"/>
            <a:chExt cx="561975" cy="765176"/>
          </a:xfrm>
          <a:solidFill>
            <a:schemeClr val="accent1"/>
          </a:solidFill>
        </p:grpSpPr>
        <p:sp>
          <p:nvSpPr>
            <p:cNvPr id="60"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61"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sp>
        <p:nvSpPr>
          <p:cNvPr id="62" name="任意多边形 61"/>
          <p:cNvSpPr/>
          <p:nvPr/>
        </p:nvSpPr>
        <p:spPr>
          <a:xfrm>
            <a:off x="8956097" y="5029876"/>
            <a:ext cx="278084" cy="278084"/>
          </a:xfrm>
          <a:custGeom>
            <a:avLst/>
            <a:gdLst/>
            <a:ahLst/>
            <a:cxnLst/>
            <a:rect l="l" t="t" r="r" b="b"/>
            <a:pathLst>
              <a:path w="228600" h="228600">
                <a:moveTo>
                  <a:pt x="163286" y="76158"/>
                </a:moveTo>
                <a:lnTo>
                  <a:pt x="163286" y="114300"/>
                </a:lnTo>
                <a:lnTo>
                  <a:pt x="201428" y="114300"/>
                </a:lnTo>
                <a:close/>
                <a:moveTo>
                  <a:pt x="97971" y="65315"/>
                </a:moveTo>
                <a:lnTo>
                  <a:pt x="97971" y="212272"/>
                </a:lnTo>
                <a:lnTo>
                  <a:pt x="212271" y="212272"/>
                </a:lnTo>
                <a:lnTo>
                  <a:pt x="212271" y="130629"/>
                </a:lnTo>
                <a:lnTo>
                  <a:pt x="159204" y="130629"/>
                </a:lnTo>
                <a:cubicBezTo>
                  <a:pt x="155802" y="130629"/>
                  <a:pt x="152910" y="129438"/>
                  <a:pt x="150529" y="127057"/>
                </a:cubicBezTo>
                <a:cubicBezTo>
                  <a:pt x="148148" y="124676"/>
                  <a:pt x="146957" y="121784"/>
                  <a:pt x="146957" y="118383"/>
                </a:cubicBezTo>
                <a:lnTo>
                  <a:pt x="146957" y="65315"/>
                </a:lnTo>
                <a:close/>
                <a:moveTo>
                  <a:pt x="36739" y="16329"/>
                </a:moveTo>
                <a:cubicBezTo>
                  <a:pt x="35634" y="16329"/>
                  <a:pt x="34677" y="16733"/>
                  <a:pt x="33869" y="17541"/>
                </a:cubicBezTo>
                <a:cubicBezTo>
                  <a:pt x="33061" y="18349"/>
                  <a:pt x="32657" y="19306"/>
                  <a:pt x="32657" y="20411"/>
                </a:cubicBezTo>
                <a:lnTo>
                  <a:pt x="32657" y="28575"/>
                </a:lnTo>
                <a:cubicBezTo>
                  <a:pt x="32657" y="29681"/>
                  <a:pt x="33061" y="30638"/>
                  <a:pt x="33869" y="31446"/>
                </a:cubicBezTo>
                <a:cubicBezTo>
                  <a:pt x="34677" y="32254"/>
                  <a:pt x="35634" y="32658"/>
                  <a:pt x="36739" y="32658"/>
                </a:cubicBezTo>
                <a:lnTo>
                  <a:pt x="126546" y="32658"/>
                </a:lnTo>
                <a:cubicBezTo>
                  <a:pt x="127652" y="32658"/>
                  <a:pt x="128609" y="32254"/>
                  <a:pt x="129417" y="31446"/>
                </a:cubicBezTo>
                <a:cubicBezTo>
                  <a:pt x="130225" y="30638"/>
                  <a:pt x="130629" y="29681"/>
                  <a:pt x="130629" y="28575"/>
                </a:cubicBezTo>
                <a:lnTo>
                  <a:pt x="130629" y="20411"/>
                </a:lnTo>
                <a:cubicBezTo>
                  <a:pt x="130629" y="19306"/>
                  <a:pt x="130225" y="18349"/>
                  <a:pt x="129417" y="17541"/>
                </a:cubicBezTo>
                <a:cubicBezTo>
                  <a:pt x="128609" y="16733"/>
                  <a:pt x="127652" y="16329"/>
                  <a:pt x="126546" y="16329"/>
                </a:cubicBezTo>
                <a:close/>
                <a:moveTo>
                  <a:pt x="12246" y="0"/>
                </a:moveTo>
                <a:lnTo>
                  <a:pt x="151039" y="0"/>
                </a:lnTo>
                <a:cubicBezTo>
                  <a:pt x="154441" y="0"/>
                  <a:pt x="157333" y="1191"/>
                  <a:pt x="159714" y="3572"/>
                </a:cubicBezTo>
                <a:cubicBezTo>
                  <a:pt x="162095" y="5954"/>
                  <a:pt x="163286" y="8845"/>
                  <a:pt x="163286" y="12247"/>
                </a:cubicBezTo>
                <a:lnTo>
                  <a:pt x="163286" y="54089"/>
                </a:lnTo>
                <a:cubicBezTo>
                  <a:pt x="165072" y="55194"/>
                  <a:pt x="166602" y="56385"/>
                  <a:pt x="167878" y="57661"/>
                </a:cubicBezTo>
                <a:lnTo>
                  <a:pt x="219925" y="109708"/>
                </a:lnTo>
                <a:cubicBezTo>
                  <a:pt x="222307" y="112089"/>
                  <a:pt x="224348" y="115321"/>
                  <a:pt x="226049" y="119403"/>
                </a:cubicBezTo>
                <a:cubicBezTo>
                  <a:pt x="227750" y="123485"/>
                  <a:pt x="228600" y="127227"/>
                  <a:pt x="228600" y="130629"/>
                </a:cubicBezTo>
                <a:lnTo>
                  <a:pt x="228600" y="216354"/>
                </a:lnTo>
                <a:cubicBezTo>
                  <a:pt x="228600" y="219756"/>
                  <a:pt x="227409" y="222647"/>
                  <a:pt x="225028" y="225028"/>
                </a:cubicBezTo>
                <a:cubicBezTo>
                  <a:pt x="222647" y="227410"/>
                  <a:pt x="219755" y="228600"/>
                  <a:pt x="216354" y="228600"/>
                </a:cubicBezTo>
                <a:lnTo>
                  <a:pt x="93889" y="228600"/>
                </a:lnTo>
                <a:cubicBezTo>
                  <a:pt x="90487" y="228600"/>
                  <a:pt x="87596" y="227410"/>
                  <a:pt x="85215" y="225028"/>
                </a:cubicBezTo>
                <a:cubicBezTo>
                  <a:pt x="82833" y="222647"/>
                  <a:pt x="81643" y="219756"/>
                  <a:pt x="81643" y="216354"/>
                </a:cubicBezTo>
                <a:lnTo>
                  <a:pt x="81643" y="195943"/>
                </a:lnTo>
                <a:lnTo>
                  <a:pt x="12246" y="195943"/>
                </a:lnTo>
                <a:cubicBezTo>
                  <a:pt x="8845" y="195943"/>
                  <a:pt x="5953" y="194753"/>
                  <a:pt x="3572" y="192371"/>
                </a:cubicBezTo>
                <a:cubicBezTo>
                  <a:pt x="1191" y="189990"/>
                  <a:pt x="0" y="187099"/>
                  <a:pt x="0" y="183697"/>
                </a:cubicBezTo>
                <a:lnTo>
                  <a:pt x="0" y="12247"/>
                </a:lnTo>
                <a:cubicBezTo>
                  <a:pt x="0" y="8845"/>
                  <a:pt x="1191" y="5954"/>
                  <a:pt x="3572" y="3572"/>
                </a:cubicBezTo>
                <a:cubicBezTo>
                  <a:pt x="5953" y="1191"/>
                  <a:pt x="8845" y="0"/>
                  <a:pt x="12246"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63" name="任意多边形 62"/>
          <p:cNvSpPr/>
          <p:nvPr/>
        </p:nvSpPr>
        <p:spPr>
          <a:xfrm>
            <a:off x="8956097" y="3126141"/>
            <a:ext cx="278084" cy="263048"/>
          </a:xfrm>
          <a:custGeom>
            <a:avLst/>
            <a:gdLst/>
            <a:ahLst/>
            <a:cxnLst/>
            <a:rect l="l" t="t" r="r" b="b"/>
            <a:pathLst>
              <a:path w="214695" h="203086">
                <a:moveTo>
                  <a:pt x="81643" y="24493"/>
                </a:moveTo>
                <a:cubicBezTo>
                  <a:pt x="74839" y="24493"/>
                  <a:pt x="69056" y="26874"/>
                  <a:pt x="64294" y="31636"/>
                </a:cubicBezTo>
                <a:cubicBezTo>
                  <a:pt x="59531" y="36399"/>
                  <a:pt x="57150" y="42182"/>
                  <a:pt x="57150" y="48986"/>
                </a:cubicBezTo>
                <a:cubicBezTo>
                  <a:pt x="57150" y="52557"/>
                  <a:pt x="57958" y="56087"/>
                  <a:pt x="59574" y="59574"/>
                </a:cubicBezTo>
                <a:cubicBezTo>
                  <a:pt x="56087" y="57958"/>
                  <a:pt x="52558" y="57150"/>
                  <a:pt x="48986" y="57150"/>
                </a:cubicBezTo>
                <a:cubicBezTo>
                  <a:pt x="42182" y="57150"/>
                  <a:pt x="36399" y="59531"/>
                  <a:pt x="31637" y="64294"/>
                </a:cubicBezTo>
                <a:cubicBezTo>
                  <a:pt x="26874" y="69056"/>
                  <a:pt x="24493" y="74839"/>
                  <a:pt x="24493" y="81643"/>
                </a:cubicBezTo>
                <a:cubicBezTo>
                  <a:pt x="24493" y="88446"/>
                  <a:pt x="26874" y="94229"/>
                  <a:pt x="31637" y="98992"/>
                </a:cubicBezTo>
                <a:cubicBezTo>
                  <a:pt x="36399" y="103754"/>
                  <a:pt x="42182" y="106136"/>
                  <a:pt x="48986" y="106136"/>
                </a:cubicBezTo>
                <a:cubicBezTo>
                  <a:pt x="55789" y="106136"/>
                  <a:pt x="61572" y="103754"/>
                  <a:pt x="66335" y="98992"/>
                </a:cubicBezTo>
                <a:cubicBezTo>
                  <a:pt x="71097" y="94229"/>
                  <a:pt x="73479" y="88446"/>
                  <a:pt x="73479" y="81643"/>
                </a:cubicBezTo>
                <a:cubicBezTo>
                  <a:pt x="73479" y="78071"/>
                  <a:pt x="72671" y="74541"/>
                  <a:pt x="71055" y="71055"/>
                </a:cubicBezTo>
                <a:cubicBezTo>
                  <a:pt x="74542" y="72670"/>
                  <a:pt x="78071" y="73478"/>
                  <a:pt x="81643" y="73478"/>
                </a:cubicBezTo>
                <a:cubicBezTo>
                  <a:pt x="88446" y="73478"/>
                  <a:pt x="94229" y="71097"/>
                  <a:pt x="98992" y="66335"/>
                </a:cubicBezTo>
                <a:cubicBezTo>
                  <a:pt x="103754" y="61572"/>
                  <a:pt x="106136" y="55789"/>
                  <a:pt x="106136" y="48986"/>
                </a:cubicBezTo>
                <a:cubicBezTo>
                  <a:pt x="106136" y="42182"/>
                  <a:pt x="103754" y="36399"/>
                  <a:pt x="98992" y="31636"/>
                </a:cubicBezTo>
                <a:cubicBezTo>
                  <a:pt x="94229" y="26874"/>
                  <a:pt x="88446" y="24493"/>
                  <a:pt x="81643" y="24493"/>
                </a:cubicBezTo>
                <a:close/>
                <a:moveTo>
                  <a:pt x="83684" y="0"/>
                </a:moveTo>
                <a:cubicBezTo>
                  <a:pt x="97546" y="0"/>
                  <a:pt x="108836" y="4358"/>
                  <a:pt x="117553" y="13075"/>
                </a:cubicBezTo>
                <a:cubicBezTo>
                  <a:pt x="126270" y="21793"/>
                  <a:pt x="130629" y="33082"/>
                  <a:pt x="130629" y="46944"/>
                </a:cubicBezTo>
                <a:cubicBezTo>
                  <a:pt x="130629" y="63018"/>
                  <a:pt x="125058" y="78539"/>
                  <a:pt x="113917" y="93506"/>
                </a:cubicBezTo>
                <a:lnTo>
                  <a:pt x="159204" y="138793"/>
                </a:lnTo>
                <a:lnTo>
                  <a:pt x="171450" y="126546"/>
                </a:lnTo>
                <a:cubicBezTo>
                  <a:pt x="171195" y="126291"/>
                  <a:pt x="170089" y="125249"/>
                  <a:pt x="168133" y="123421"/>
                </a:cubicBezTo>
                <a:cubicBezTo>
                  <a:pt x="166177" y="121592"/>
                  <a:pt x="164476" y="119955"/>
                  <a:pt x="163031" y="118510"/>
                </a:cubicBezTo>
                <a:cubicBezTo>
                  <a:pt x="161585" y="117064"/>
                  <a:pt x="160182" y="115512"/>
                  <a:pt x="158821" y="113853"/>
                </a:cubicBezTo>
                <a:cubicBezTo>
                  <a:pt x="157460" y="112195"/>
                  <a:pt x="156780" y="110983"/>
                  <a:pt x="156780" y="110218"/>
                </a:cubicBezTo>
                <a:cubicBezTo>
                  <a:pt x="156780" y="108772"/>
                  <a:pt x="158863" y="105965"/>
                  <a:pt x="163031" y="101798"/>
                </a:cubicBezTo>
                <a:cubicBezTo>
                  <a:pt x="167198" y="97631"/>
                  <a:pt x="170004" y="95548"/>
                  <a:pt x="171450" y="95548"/>
                </a:cubicBezTo>
                <a:cubicBezTo>
                  <a:pt x="172556" y="95548"/>
                  <a:pt x="173534" y="95973"/>
                  <a:pt x="174384" y="96823"/>
                </a:cubicBezTo>
                <a:cubicBezTo>
                  <a:pt x="174894" y="97333"/>
                  <a:pt x="176850" y="99226"/>
                  <a:pt x="180252" y="102500"/>
                </a:cubicBezTo>
                <a:cubicBezTo>
                  <a:pt x="183654" y="105774"/>
                  <a:pt x="187141" y="109155"/>
                  <a:pt x="190713" y="112641"/>
                </a:cubicBezTo>
                <a:cubicBezTo>
                  <a:pt x="194285" y="116128"/>
                  <a:pt x="197963" y="119785"/>
                  <a:pt x="201747" y="123612"/>
                </a:cubicBezTo>
                <a:cubicBezTo>
                  <a:pt x="205532" y="127439"/>
                  <a:pt x="208636" y="130756"/>
                  <a:pt x="211060" y="133562"/>
                </a:cubicBezTo>
                <a:cubicBezTo>
                  <a:pt x="213483" y="136369"/>
                  <a:pt x="214695" y="138112"/>
                  <a:pt x="214695" y="138793"/>
                </a:cubicBezTo>
                <a:cubicBezTo>
                  <a:pt x="214695" y="140238"/>
                  <a:pt x="212612" y="143045"/>
                  <a:pt x="208444" y="147212"/>
                </a:cubicBezTo>
                <a:cubicBezTo>
                  <a:pt x="204277" y="151379"/>
                  <a:pt x="201471" y="153463"/>
                  <a:pt x="200025" y="153463"/>
                </a:cubicBezTo>
                <a:cubicBezTo>
                  <a:pt x="199260" y="153463"/>
                  <a:pt x="198048" y="152783"/>
                  <a:pt x="196389" y="151422"/>
                </a:cubicBezTo>
                <a:cubicBezTo>
                  <a:pt x="194731" y="150061"/>
                  <a:pt x="193179" y="148658"/>
                  <a:pt x="191733" y="147212"/>
                </a:cubicBezTo>
                <a:cubicBezTo>
                  <a:pt x="190287" y="145766"/>
                  <a:pt x="188650" y="144065"/>
                  <a:pt x="186822" y="142109"/>
                </a:cubicBezTo>
                <a:cubicBezTo>
                  <a:pt x="184993" y="140153"/>
                  <a:pt x="183952" y="139048"/>
                  <a:pt x="183696" y="138793"/>
                </a:cubicBezTo>
                <a:lnTo>
                  <a:pt x="171450" y="151039"/>
                </a:lnTo>
                <a:lnTo>
                  <a:pt x="199515" y="179104"/>
                </a:lnTo>
                <a:cubicBezTo>
                  <a:pt x="201896" y="181485"/>
                  <a:pt x="203087" y="184377"/>
                  <a:pt x="203087" y="187778"/>
                </a:cubicBezTo>
                <a:cubicBezTo>
                  <a:pt x="203087" y="191350"/>
                  <a:pt x="201428" y="194795"/>
                  <a:pt x="198111" y="198111"/>
                </a:cubicBezTo>
                <a:cubicBezTo>
                  <a:pt x="194795" y="201428"/>
                  <a:pt x="191350" y="203086"/>
                  <a:pt x="187779" y="203086"/>
                </a:cubicBezTo>
                <a:cubicBezTo>
                  <a:pt x="184377" y="203086"/>
                  <a:pt x="181485" y="201896"/>
                  <a:pt x="179104" y="199515"/>
                </a:cubicBezTo>
                <a:lnTo>
                  <a:pt x="93507" y="113917"/>
                </a:lnTo>
                <a:cubicBezTo>
                  <a:pt x="78539" y="125058"/>
                  <a:pt x="63018" y="130628"/>
                  <a:pt x="46945" y="130628"/>
                </a:cubicBezTo>
                <a:cubicBezTo>
                  <a:pt x="33082" y="130628"/>
                  <a:pt x="21793" y="126270"/>
                  <a:pt x="13076" y="117553"/>
                </a:cubicBezTo>
                <a:cubicBezTo>
                  <a:pt x="4359" y="108836"/>
                  <a:pt x="0" y="97546"/>
                  <a:pt x="0" y="83684"/>
                </a:cubicBezTo>
                <a:cubicBezTo>
                  <a:pt x="0" y="70077"/>
                  <a:pt x="4040" y="56767"/>
                  <a:pt x="12119" y="43755"/>
                </a:cubicBezTo>
                <a:cubicBezTo>
                  <a:pt x="20198" y="30743"/>
                  <a:pt x="30744" y="20198"/>
                  <a:pt x="43755" y="12119"/>
                </a:cubicBezTo>
                <a:cubicBezTo>
                  <a:pt x="56767" y="4039"/>
                  <a:pt x="70077" y="0"/>
                  <a:pt x="8368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white"/>
              </a:solidFill>
              <a:effectLst/>
              <a:uLnTx/>
              <a:uFillTx/>
              <a:cs typeface="+mn-ea"/>
              <a:sym typeface="+mn-lt"/>
            </a:endParaRPr>
          </a:p>
        </p:txBody>
      </p:sp>
      <p:sp>
        <p:nvSpPr>
          <p:cNvPr id="66"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1078882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28</a:t>
            </a:fld>
            <a:endParaRPr lang="en-US" noProof="0" dirty="0">
              <a:latin typeface="+mn-lt"/>
              <a:cs typeface="+mn-ea"/>
              <a:sym typeface="+mn-lt"/>
            </a:endParaRPr>
          </a:p>
        </p:txBody>
      </p:sp>
      <p:sp>
        <p:nvSpPr>
          <p:cNvPr id="3" name="Freeform 5"/>
          <p:cNvSpPr/>
          <p:nvPr/>
        </p:nvSpPr>
        <p:spPr bwMode="auto">
          <a:xfrm>
            <a:off x="1461859" y="1928809"/>
            <a:ext cx="2557874" cy="2568575"/>
          </a:xfrm>
          <a:custGeom>
            <a:avLst/>
            <a:gdLst>
              <a:gd name="T0" fmla="*/ 252 w 505"/>
              <a:gd name="T1" fmla="*/ 0 h 505"/>
              <a:gd name="T2" fmla="*/ 331 w 505"/>
              <a:gd name="T3" fmla="*/ 78 h 505"/>
              <a:gd name="T4" fmla="*/ 252 w 505"/>
              <a:gd name="T5" fmla="*/ 157 h 505"/>
              <a:gd name="T6" fmla="*/ 157 w 505"/>
              <a:gd name="T7" fmla="*/ 252 h 505"/>
              <a:gd name="T8" fmla="*/ 252 w 505"/>
              <a:gd name="T9" fmla="*/ 348 h 505"/>
              <a:gd name="T10" fmla="*/ 348 w 505"/>
              <a:gd name="T11" fmla="*/ 252 h 505"/>
              <a:gd name="T12" fmla="*/ 427 w 505"/>
              <a:gd name="T13" fmla="*/ 174 h 505"/>
              <a:gd name="T14" fmla="*/ 505 w 505"/>
              <a:gd name="T15" fmla="*/ 252 h 505"/>
              <a:gd name="T16" fmla="*/ 252 w 505"/>
              <a:gd name="T17" fmla="*/ 505 h 505"/>
              <a:gd name="T18" fmla="*/ 0 w 505"/>
              <a:gd name="T19" fmla="*/ 252 h 505"/>
              <a:gd name="T20" fmla="*/ 252 w 505"/>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5" h="505">
                <a:moveTo>
                  <a:pt x="252" y="0"/>
                </a:moveTo>
                <a:cubicBezTo>
                  <a:pt x="296" y="0"/>
                  <a:pt x="331" y="35"/>
                  <a:pt x="331" y="78"/>
                </a:cubicBezTo>
                <a:cubicBezTo>
                  <a:pt x="331" y="121"/>
                  <a:pt x="296" y="157"/>
                  <a:pt x="252" y="157"/>
                </a:cubicBezTo>
                <a:cubicBezTo>
                  <a:pt x="200" y="157"/>
                  <a:pt x="157" y="200"/>
                  <a:pt x="157" y="252"/>
                </a:cubicBezTo>
                <a:cubicBezTo>
                  <a:pt x="157" y="305"/>
                  <a:pt x="200" y="348"/>
                  <a:pt x="252" y="348"/>
                </a:cubicBezTo>
                <a:cubicBezTo>
                  <a:pt x="305" y="348"/>
                  <a:pt x="348" y="305"/>
                  <a:pt x="348" y="252"/>
                </a:cubicBezTo>
                <a:cubicBezTo>
                  <a:pt x="348" y="209"/>
                  <a:pt x="383" y="174"/>
                  <a:pt x="427" y="174"/>
                </a:cubicBezTo>
                <a:cubicBezTo>
                  <a:pt x="470" y="174"/>
                  <a:pt x="505" y="209"/>
                  <a:pt x="505" y="252"/>
                </a:cubicBezTo>
                <a:cubicBezTo>
                  <a:pt x="505" y="392"/>
                  <a:pt x="392" y="505"/>
                  <a:pt x="252" y="505"/>
                </a:cubicBezTo>
                <a:cubicBezTo>
                  <a:pt x="113" y="505"/>
                  <a:pt x="0" y="392"/>
                  <a:pt x="0" y="252"/>
                </a:cubicBezTo>
                <a:cubicBezTo>
                  <a:pt x="0" y="113"/>
                  <a:pt x="113" y="0"/>
                  <a:pt x="252" y="0"/>
                </a:cubicBezTo>
                <a:close/>
              </a:path>
            </a:pathLst>
          </a:cu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 name="Freeform 6"/>
          <p:cNvSpPr/>
          <p:nvPr/>
        </p:nvSpPr>
        <p:spPr bwMode="auto">
          <a:xfrm>
            <a:off x="2737585" y="1928809"/>
            <a:ext cx="1282148" cy="1682416"/>
          </a:xfrm>
          <a:custGeom>
            <a:avLst/>
            <a:gdLst>
              <a:gd name="T0" fmla="*/ 0 w 253"/>
              <a:gd name="T1" fmla="*/ 157 h 331"/>
              <a:gd name="T2" fmla="*/ 96 w 253"/>
              <a:gd name="T3" fmla="*/ 252 h 331"/>
              <a:gd name="T4" fmla="*/ 175 w 253"/>
              <a:gd name="T5" fmla="*/ 331 h 331"/>
              <a:gd name="T6" fmla="*/ 253 w 253"/>
              <a:gd name="T7" fmla="*/ 252 h 331"/>
              <a:gd name="T8" fmla="*/ 0 w 253"/>
              <a:gd name="T9" fmla="*/ 0 h 331"/>
              <a:gd name="T10" fmla="*/ 0 w 253"/>
              <a:gd name="T11" fmla="*/ 157 h 331"/>
            </a:gdLst>
            <a:ahLst/>
            <a:cxnLst>
              <a:cxn ang="0">
                <a:pos x="T0" y="T1"/>
              </a:cxn>
              <a:cxn ang="0">
                <a:pos x="T2" y="T3"/>
              </a:cxn>
              <a:cxn ang="0">
                <a:pos x="T4" y="T5"/>
              </a:cxn>
              <a:cxn ang="0">
                <a:pos x="T6" y="T7"/>
              </a:cxn>
              <a:cxn ang="0">
                <a:pos x="T8" y="T9"/>
              </a:cxn>
              <a:cxn ang="0">
                <a:pos x="T10" y="T11"/>
              </a:cxn>
            </a:cxnLst>
            <a:rect l="0" t="0" r="r" b="b"/>
            <a:pathLst>
              <a:path w="253" h="331">
                <a:moveTo>
                  <a:pt x="0" y="157"/>
                </a:moveTo>
                <a:cubicBezTo>
                  <a:pt x="53" y="157"/>
                  <a:pt x="96" y="200"/>
                  <a:pt x="96" y="252"/>
                </a:cubicBezTo>
                <a:cubicBezTo>
                  <a:pt x="96" y="296"/>
                  <a:pt x="131" y="331"/>
                  <a:pt x="175" y="331"/>
                </a:cubicBezTo>
                <a:cubicBezTo>
                  <a:pt x="218" y="331"/>
                  <a:pt x="253" y="296"/>
                  <a:pt x="253" y="252"/>
                </a:cubicBezTo>
                <a:cubicBezTo>
                  <a:pt x="253" y="113"/>
                  <a:pt x="140" y="0"/>
                  <a:pt x="0" y="0"/>
                </a:cubicBezTo>
                <a:lnTo>
                  <a:pt x="0" y="157"/>
                </a:lnTo>
                <a:close/>
              </a:path>
            </a:pathLst>
          </a:custGeom>
          <a:solidFill>
            <a:schemeClr val="accent2"/>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5" name="Oval 7"/>
          <p:cNvSpPr>
            <a:spLocks noChangeArrowheads="1"/>
          </p:cNvSpPr>
          <p:nvPr/>
        </p:nvSpPr>
        <p:spPr bwMode="auto">
          <a:xfrm>
            <a:off x="2343737" y="1928809"/>
            <a:ext cx="794119" cy="798399"/>
          </a:xfrm>
          <a:prstGeom prst="ellipse">
            <a:avLst/>
          </a:pr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25%</a:t>
            </a:r>
          </a:p>
        </p:txBody>
      </p:sp>
      <p:sp>
        <p:nvSpPr>
          <p:cNvPr id="6" name="Freeform 8"/>
          <p:cNvSpPr/>
          <p:nvPr/>
        </p:nvSpPr>
        <p:spPr bwMode="auto">
          <a:xfrm>
            <a:off x="2343737" y="3210957"/>
            <a:ext cx="1675996" cy="1286428"/>
          </a:xfrm>
          <a:custGeom>
            <a:avLst/>
            <a:gdLst>
              <a:gd name="T0" fmla="*/ 174 w 331"/>
              <a:gd name="T1" fmla="*/ 0 h 253"/>
              <a:gd name="T2" fmla="*/ 78 w 331"/>
              <a:gd name="T3" fmla="*/ 96 h 253"/>
              <a:gd name="T4" fmla="*/ 0 w 331"/>
              <a:gd name="T5" fmla="*/ 175 h 253"/>
              <a:gd name="T6" fmla="*/ 78 w 331"/>
              <a:gd name="T7" fmla="*/ 253 h 253"/>
              <a:gd name="T8" fmla="*/ 331 w 331"/>
              <a:gd name="T9" fmla="*/ 0 h 253"/>
              <a:gd name="T10" fmla="*/ 174 w 331"/>
              <a:gd name="T11" fmla="*/ 0 h 253"/>
            </a:gdLst>
            <a:ahLst/>
            <a:cxnLst>
              <a:cxn ang="0">
                <a:pos x="T0" y="T1"/>
              </a:cxn>
              <a:cxn ang="0">
                <a:pos x="T2" y="T3"/>
              </a:cxn>
              <a:cxn ang="0">
                <a:pos x="T4" y="T5"/>
              </a:cxn>
              <a:cxn ang="0">
                <a:pos x="T6" y="T7"/>
              </a:cxn>
              <a:cxn ang="0">
                <a:pos x="T8" y="T9"/>
              </a:cxn>
              <a:cxn ang="0">
                <a:pos x="T10" y="T11"/>
              </a:cxn>
            </a:cxnLst>
            <a:rect l="0" t="0" r="r" b="b"/>
            <a:pathLst>
              <a:path w="331" h="253">
                <a:moveTo>
                  <a:pt x="174" y="0"/>
                </a:moveTo>
                <a:cubicBezTo>
                  <a:pt x="174" y="53"/>
                  <a:pt x="131" y="96"/>
                  <a:pt x="78" y="96"/>
                </a:cubicBezTo>
                <a:cubicBezTo>
                  <a:pt x="35" y="96"/>
                  <a:pt x="0" y="131"/>
                  <a:pt x="0" y="175"/>
                </a:cubicBezTo>
                <a:cubicBezTo>
                  <a:pt x="0" y="218"/>
                  <a:pt x="35" y="253"/>
                  <a:pt x="78" y="253"/>
                </a:cubicBezTo>
                <a:cubicBezTo>
                  <a:pt x="218" y="253"/>
                  <a:pt x="331" y="140"/>
                  <a:pt x="331" y="0"/>
                </a:cubicBezTo>
                <a:lnTo>
                  <a:pt x="174" y="0"/>
                </a:lnTo>
                <a:close/>
              </a:path>
            </a:pathLst>
          </a:custGeom>
          <a:solidFill>
            <a:schemeClr val="bg1">
              <a:lumMod val="50000"/>
            </a:schemeClr>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7" name="Oval 9"/>
          <p:cNvSpPr>
            <a:spLocks noChangeArrowheads="1"/>
          </p:cNvSpPr>
          <p:nvPr/>
        </p:nvSpPr>
        <p:spPr bwMode="auto">
          <a:xfrm>
            <a:off x="3223475" y="2812827"/>
            <a:ext cx="796258" cy="798399"/>
          </a:xfrm>
          <a:prstGeom prst="ellipse">
            <a:avLst/>
          </a:prstGeom>
          <a:solidFill>
            <a:schemeClr val="accent2"/>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25%</a:t>
            </a:r>
          </a:p>
        </p:txBody>
      </p:sp>
      <p:sp>
        <p:nvSpPr>
          <p:cNvPr id="8" name="Freeform 10"/>
          <p:cNvSpPr/>
          <p:nvPr/>
        </p:nvSpPr>
        <p:spPr bwMode="auto">
          <a:xfrm>
            <a:off x="1461859" y="2812827"/>
            <a:ext cx="1275726" cy="1684558"/>
          </a:xfrm>
          <a:custGeom>
            <a:avLst/>
            <a:gdLst>
              <a:gd name="T0" fmla="*/ 252 w 252"/>
              <a:gd name="T1" fmla="*/ 174 h 331"/>
              <a:gd name="T2" fmla="*/ 157 w 252"/>
              <a:gd name="T3" fmla="*/ 78 h 331"/>
              <a:gd name="T4" fmla="*/ 78 w 252"/>
              <a:gd name="T5" fmla="*/ 0 h 331"/>
              <a:gd name="T6" fmla="*/ 0 w 252"/>
              <a:gd name="T7" fmla="*/ 78 h 331"/>
              <a:gd name="T8" fmla="*/ 252 w 252"/>
              <a:gd name="T9" fmla="*/ 331 h 331"/>
              <a:gd name="T10" fmla="*/ 252 w 252"/>
              <a:gd name="T11" fmla="*/ 174 h 331"/>
            </a:gdLst>
            <a:ahLst/>
            <a:cxnLst>
              <a:cxn ang="0">
                <a:pos x="T0" y="T1"/>
              </a:cxn>
              <a:cxn ang="0">
                <a:pos x="T2" y="T3"/>
              </a:cxn>
              <a:cxn ang="0">
                <a:pos x="T4" y="T5"/>
              </a:cxn>
              <a:cxn ang="0">
                <a:pos x="T6" y="T7"/>
              </a:cxn>
              <a:cxn ang="0">
                <a:pos x="T8" y="T9"/>
              </a:cxn>
              <a:cxn ang="0">
                <a:pos x="T10" y="T11"/>
              </a:cxn>
            </a:cxnLst>
            <a:rect l="0" t="0" r="r" b="b"/>
            <a:pathLst>
              <a:path w="252" h="331">
                <a:moveTo>
                  <a:pt x="252" y="174"/>
                </a:moveTo>
                <a:cubicBezTo>
                  <a:pt x="200" y="174"/>
                  <a:pt x="157" y="131"/>
                  <a:pt x="157" y="78"/>
                </a:cubicBezTo>
                <a:cubicBezTo>
                  <a:pt x="157" y="35"/>
                  <a:pt x="122" y="0"/>
                  <a:pt x="78" y="0"/>
                </a:cubicBezTo>
                <a:cubicBezTo>
                  <a:pt x="35" y="0"/>
                  <a:pt x="0" y="35"/>
                  <a:pt x="0" y="78"/>
                </a:cubicBezTo>
                <a:cubicBezTo>
                  <a:pt x="0" y="218"/>
                  <a:pt x="113" y="331"/>
                  <a:pt x="252" y="331"/>
                </a:cubicBezTo>
                <a:lnTo>
                  <a:pt x="252" y="174"/>
                </a:lnTo>
                <a:close/>
              </a:path>
            </a:pathLst>
          </a:custGeom>
          <a:solidFill>
            <a:schemeClr val="bg1">
              <a:lumMod val="65000"/>
            </a:schemeClr>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9" name="Oval 11"/>
          <p:cNvSpPr>
            <a:spLocks noChangeArrowheads="1"/>
          </p:cNvSpPr>
          <p:nvPr/>
        </p:nvSpPr>
        <p:spPr bwMode="auto">
          <a:xfrm>
            <a:off x="2343737" y="3698986"/>
            <a:ext cx="794119" cy="798399"/>
          </a:xfrm>
          <a:prstGeom prst="ellipse">
            <a:avLst/>
          </a:prstGeom>
          <a:solidFill>
            <a:schemeClr val="bg1">
              <a:lumMod val="50000"/>
            </a:schemeClr>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25%</a:t>
            </a:r>
          </a:p>
        </p:txBody>
      </p:sp>
      <p:sp>
        <p:nvSpPr>
          <p:cNvPr id="10" name="Oval 7"/>
          <p:cNvSpPr>
            <a:spLocks noChangeArrowheads="1"/>
          </p:cNvSpPr>
          <p:nvPr/>
        </p:nvSpPr>
        <p:spPr bwMode="auto">
          <a:xfrm>
            <a:off x="1461858" y="2811757"/>
            <a:ext cx="794119" cy="798399"/>
          </a:xfrm>
          <a:prstGeom prst="ellipse">
            <a:avLst/>
          </a:prstGeom>
          <a:solidFill>
            <a:schemeClr val="bg1">
              <a:lumMod val="65000"/>
            </a:schemeClr>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25%</a:t>
            </a:r>
          </a:p>
        </p:txBody>
      </p:sp>
      <p:sp>
        <p:nvSpPr>
          <p:cNvPr id="11" name="Oval 70"/>
          <p:cNvSpPr/>
          <p:nvPr/>
        </p:nvSpPr>
        <p:spPr>
          <a:xfrm>
            <a:off x="2255977" y="2727208"/>
            <a:ext cx="971778" cy="9717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75000"/>
                    <a:lumOff val="25000"/>
                  </a:prstClr>
                </a:solidFill>
                <a:effectLst/>
                <a:uLnTx/>
                <a:uFillTx/>
                <a:cs typeface="+mn-ea"/>
                <a:sym typeface="+mn-lt"/>
              </a:rPr>
              <a:t>2014</a:t>
            </a:r>
          </a:p>
        </p:txBody>
      </p:sp>
      <p:sp>
        <p:nvSpPr>
          <p:cNvPr id="12" name="Freeform 12"/>
          <p:cNvSpPr/>
          <p:nvPr/>
        </p:nvSpPr>
        <p:spPr bwMode="auto">
          <a:xfrm>
            <a:off x="4814923" y="1928809"/>
            <a:ext cx="2562155" cy="2568575"/>
          </a:xfrm>
          <a:custGeom>
            <a:avLst/>
            <a:gdLst>
              <a:gd name="T0" fmla="*/ 253 w 506"/>
              <a:gd name="T1" fmla="*/ 0 h 505"/>
              <a:gd name="T2" fmla="*/ 331 w 506"/>
              <a:gd name="T3" fmla="*/ 78 h 505"/>
              <a:gd name="T4" fmla="*/ 253 w 506"/>
              <a:gd name="T5" fmla="*/ 157 h 505"/>
              <a:gd name="T6" fmla="*/ 157 w 506"/>
              <a:gd name="T7" fmla="*/ 252 h 505"/>
              <a:gd name="T8" fmla="*/ 253 w 506"/>
              <a:gd name="T9" fmla="*/ 348 h 505"/>
              <a:gd name="T10" fmla="*/ 349 w 506"/>
              <a:gd name="T11" fmla="*/ 252 h 505"/>
              <a:gd name="T12" fmla="*/ 427 w 506"/>
              <a:gd name="T13" fmla="*/ 174 h 505"/>
              <a:gd name="T14" fmla="*/ 506 w 506"/>
              <a:gd name="T15" fmla="*/ 252 h 505"/>
              <a:gd name="T16" fmla="*/ 253 w 506"/>
              <a:gd name="T17" fmla="*/ 505 h 505"/>
              <a:gd name="T18" fmla="*/ 0 w 506"/>
              <a:gd name="T19" fmla="*/ 252 h 505"/>
              <a:gd name="T20" fmla="*/ 253 w 506"/>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6" h="505">
                <a:moveTo>
                  <a:pt x="253" y="0"/>
                </a:moveTo>
                <a:cubicBezTo>
                  <a:pt x="296" y="0"/>
                  <a:pt x="331" y="35"/>
                  <a:pt x="331" y="78"/>
                </a:cubicBezTo>
                <a:cubicBezTo>
                  <a:pt x="331" y="121"/>
                  <a:pt x="296" y="157"/>
                  <a:pt x="253" y="157"/>
                </a:cubicBezTo>
                <a:cubicBezTo>
                  <a:pt x="200" y="157"/>
                  <a:pt x="157" y="200"/>
                  <a:pt x="157" y="252"/>
                </a:cubicBezTo>
                <a:cubicBezTo>
                  <a:pt x="157" y="305"/>
                  <a:pt x="200" y="348"/>
                  <a:pt x="253" y="348"/>
                </a:cubicBezTo>
                <a:cubicBezTo>
                  <a:pt x="306" y="348"/>
                  <a:pt x="349" y="305"/>
                  <a:pt x="349" y="252"/>
                </a:cubicBezTo>
                <a:cubicBezTo>
                  <a:pt x="349" y="209"/>
                  <a:pt x="384" y="174"/>
                  <a:pt x="427" y="174"/>
                </a:cubicBezTo>
                <a:cubicBezTo>
                  <a:pt x="470" y="174"/>
                  <a:pt x="506" y="209"/>
                  <a:pt x="506" y="252"/>
                </a:cubicBezTo>
                <a:cubicBezTo>
                  <a:pt x="506" y="392"/>
                  <a:pt x="392" y="505"/>
                  <a:pt x="253" y="505"/>
                </a:cubicBezTo>
                <a:cubicBezTo>
                  <a:pt x="113" y="505"/>
                  <a:pt x="0" y="392"/>
                  <a:pt x="0" y="252"/>
                </a:cubicBezTo>
                <a:cubicBezTo>
                  <a:pt x="0" y="113"/>
                  <a:pt x="113" y="0"/>
                  <a:pt x="253" y="0"/>
                </a:cubicBezTo>
                <a:close/>
              </a:path>
            </a:pathLst>
          </a:cu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3" name="Freeform 13"/>
          <p:cNvSpPr/>
          <p:nvPr/>
        </p:nvSpPr>
        <p:spPr bwMode="auto">
          <a:xfrm>
            <a:off x="6094930" y="1928809"/>
            <a:ext cx="1282148" cy="1682416"/>
          </a:xfrm>
          <a:custGeom>
            <a:avLst/>
            <a:gdLst>
              <a:gd name="T0" fmla="*/ 0 w 253"/>
              <a:gd name="T1" fmla="*/ 157 h 331"/>
              <a:gd name="T2" fmla="*/ 96 w 253"/>
              <a:gd name="T3" fmla="*/ 252 h 331"/>
              <a:gd name="T4" fmla="*/ 174 w 253"/>
              <a:gd name="T5" fmla="*/ 331 h 331"/>
              <a:gd name="T6" fmla="*/ 253 w 253"/>
              <a:gd name="T7" fmla="*/ 252 h 331"/>
              <a:gd name="T8" fmla="*/ 0 w 253"/>
              <a:gd name="T9" fmla="*/ 0 h 331"/>
              <a:gd name="T10" fmla="*/ 0 w 253"/>
              <a:gd name="T11" fmla="*/ 157 h 331"/>
            </a:gdLst>
            <a:ahLst/>
            <a:cxnLst>
              <a:cxn ang="0">
                <a:pos x="T0" y="T1"/>
              </a:cxn>
              <a:cxn ang="0">
                <a:pos x="T2" y="T3"/>
              </a:cxn>
              <a:cxn ang="0">
                <a:pos x="T4" y="T5"/>
              </a:cxn>
              <a:cxn ang="0">
                <a:pos x="T6" y="T7"/>
              </a:cxn>
              <a:cxn ang="0">
                <a:pos x="T8" y="T9"/>
              </a:cxn>
              <a:cxn ang="0">
                <a:pos x="T10" y="T11"/>
              </a:cxn>
            </a:cxnLst>
            <a:rect l="0" t="0" r="r" b="b"/>
            <a:pathLst>
              <a:path w="253" h="331">
                <a:moveTo>
                  <a:pt x="0" y="157"/>
                </a:moveTo>
                <a:cubicBezTo>
                  <a:pt x="53" y="157"/>
                  <a:pt x="96" y="200"/>
                  <a:pt x="96" y="252"/>
                </a:cubicBezTo>
                <a:cubicBezTo>
                  <a:pt x="96" y="296"/>
                  <a:pt x="131" y="331"/>
                  <a:pt x="174" y="331"/>
                </a:cubicBezTo>
                <a:cubicBezTo>
                  <a:pt x="217" y="331"/>
                  <a:pt x="253" y="296"/>
                  <a:pt x="253" y="252"/>
                </a:cubicBezTo>
                <a:cubicBezTo>
                  <a:pt x="253" y="113"/>
                  <a:pt x="139" y="0"/>
                  <a:pt x="0" y="0"/>
                </a:cubicBezTo>
                <a:lnTo>
                  <a:pt x="0" y="157"/>
                </a:lnTo>
                <a:close/>
              </a:path>
            </a:pathLst>
          </a:custGeom>
          <a:solidFill>
            <a:schemeClr val="accent2"/>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4" name="Oval 14"/>
          <p:cNvSpPr>
            <a:spLocks noChangeArrowheads="1"/>
          </p:cNvSpPr>
          <p:nvPr/>
        </p:nvSpPr>
        <p:spPr bwMode="auto">
          <a:xfrm>
            <a:off x="5694660" y="1928809"/>
            <a:ext cx="796258" cy="798399"/>
          </a:xfrm>
          <a:prstGeom prst="ellipse">
            <a:avLst/>
          </a:pr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50%</a:t>
            </a:r>
          </a:p>
        </p:txBody>
      </p:sp>
      <p:sp>
        <p:nvSpPr>
          <p:cNvPr id="15" name="Freeform 15"/>
          <p:cNvSpPr/>
          <p:nvPr/>
        </p:nvSpPr>
        <p:spPr bwMode="auto">
          <a:xfrm>
            <a:off x="5694660" y="3210957"/>
            <a:ext cx="1682417" cy="1286428"/>
          </a:xfrm>
          <a:custGeom>
            <a:avLst/>
            <a:gdLst>
              <a:gd name="T0" fmla="*/ 175 w 332"/>
              <a:gd name="T1" fmla="*/ 0 h 253"/>
              <a:gd name="T2" fmla="*/ 79 w 332"/>
              <a:gd name="T3" fmla="*/ 96 h 253"/>
              <a:gd name="T4" fmla="*/ 0 w 332"/>
              <a:gd name="T5" fmla="*/ 175 h 253"/>
              <a:gd name="T6" fmla="*/ 79 w 332"/>
              <a:gd name="T7" fmla="*/ 253 h 253"/>
              <a:gd name="T8" fmla="*/ 332 w 332"/>
              <a:gd name="T9" fmla="*/ 0 h 253"/>
              <a:gd name="T10" fmla="*/ 175 w 332"/>
              <a:gd name="T11" fmla="*/ 0 h 253"/>
            </a:gdLst>
            <a:ahLst/>
            <a:cxnLst>
              <a:cxn ang="0">
                <a:pos x="T0" y="T1"/>
              </a:cxn>
              <a:cxn ang="0">
                <a:pos x="T2" y="T3"/>
              </a:cxn>
              <a:cxn ang="0">
                <a:pos x="T4" y="T5"/>
              </a:cxn>
              <a:cxn ang="0">
                <a:pos x="T6" y="T7"/>
              </a:cxn>
              <a:cxn ang="0">
                <a:pos x="T8" y="T9"/>
              </a:cxn>
              <a:cxn ang="0">
                <a:pos x="T10" y="T11"/>
              </a:cxn>
            </a:cxnLst>
            <a:rect l="0" t="0" r="r" b="b"/>
            <a:pathLst>
              <a:path w="332" h="253">
                <a:moveTo>
                  <a:pt x="175" y="0"/>
                </a:moveTo>
                <a:cubicBezTo>
                  <a:pt x="175" y="53"/>
                  <a:pt x="132" y="96"/>
                  <a:pt x="79" y="96"/>
                </a:cubicBezTo>
                <a:cubicBezTo>
                  <a:pt x="35" y="96"/>
                  <a:pt x="0" y="131"/>
                  <a:pt x="0" y="175"/>
                </a:cubicBezTo>
                <a:cubicBezTo>
                  <a:pt x="0" y="218"/>
                  <a:pt x="35" y="253"/>
                  <a:pt x="79" y="253"/>
                </a:cubicBezTo>
                <a:cubicBezTo>
                  <a:pt x="218" y="253"/>
                  <a:pt x="332" y="140"/>
                  <a:pt x="332" y="0"/>
                </a:cubicBezTo>
                <a:lnTo>
                  <a:pt x="175" y="0"/>
                </a:lnTo>
                <a:close/>
              </a:path>
            </a:pathLst>
          </a:custGeom>
          <a:solidFill>
            <a:schemeClr val="bg1">
              <a:lumMod val="50000"/>
            </a:schemeClr>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6" name="Oval 16"/>
          <p:cNvSpPr>
            <a:spLocks noChangeArrowheads="1"/>
          </p:cNvSpPr>
          <p:nvPr/>
        </p:nvSpPr>
        <p:spPr bwMode="auto">
          <a:xfrm>
            <a:off x="6580818" y="2812827"/>
            <a:ext cx="796258" cy="798399"/>
          </a:xfrm>
          <a:prstGeom prst="ellipse">
            <a:avLst/>
          </a:prstGeom>
          <a:solidFill>
            <a:schemeClr val="accent2"/>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25%</a:t>
            </a:r>
          </a:p>
        </p:txBody>
      </p:sp>
      <p:sp>
        <p:nvSpPr>
          <p:cNvPr id="17" name="Freeform 17"/>
          <p:cNvSpPr/>
          <p:nvPr/>
        </p:nvSpPr>
        <p:spPr bwMode="auto">
          <a:xfrm>
            <a:off x="4814923" y="2812827"/>
            <a:ext cx="1280007" cy="1684558"/>
          </a:xfrm>
          <a:custGeom>
            <a:avLst/>
            <a:gdLst>
              <a:gd name="T0" fmla="*/ 253 w 253"/>
              <a:gd name="T1" fmla="*/ 174 h 331"/>
              <a:gd name="T2" fmla="*/ 157 w 253"/>
              <a:gd name="T3" fmla="*/ 78 h 331"/>
              <a:gd name="T4" fmla="*/ 79 w 253"/>
              <a:gd name="T5" fmla="*/ 0 h 331"/>
              <a:gd name="T6" fmla="*/ 0 w 253"/>
              <a:gd name="T7" fmla="*/ 78 h 331"/>
              <a:gd name="T8" fmla="*/ 253 w 253"/>
              <a:gd name="T9" fmla="*/ 331 h 331"/>
              <a:gd name="T10" fmla="*/ 253 w 253"/>
              <a:gd name="T11" fmla="*/ 174 h 331"/>
            </a:gdLst>
            <a:ahLst/>
            <a:cxnLst>
              <a:cxn ang="0">
                <a:pos x="T0" y="T1"/>
              </a:cxn>
              <a:cxn ang="0">
                <a:pos x="T2" y="T3"/>
              </a:cxn>
              <a:cxn ang="0">
                <a:pos x="T4" y="T5"/>
              </a:cxn>
              <a:cxn ang="0">
                <a:pos x="T6" y="T7"/>
              </a:cxn>
              <a:cxn ang="0">
                <a:pos x="T8" y="T9"/>
              </a:cxn>
              <a:cxn ang="0">
                <a:pos x="T10" y="T11"/>
              </a:cxn>
            </a:cxnLst>
            <a:rect l="0" t="0" r="r" b="b"/>
            <a:pathLst>
              <a:path w="253" h="331">
                <a:moveTo>
                  <a:pt x="253" y="174"/>
                </a:moveTo>
                <a:cubicBezTo>
                  <a:pt x="200" y="174"/>
                  <a:pt x="157" y="131"/>
                  <a:pt x="157" y="78"/>
                </a:cubicBezTo>
                <a:cubicBezTo>
                  <a:pt x="157" y="35"/>
                  <a:pt x="122" y="0"/>
                  <a:pt x="79" y="0"/>
                </a:cubicBezTo>
                <a:cubicBezTo>
                  <a:pt x="35" y="0"/>
                  <a:pt x="0" y="35"/>
                  <a:pt x="0" y="78"/>
                </a:cubicBezTo>
                <a:cubicBezTo>
                  <a:pt x="0" y="218"/>
                  <a:pt x="113" y="331"/>
                  <a:pt x="253" y="331"/>
                </a:cubicBezTo>
                <a:lnTo>
                  <a:pt x="253" y="174"/>
                </a:lnTo>
                <a:close/>
              </a:path>
            </a:pathLst>
          </a:cu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18" name="Oval 18"/>
          <p:cNvSpPr>
            <a:spLocks noChangeArrowheads="1"/>
          </p:cNvSpPr>
          <p:nvPr/>
        </p:nvSpPr>
        <p:spPr bwMode="auto">
          <a:xfrm>
            <a:off x="5694660" y="3698986"/>
            <a:ext cx="796258" cy="798399"/>
          </a:xfrm>
          <a:prstGeom prst="ellipse">
            <a:avLst/>
          </a:prstGeom>
          <a:solidFill>
            <a:schemeClr val="bg1">
              <a:lumMod val="50000"/>
            </a:schemeClr>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25%</a:t>
            </a:r>
          </a:p>
        </p:txBody>
      </p:sp>
      <p:sp>
        <p:nvSpPr>
          <p:cNvPr id="19" name="Oval 71"/>
          <p:cNvSpPr/>
          <p:nvPr/>
        </p:nvSpPr>
        <p:spPr>
          <a:xfrm>
            <a:off x="5609038" y="2727208"/>
            <a:ext cx="971778" cy="9717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75000"/>
                    <a:lumOff val="25000"/>
                  </a:prstClr>
                </a:solidFill>
                <a:effectLst/>
                <a:uLnTx/>
                <a:uFillTx/>
                <a:cs typeface="+mn-ea"/>
                <a:sym typeface="+mn-lt"/>
              </a:rPr>
              <a:t>2015</a:t>
            </a:r>
          </a:p>
        </p:txBody>
      </p:sp>
      <p:sp>
        <p:nvSpPr>
          <p:cNvPr id="20" name="Freeform 19"/>
          <p:cNvSpPr/>
          <p:nvPr/>
        </p:nvSpPr>
        <p:spPr bwMode="auto">
          <a:xfrm>
            <a:off x="8172266" y="1928809"/>
            <a:ext cx="2557874" cy="2568575"/>
          </a:xfrm>
          <a:custGeom>
            <a:avLst/>
            <a:gdLst>
              <a:gd name="T0" fmla="*/ 252 w 505"/>
              <a:gd name="T1" fmla="*/ 0 h 505"/>
              <a:gd name="T2" fmla="*/ 331 w 505"/>
              <a:gd name="T3" fmla="*/ 78 h 505"/>
              <a:gd name="T4" fmla="*/ 252 w 505"/>
              <a:gd name="T5" fmla="*/ 157 h 505"/>
              <a:gd name="T6" fmla="*/ 157 w 505"/>
              <a:gd name="T7" fmla="*/ 252 h 505"/>
              <a:gd name="T8" fmla="*/ 252 w 505"/>
              <a:gd name="T9" fmla="*/ 348 h 505"/>
              <a:gd name="T10" fmla="*/ 348 w 505"/>
              <a:gd name="T11" fmla="*/ 252 h 505"/>
              <a:gd name="T12" fmla="*/ 427 w 505"/>
              <a:gd name="T13" fmla="*/ 174 h 505"/>
              <a:gd name="T14" fmla="*/ 505 w 505"/>
              <a:gd name="T15" fmla="*/ 252 h 505"/>
              <a:gd name="T16" fmla="*/ 252 w 505"/>
              <a:gd name="T17" fmla="*/ 505 h 505"/>
              <a:gd name="T18" fmla="*/ 0 w 505"/>
              <a:gd name="T19" fmla="*/ 252 h 505"/>
              <a:gd name="T20" fmla="*/ 252 w 505"/>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5" h="505">
                <a:moveTo>
                  <a:pt x="252" y="0"/>
                </a:moveTo>
                <a:cubicBezTo>
                  <a:pt x="296" y="0"/>
                  <a:pt x="331" y="35"/>
                  <a:pt x="331" y="78"/>
                </a:cubicBezTo>
                <a:cubicBezTo>
                  <a:pt x="331" y="121"/>
                  <a:pt x="296" y="157"/>
                  <a:pt x="252" y="157"/>
                </a:cubicBezTo>
                <a:cubicBezTo>
                  <a:pt x="200" y="157"/>
                  <a:pt x="157" y="200"/>
                  <a:pt x="157" y="252"/>
                </a:cubicBezTo>
                <a:cubicBezTo>
                  <a:pt x="157" y="305"/>
                  <a:pt x="200" y="348"/>
                  <a:pt x="252" y="348"/>
                </a:cubicBezTo>
                <a:cubicBezTo>
                  <a:pt x="305" y="348"/>
                  <a:pt x="348" y="305"/>
                  <a:pt x="348" y="252"/>
                </a:cubicBezTo>
                <a:cubicBezTo>
                  <a:pt x="348" y="209"/>
                  <a:pt x="383" y="174"/>
                  <a:pt x="427" y="174"/>
                </a:cubicBezTo>
                <a:cubicBezTo>
                  <a:pt x="470" y="174"/>
                  <a:pt x="505" y="209"/>
                  <a:pt x="505" y="252"/>
                </a:cubicBezTo>
                <a:cubicBezTo>
                  <a:pt x="505" y="392"/>
                  <a:pt x="392" y="505"/>
                  <a:pt x="252" y="505"/>
                </a:cubicBezTo>
                <a:cubicBezTo>
                  <a:pt x="113" y="505"/>
                  <a:pt x="0" y="392"/>
                  <a:pt x="0" y="252"/>
                </a:cubicBezTo>
                <a:cubicBezTo>
                  <a:pt x="0" y="113"/>
                  <a:pt x="113" y="0"/>
                  <a:pt x="252" y="0"/>
                </a:cubicBezTo>
                <a:close/>
              </a:path>
            </a:pathLst>
          </a:cu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1" name="Freeform 20"/>
          <p:cNvSpPr/>
          <p:nvPr/>
        </p:nvSpPr>
        <p:spPr bwMode="auto">
          <a:xfrm>
            <a:off x="9447992" y="1928809"/>
            <a:ext cx="1282148" cy="1682416"/>
          </a:xfrm>
          <a:custGeom>
            <a:avLst/>
            <a:gdLst>
              <a:gd name="T0" fmla="*/ 0 w 253"/>
              <a:gd name="T1" fmla="*/ 157 h 331"/>
              <a:gd name="T2" fmla="*/ 96 w 253"/>
              <a:gd name="T3" fmla="*/ 252 h 331"/>
              <a:gd name="T4" fmla="*/ 175 w 253"/>
              <a:gd name="T5" fmla="*/ 331 h 331"/>
              <a:gd name="T6" fmla="*/ 253 w 253"/>
              <a:gd name="T7" fmla="*/ 252 h 331"/>
              <a:gd name="T8" fmla="*/ 0 w 253"/>
              <a:gd name="T9" fmla="*/ 0 h 331"/>
              <a:gd name="T10" fmla="*/ 0 w 253"/>
              <a:gd name="T11" fmla="*/ 157 h 331"/>
            </a:gdLst>
            <a:ahLst/>
            <a:cxnLst>
              <a:cxn ang="0">
                <a:pos x="T0" y="T1"/>
              </a:cxn>
              <a:cxn ang="0">
                <a:pos x="T2" y="T3"/>
              </a:cxn>
              <a:cxn ang="0">
                <a:pos x="T4" y="T5"/>
              </a:cxn>
              <a:cxn ang="0">
                <a:pos x="T6" y="T7"/>
              </a:cxn>
              <a:cxn ang="0">
                <a:pos x="T8" y="T9"/>
              </a:cxn>
              <a:cxn ang="0">
                <a:pos x="T10" y="T11"/>
              </a:cxn>
            </a:cxnLst>
            <a:rect l="0" t="0" r="r" b="b"/>
            <a:pathLst>
              <a:path w="253" h="331">
                <a:moveTo>
                  <a:pt x="0" y="157"/>
                </a:moveTo>
                <a:cubicBezTo>
                  <a:pt x="53" y="157"/>
                  <a:pt x="96" y="200"/>
                  <a:pt x="96" y="252"/>
                </a:cubicBezTo>
                <a:cubicBezTo>
                  <a:pt x="96" y="296"/>
                  <a:pt x="131" y="331"/>
                  <a:pt x="175" y="331"/>
                </a:cubicBezTo>
                <a:cubicBezTo>
                  <a:pt x="218" y="331"/>
                  <a:pt x="253" y="296"/>
                  <a:pt x="253" y="252"/>
                </a:cubicBezTo>
                <a:cubicBezTo>
                  <a:pt x="253" y="113"/>
                  <a:pt x="140" y="0"/>
                  <a:pt x="0" y="0"/>
                </a:cubicBezTo>
                <a:lnTo>
                  <a:pt x="0" y="157"/>
                </a:lnTo>
                <a:close/>
              </a:path>
            </a:pathLst>
          </a:custGeom>
          <a:solidFill>
            <a:schemeClr val="accent2"/>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2" name="Oval 21"/>
          <p:cNvSpPr>
            <a:spLocks noChangeArrowheads="1"/>
          </p:cNvSpPr>
          <p:nvPr/>
        </p:nvSpPr>
        <p:spPr bwMode="auto">
          <a:xfrm>
            <a:off x="9054144" y="1928809"/>
            <a:ext cx="794119" cy="798399"/>
          </a:xfrm>
          <a:prstGeom prst="ellipse">
            <a:avLst/>
          </a:pr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75%</a:t>
            </a:r>
          </a:p>
        </p:txBody>
      </p:sp>
      <p:sp>
        <p:nvSpPr>
          <p:cNvPr id="23" name="Freeform 22"/>
          <p:cNvSpPr/>
          <p:nvPr/>
        </p:nvSpPr>
        <p:spPr bwMode="auto">
          <a:xfrm>
            <a:off x="9054144" y="3210957"/>
            <a:ext cx="1675996" cy="1286428"/>
          </a:xfrm>
          <a:custGeom>
            <a:avLst/>
            <a:gdLst>
              <a:gd name="T0" fmla="*/ 174 w 331"/>
              <a:gd name="T1" fmla="*/ 0 h 253"/>
              <a:gd name="T2" fmla="*/ 78 w 331"/>
              <a:gd name="T3" fmla="*/ 96 h 253"/>
              <a:gd name="T4" fmla="*/ 0 w 331"/>
              <a:gd name="T5" fmla="*/ 175 h 253"/>
              <a:gd name="T6" fmla="*/ 78 w 331"/>
              <a:gd name="T7" fmla="*/ 253 h 253"/>
              <a:gd name="T8" fmla="*/ 331 w 331"/>
              <a:gd name="T9" fmla="*/ 0 h 253"/>
              <a:gd name="T10" fmla="*/ 174 w 331"/>
              <a:gd name="T11" fmla="*/ 0 h 253"/>
            </a:gdLst>
            <a:ahLst/>
            <a:cxnLst>
              <a:cxn ang="0">
                <a:pos x="T0" y="T1"/>
              </a:cxn>
              <a:cxn ang="0">
                <a:pos x="T2" y="T3"/>
              </a:cxn>
              <a:cxn ang="0">
                <a:pos x="T4" y="T5"/>
              </a:cxn>
              <a:cxn ang="0">
                <a:pos x="T6" y="T7"/>
              </a:cxn>
              <a:cxn ang="0">
                <a:pos x="T8" y="T9"/>
              </a:cxn>
              <a:cxn ang="0">
                <a:pos x="T10" y="T11"/>
              </a:cxn>
            </a:cxnLst>
            <a:rect l="0" t="0" r="r" b="b"/>
            <a:pathLst>
              <a:path w="331" h="253">
                <a:moveTo>
                  <a:pt x="174" y="0"/>
                </a:moveTo>
                <a:cubicBezTo>
                  <a:pt x="174" y="53"/>
                  <a:pt x="131" y="96"/>
                  <a:pt x="78" y="96"/>
                </a:cubicBezTo>
                <a:cubicBezTo>
                  <a:pt x="35" y="96"/>
                  <a:pt x="0" y="131"/>
                  <a:pt x="0" y="175"/>
                </a:cubicBezTo>
                <a:cubicBezTo>
                  <a:pt x="0" y="218"/>
                  <a:pt x="35" y="253"/>
                  <a:pt x="78" y="253"/>
                </a:cubicBezTo>
                <a:cubicBezTo>
                  <a:pt x="218" y="253"/>
                  <a:pt x="331" y="140"/>
                  <a:pt x="331" y="0"/>
                </a:cubicBezTo>
                <a:lnTo>
                  <a:pt x="174" y="0"/>
                </a:lnTo>
                <a:close/>
              </a:path>
            </a:pathLst>
          </a:cu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4" name="Oval 23"/>
          <p:cNvSpPr>
            <a:spLocks noChangeArrowheads="1"/>
          </p:cNvSpPr>
          <p:nvPr/>
        </p:nvSpPr>
        <p:spPr bwMode="auto">
          <a:xfrm>
            <a:off x="9936021" y="2812827"/>
            <a:ext cx="794119" cy="798399"/>
          </a:xfrm>
          <a:prstGeom prst="ellipse">
            <a:avLst/>
          </a:prstGeom>
          <a:solidFill>
            <a:schemeClr val="accent2"/>
          </a:solidFill>
          <a:ln>
            <a:noFill/>
          </a:ln>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cs typeface="+mn-ea"/>
                <a:sym typeface="+mn-lt"/>
              </a:rPr>
              <a:t>25%</a:t>
            </a:r>
          </a:p>
        </p:txBody>
      </p:sp>
      <p:sp>
        <p:nvSpPr>
          <p:cNvPr id="25" name="Freeform 24"/>
          <p:cNvSpPr/>
          <p:nvPr/>
        </p:nvSpPr>
        <p:spPr bwMode="auto">
          <a:xfrm>
            <a:off x="8172266" y="2812827"/>
            <a:ext cx="1275726" cy="1684558"/>
          </a:xfrm>
          <a:custGeom>
            <a:avLst/>
            <a:gdLst>
              <a:gd name="T0" fmla="*/ 252 w 252"/>
              <a:gd name="T1" fmla="*/ 174 h 331"/>
              <a:gd name="T2" fmla="*/ 157 w 252"/>
              <a:gd name="T3" fmla="*/ 78 h 331"/>
              <a:gd name="T4" fmla="*/ 78 w 252"/>
              <a:gd name="T5" fmla="*/ 0 h 331"/>
              <a:gd name="T6" fmla="*/ 0 w 252"/>
              <a:gd name="T7" fmla="*/ 78 h 331"/>
              <a:gd name="T8" fmla="*/ 252 w 252"/>
              <a:gd name="T9" fmla="*/ 331 h 331"/>
              <a:gd name="T10" fmla="*/ 252 w 252"/>
              <a:gd name="T11" fmla="*/ 174 h 331"/>
            </a:gdLst>
            <a:ahLst/>
            <a:cxnLst>
              <a:cxn ang="0">
                <a:pos x="T0" y="T1"/>
              </a:cxn>
              <a:cxn ang="0">
                <a:pos x="T2" y="T3"/>
              </a:cxn>
              <a:cxn ang="0">
                <a:pos x="T4" y="T5"/>
              </a:cxn>
              <a:cxn ang="0">
                <a:pos x="T6" y="T7"/>
              </a:cxn>
              <a:cxn ang="0">
                <a:pos x="T8" y="T9"/>
              </a:cxn>
              <a:cxn ang="0">
                <a:pos x="T10" y="T11"/>
              </a:cxn>
            </a:cxnLst>
            <a:rect l="0" t="0" r="r" b="b"/>
            <a:pathLst>
              <a:path w="252" h="331">
                <a:moveTo>
                  <a:pt x="252" y="174"/>
                </a:moveTo>
                <a:cubicBezTo>
                  <a:pt x="200" y="174"/>
                  <a:pt x="157" y="131"/>
                  <a:pt x="157" y="78"/>
                </a:cubicBezTo>
                <a:cubicBezTo>
                  <a:pt x="157" y="35"/>
                  <a:pt x="121" y="0"/>
                  <a:pt x="78" y="0"/>
                </a:cubicBezTo>
                <a:cubicBezTo>
                  <a:pt x="35" y="0"/>
                  <a:pt x="0" y="35"/>
                  <a:pt x="0" y="78"/>
                </a:cubicBezTo>
                <a:cubicBezTo>
                  <a:pt x="0" y="218"/>
                  <a:pt x="113" y="331"/>
                  <a:pt x="252" y="331"/>
                </a:cubicBezTo>
                <a:lnTo>
                  <a:pt x="252" y="174"/>
                </a:lnTo>
                <a:close/>
              </a:path>
            </a:pathLst>
          </a:cu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6" name="Oval 25"/>
          <p:cNvSpPr>
            <a:spLocks noChangeArrowheads="1"/>
          </p:cNvSpPr>
          <p:nvPr/>
        </p:nvSpPr>
        <p:spPr bwMode="auto">
          <a:xfrm>
            <a:off x="9054144" y="3698986"/>
            <a:ext cx="794119" cy="798399"/>
          </a:xfrm>
          <a:prstGeom prst="ellipse">
            <a:avLst/>
          </a:prstGeom>
          <a:solidFill>
            <a:srgbClr val="F23B48"/>
          </a:solidFill>
          <a:ln>
            <a:noFill/>
          </a:ln>
          <a:extLst>
            <a:ext uri="{91240B29-F687-4F45-9708-019B960494DF}">
              <a14:hiddenLine xmlns:a14="http://schemas.microsoft.com/office/drawing/2010/main" w="9525">
                <a:solidFill>
                  <a:srgbClr val="000000"/>
                </a:solidFill>
                <a:round/>
              </a14:hiddenLine>
            </a:ext>
          </a:extLst>
        </p:spPr>
        <p:txBody>
          <a:bodyPr vert="horz" wrap="square" lIns="0" tIns="0" rIns="0" bIns="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27" name="Oval 72"/>
          <p:cNvSpPr/>
          <p:nvPr/>
        </p:nvSpPr>
        <p:spPr>
          <a:xfrm>
            <a:off x="8964243" y="2727208"/>
            <a:ext cx="971778" cy="9717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75000"/>
                    <a:lumOff val="25000"/>
                  </a:prstClr>
                </a:solidFill>
                <a:effectLst/>
                <a:uLnTx/>
                <a:uFillTx/>
                <a:cs typeface="+mn-ea"/>
                <a:sym typeface="+mn-lt"/>
              </a:rPr>
              <a:t>2016</a:t>
            </a:r>
          </a:p>
        </p:txBody>
      </p:sp>
      <p:sp>
        <p:nvSpPr>
          <p:cNvPr id="28" name="Oval 76"/>
          <p:cNvSpPr/>
          <p:nvPr/>
        </p:nvSpPr>
        <p:spPr>
          <a:xfrm>
            <a:off x="1133121" y="5247791"/>
            <a:ext cx="585787" cy="585787"/>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cs typeface="+mn-ea"/>
              <a:sym typeface="+mn-lt"/>
            </a:endParaRPr>
          </a:p>
        </p:txBody>
      </p:sp>
      <p:sp>
        <p:nvSpPr>
          <p:cNvPr id="29" name="Text Placeholder 32"/>
          <p:cNvSpPr txBox="1"/>
          <p:nvPr/>
        </p:nvSpPr>
        <p:spPr>
          <a:xfrm>
            <a:off x="1955313" y="5485103"/>
            <a:ext cx="1236595" cy="5360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Lemon drops oat cake oat cake sugar plum sweet cake oreo</a:t>
            </a:r>
          </a:p>
        </p:txBody>
      </p:sp>
      <p:sp>
        <p:nvSpPr>
          <p:cNvPr id="30" name="Text Placeholder 33"/>
          <p:cNvSpPr txBox="1"/>
          <p:nvPr/>
        </p:nvSpPr>
        <p:spPr>
          <a:xfrm>
            <a:off x="1955312" y="5247790"/>
            <a:ext cx="1236596" cy="5857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300" b="1" i="0" u="none" strike="noStrike" kern="1200" cap="none" spc="0" normalizeH="0" baseline="0" noProof="0" dirty="0">
                <a:ln>
                  <a:noFill/>
                </a:ln>
                <a:solidFill>
                  <a:schemeClr val="accent2"/>
                </a:solidFill>
                <a:effectLst/>
                <a:uLnTx/>
                <a:uFillTx/>
                <a:latin typeface="+mn-lt"/>
                <a:cs typeface="+mn-ea"/>
                <a:sym typeface="+mn-lt"/>
              </a:rPr>
              <a:t>Creative</a:t>
            </a:r>
          </a:p>
        </p:txBody>
      </p:sp>
      <p:sp>
        <p:nvSpPr>
          <p:cNvPr id="31" name="Oval 79"/>
          <p:cNvSpPr/>
          <p:nvPr/>
        </p:nvSpPr>
        <p:spPr>
          <a:xfrm>
            <a:off x="3755863" y="5247790"/>
            <a:ext cx="585787" cy="585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cs typeface="+mn-ea"/>
              <a:sym typeface="+mn-lt"/>
            </a:endParaRPr>
          </a:p>
        </p:txBody>
      </p:sp>
      <p:sp>
        <p:nvSpPr>
          <p:cNvPr id="32" name="Text Placeholder 32"/>
          <p:cNvSpPr txBox="1"/>
          <p:nvPr/>
        </p:nvSpPr>
        <p:spPr>
          <a:xfrm>
            <a:off x="4578055" y="5485102"/>
            <a:ext cx="1236595" cy="53608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Lemon drops oat cake oat cake sugar plum sweet cake oreo</a:t>
            </a:r>
          </a:p>
        </p:txBody>
      </p:sp>
      <p:sp>
        <p:nvSpPr>
          <p:cNvPr id="33" name="Text Placeholder 33"/>
          <p:cNvSpPr txBox="1"/>
          <p:nvPr/>
        </p:nvSpPr>
        <p:spPr>
          <a:xfrm>
            <a:off x="4578054" y="5247789"/>
            <a:ext cx="1236596" cy="5857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300" b="1" i="0" u="none" strike="noStrike" kern="1200" cap="none" spc="0" normalizeH="0" baseline="0" noProof="0" dirty="0">
                <a:ln>
                  <a:noFill/>
                </a:ln>
                <a:solidFill>
                  <a:schemeClr val="accent2"/>
                </a:solidFill>
                <a:effectLst/>
                <a:uLnTx/>
                <a:uFillTx/>
                <a:latin typeface="+mn-lt"/>
                <a:cs typeface="+mn-ea"/>
                <a:sym typeface="+mn-lt"/>
              </a:rPr>
              <a:t>Feedback</a:t>
            </a:r>
          </a:p>
        </p:txBody>
      </p:sp>
      <p:sp>
        <p:nvSpPr>
          <p:cNvPr id="34" name="Oval 82"/>
          <p:cNvSpPr/>
          <p:nvPr/>
        </p:nvSpPr>
        <p:spPr>
          <a:xfrm>
            <a:off x="6378604" y="5247790"/>
            <a:ext cx="585787" cy="585787"/>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white"/>
              </a:solidFill>
              <a:effectLst/>
              <a:uLnTx/>
              <a:uFillTx/>
              <a:cs typeface="+mn-ea"/>
              <a:sym typeface="+mn-lt"/>
            </a:endParaRPr>
          </a:p>
        </p:txBody>
      </p:sp>
      <p:sp>
        <p:nvSpPr>
          <p:cNvPr id="35" name="Text Placeholder 32"/>
          <p:cNvSpPr txBox="1"/>
          <p:nvPr/>
        </p:nvSpPr>
        <p:spPr>
          <a:xfrm>
            <a:off x="7200796" y="5485102"/>
            <a:ext cx="1236595" cy="53608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Lemon drops oat cake oat cake sugar plum sweet cake oreo</a:t>
            </a:r>
          </a:p>
        </p:txBody>
      </p:sp>
      <p:sp>
        <p:nvSpPr>
          <p:cNvPr id="36" name="Text Placeholder 33"/>
          <p:cNvSpPr txBox="1"/>
          <p:nvPr/>
        </p:nvSpPr>
        <p:spPr>
          <a:xfrm>
            <a:off x="7200795" y="5247789"/>
            <a:ext cx="1236596" cy="5857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300" b="1" i="0" u="none" strike="noStrike" kern="1200" cap="none" spc="0" normalizeH="0" baseline="0" noProof="0" dirty="0">
                <a:ln>
                  <a:noFill/>
                </a:ln>
                <a:solidFill>
                  <a:schemeClr val="accent2"/>
                </a:solidFill>
                <a:effectLst/>
                <a:uLnTx/>
                <a:uFillTx/>
                <a:latin typeface="+mn-lt"/>
                <a:cs typeface="+mn-ea"/>
                <a:sym typeface="+mn-lt"/>
              </a:rPr>
              <a:t>FastService</a:t>
            </a:r>
          </a:p>
        </p:txBody>
      </p:sp>
      <p:sp>
        <p:nvSpPr>
          <p:cNvPr id="37" name="Oval 85"/>
          <p:cNvSpPr/>
          <p:nvPr/>
        </p:nvSpPr>
        <p:spPr>
          <a:xfrm>
            <a:off x="9000092" y="5247790"/>
            <a:ext cx="585787" cy="58578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1200" cap="none" spc="0" normalizeH="0" baseline="0" noProof="0" dirty="0">
              <a:ln>
                <a:noFill/>
              </a:ln>
              <a:solidFill>
                <a:prstClr val="white"/>
              </a:solidFill>
              <a:effectLst/>
              <a:uLnTx/>
              <a:uFillTx/>
              <a:cs typeface="+mn-ea"/>
              <a:sym typeface="+mn-lt"/>
            </a:endParaRPr>
          </a:p>
        </p:txBody>
      </p:sp>
      <p:sp>
        <p:nvSpPr>
          <p:cNvPr id="38" name="Text Placeholder 32"/>
          <p:cNvSpPr txBox="1"/>
          <p:nvPr/>
        </p:nvSpPr>
        <p:spPr>
          <a:xfrm>
            <a:off x="9822284" y="5485102"/>
            <a:ext cx="1236595" cy="53608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mn-lt"/>
                <a:cs typeface="+mn-ea"/>
                <a:sym typeface="+mn-lt"/>
              </a:rPr>
              <a:t>Lemon drops oat cake oat cake sugar plum sweet cake oreo</a:t>
            </a:r>
          </a:p>
        </p:txBody>
      </p:sp>
      <p:sp>
        <p:nvSpPr>
          <p:cNvPr id="39" name="Text Placeholder 33"/>
          <p:cNvSpPr txBox="1"/>
          <p:nvPr/>
        </p:nvSpPr>
        <p:spPr>
          <a:xfrm>
            <a:off x="9822283" y="5247789"/>
            <a:ext cx="1236596" cy="585788"/>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300" b="1" i="0" u="none" strike="noStrike" kern="1200" cap="none" spc="0" normalizeH="0" baseline="0" noProof="0" dirty="0">
                <a:ln>
                  <a:noFill/>
                </a:ln>
                <a:solidFill>
                  <a:schemeClr val="accent2"/>
                </a:solidFill>
                <a:effectLst/>
                <a:uLnTx/>
                <a:uFillTx/>
                <a:latin typeface="+mn-lt"/>
                <a:cs typeface="+mn-ea"/>
                <a:sym typeface="+mn-lt"/>
              </a:rPr>
              <a:t>Business</a:t>
            </a:r>
          </a:p>
        </p:txBody>
      </p:sp>
      <p:sp>
        <p:nvSpPr>
          <p:cNvPr id="40" name="任意多边形 39"/>
          <p:cNvSpPr/>
          <p:nvPr/>
        </p:nvSpPr>
        <p:spPr>
          <a:xfrm>
            <a:off x="9155741" y="5429171"/>
            <a:ext cx="275731" cy="236388"/>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1" name="任意多边形 40"/>
          <p:cNvSpPr/>
          <p:nvPr/>
        </p:nvSpPr>
        <p:spPr>
          <a:xfrm>
            <a:off x="1285646" y="5429171"/>
            <a:ext cx="283588" cy="261774"/>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2" name="任意多边形 41"/>
          <p:cNvSpPr/>
          <p:nvPr/>
        </p:nvSpPr>
        <p:spPr>
          <a:xfrm>
            <a:off x="3916906" y="5404283"/>
            <a:ext cx="267981" cy="229699"/>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3" name="任意多边形 42"/>
          <p:cNvSpPr/>
          <p:nvPr/>
        </p:nvSpPr>
        <p:spPr>
          <a:xfrm>
            <a:off x="6556738" y="5438632"/>
            <a:ext cx="286238" cy="214487"/>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46"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3433143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7"/>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29</a:t>
            </a:fld>
            <a:endParaRPr lang="en-US" noProof="0" dirty="0">
              <a:latin typeface="+mn-lt"/>
              <a:cs typeface="+mn-ea"/>
              <a:sym typeface="+mn-lt"/>
            </a:endParaRPr>
          </a:p>
        </p:txBody>
      </p:sp>
      <p:sp>
        <p:nvSpPr>
          <p:cNvPr id="3" name="Oval 25"/>
          <p:cNvSpPr/>
          <p:nvPr/>
        </p:nvSpPr>
        <p:spPr>
          <a:xfrm>
            <a:off x="1926814" y="1518852"/>
            <a:ext cx="1041106" cy="1041106"/>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grpSp>
        <p:nvGrpSpPr>
          <p:cNvPr id="4" name="Group 1"/>
          <p:cNvGrpSpPr/>
          <p:nvPr/>
        </p:nvGrpSpPr>
        <p:grpSpPr>
          <a:xfrm>
            <a:off x="3153371" y="1518852"/>
            <a:ext cx="5935521" cy="1041106"/>
            <a:chOff x="2620180" y="1489122"/>
            <a:chExt cx="5935521" cy="1041106"/>
          </a:xfrm>
        </p:grpSpPr>
        <p:sp>
          <p:nvSpPr>
            <p:cNvPr id="5" name="Rounded Rectangle 2"/>
            <p:cNvSpPr/>
            <p:nvPr/>
          </p:nvSpPr>
          <p:spPr>
            <a:xfrm>
              <a:off x="2670565" y="1489122"/>
              <a:ext cx="5885136" cy="1041106"/>
            </a:xfrm>
            <a:prstGeom prst="roundRect">
              <a:avLst>
                <a:gd name="adj" fmla="val 50000"/>
              </a:avLst>
            </a:prstGeom>
            <a:solidFill>
              <a:srgbClr val="F23B48"/>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6" name="Rectangle 3"/>
            <p:cNvSpPr/>
            <p:nvPr/>
          </p:nvSpPr>
          <p:spPr>
            <a:xfrm rot="2700000">
              <a:off x="2620180" y="1911689"/>
              <a:ext cx="195972" cy="195972"/>
            </a:xfrm>
            <a:prstGeom prst="rect">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7" name="Group 4"/>
          <p:cNvGrpSpPr/>
          <p:nvPr/>
        </p:nvGrpSpPr>
        <p:grpSpPr>
          <a:xfrm>
            <a:off x="3112783" y="2666470"/>
            <a:ext cx="5935521" cy="1041106"/>
            <a:chOff x="3658852" y="2636740"/>
            <a:chExt cx="5935521" cy="1041106"/>
          </a:xfrm>
          <a:solidFill>
            <a:schemeClr val="accent2"/>
          </a:solidFill>
        </p:grpSpPr>
        <p:sp>
          <p:nvSpPr>
            <p:cNvPr id="8" name="Rounded Rectangle 5"/>
            <p:cNvSpPr/>
            <p:nvPr/>
          </p:nvSpPr>
          <p:spPr>
            <a:xfrm flipH="1">
              <a:off x="3658852" y="2636740"/>
              <a:ext cx="5885136" cy="1041106"/>
            </a:xfrm>
            <a:prstGeom prst="roundRect">
              <a:avLst>
                <a:gd name="adj" fmla="val 50000"/>
              </a:avLst>
            </a:prstGeom>
            <a:grp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9" name="Rectangle 6"/>
            <p:cNvSpPr/>
            <p:nvPr/>
          </p:nvSpPr>
          <p:spPr>
            <a:xfrm rot="18900000" flipH="1">
              <a:off x="9398401" y="3059307"/>
              <a:ext cx="195972" cy="1959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10" name="Group 7"/>
          <p:cNvGrpSpPr/>
          <p:nvPr/>
        </p:nvGrpSpPr>
        <p:grpSpPr>
          <a:xfrm>
            <a:off x="3153371" y="3818706"/>
            <a:ext cx="5935521" cy="1041106"/>
            <a:chOff x="2620180" y="3788976"/>
            <a:chExt cx="5935521" cy="1041106"/>
          </a:xfrm>
          <a:solidFill>
            <a:schemeClr val="accent1"/>
          </a:solidFill>
        </p:grpSpPr>
        <p:sp>
          <p:nvSpPr>
            <p:cNvPr id="11" name="Rounded Rectangle 8"/>
            <p:cNvSpPr/>
            <p:nvPr/>
          </p:nvSpPr>
          <p:spPr>
            <a:xfrm>
              <a:off x="2670565" y="3788976"/>
              <a:ext cx="5885136" cy="1041106"/>
            </a:xfrm>
            <a:prstGeom prst="roundRect">
              <a:avLst>
                <a:gd name="adj" fmla="val 50000"/>
              </a:avLst>
            </a:prstGeom>
            <a:grp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2" name="Rectangle 9"/>
            <p:cNvSpPr/>
            <p:nvPr/>
          </p:nvSpPr>
          <p:spPr>
            <a:xfrm rot="2700000">
              <a:off x="2620180" y="4211543"/>
              <a:ext cx="195972" cy="1959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13" name="Group 10"/>
          <p:cNvGrpSpPr/>
          <p:nvPr/>
        </p:nvGrpSpPr>
        <p:grpSpPr>
          <a:xfrm>
            <a:off x="3112783" y="4966324"/>
            <a:ext cx="5935521" cy="1041106"/>
            <a:chOff x="3658852" y="4936594"/>
            <a:chExt cx="5935521" cy="1041106"/>
          </a:xfrm>
          <a:solidFill>
            <a:schemeClr val="accent2"/>
          </a:solidFill>
        </p:grpSpPr>
        <p:sp>
          <p:nvSpPr>
            <p:cNvPr id="14" name="Rounded Rectangle 11"/>
            <p:cNvSpPr/>
            <p:nvPr/>
          </p:nvSpPr>
          <p:spPr>
            <a:xfrm flipH="1">
              <a:off x="3658852" y="4936594"/>
              <a:ext cx="5885136" cy="1041106"/>
            </a:xfrm>
            <a:prstGeom prst="roundRect">
              <a:avLst>
                <a:gd name="adj" fmla="val 50000"/>
              </a:avLst>
            </a:prstGeom>
            <a:grp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5" name="Rectangle 12"/>
            <p:cNvSpPr/>
            <p:nvPr/>
          </p:nvSpPr>
          <p:spPr>
            <a:xfrm rot="18900000" flipH="1">
              <a:off x="9398401" y="5359161"/>
              <a:ext cx="195972" cy="1959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16" name="Text Placeholder 32"/>
          <p:cNvSpPr txBox="1"/>
          <p:nvPr/>
        </p:nvSpPr>
        <p:spPr>
          <a:xfrm>
            <a:off x="4599589" y="1721964"/>
            <a:ext cx="4323049" cy="9260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err="1">
                <a:ln>
                  <a:noFill/>
                </a:ln>
                <a:solidFill>
                  <a:prstClr val="white"/>
                </a:solidFill>
                <a:effectLst/>
                <a:uLnTx/>
                <a:uFillTx/>
                <a:latin typeface="+mn-lt"/>
                <a:cs typeface="+mn-ea"/>
                <a:sym typeface="+mn-lt"/>
              </a:rPr>
              <a:t>Liquorice</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chupa</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chups</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applicake</a:t>
            </a:r>
            <a:r>
              <a:rPr kumimoji="0" lang="en-US" sz="1000" b="0" i="0" u="none" strike="noStrike" kern="1200" cap="none" spc="0" normalizeH="0" baseline="0" noProof="0" dirty="0">
                <a:ln>
                  <a:noFill/>
                </a:ln>
                <a:solidFill>
                  <a:prstClr val="white"/>
                </a:solidFill>
                <a:effectLst/>
                <a:uLnTx/>
                <a:uFillTx/>
                <a:latin typeface="+mn-lt"/>
                <a:cs typeface="+mn-ea"/>
                <a:sym typeface="+mn-lt"/>
              </a:rPr>
              <a:t>  sugar sweet</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Apple pie cupcake brownie bear claw gingerbread cotton sweet cake </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Topping macaroon chupa chups bear claw  cookies.</a:t>
            </a:r>
          </a:p>
        </p:txBody>
      </p:sp>
      <p:sp>
        <p:nvSpPr>
          <p:cNvPr id="17" name="Text Placeholder 32"/>
          <p:cNvSpPr txBox="1"/>
          <p:nvPr/>
        </p:nvSpPr>
        <p:spPr>
          <a:xfrm>
            <a:off x="3556758" y="1826943"/>
            <a:ext cx="745246" cy="39003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3400" b="0" i="0" u="none" strike="noStrike" kern="1200" cap="none" spc="0" normalizeH="0" baseline="0" noProof="0" dirty="0">
                <a:ln>
                  <a:noFill/>
                </a:ln>
                <a:solidFill>
                  <a:prstClr val="white"/>
                </a:solidFill>
                <a:effectLst/>
                <a:uLnTx/>
                <a:uFillTx/>
                <a:latin typeface="+mn-lt"/>
                <a:cs typeface="+mn-ea"/>
                <a:sym typeface="+mn-lt"/>
              </a:rPr>
              <a:t>01</a:t>
            </a:r>
          </a:p>
        </p:txBody>
      </p:sp>
      <p:sp>
        <p:nvSpPr>
          <p:cNvPr id="18" name="Text Placeholder 32"/>
          <p:cNvSpPr txBox="1"/>
          <p:nvPr/>
        </p:nvSpPr>
        <p:spPr>
          <a:xfrm>
            <a:off x="4645770" y="4014742"/>
            <a:ext cx="4276868" cy="77573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err="1">
                <a:ln>
                  <a:noFill/>
                </a:ln>
                <a:solidFill>
                  <a:prstClr val="white"/>
                </a:solidFill>
                <a:effectLst/>
                <a:uLnTx/>
                <a:uFillTx/>
                <a:latin typeface="+mn-lt"/>
                <a:cs typeface="+mn-ea"/>
                <a:sym typeface="+mn-lt"/>
              </a:rPr>
              <a:t>Liquorice</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chupa</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chups</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applicake</a:t>
            </a:r>
            <a:r>
              <a:rPr kumimoji="0" lang="en-US" sz="1000" b="0" i="0" u="none" strike="noStrike" kern="1200" cap="none" spc="0" normalizeH="0" baseline="0" noProof="0" dirty="0">
                <a:ln>
                  <a:noFill/>
                </a:ln>
                <a:solidFill>
                  <a:prstClr val="white"/>
                </a:solidFill>
                <a:effectLst/>
                <a:uLnTx/>
                <a:uFillTx/>
                <a:latin typeface="+mn-lt"/>
                <a:cs typeface="+mn-ea"/>
                <a:sym typeface="+mn-lt"/>
              </a:rPr>
              <a:t>  sugar sweet</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Apple pie cupcake brownie bear claw gingerbread cotton sweet cake candy. </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Topping macaroon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chupa</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chups</a:t>
            </a:r>
            <a:r>
              <a:rPr kumimoji="0" lang="en-US" sz="1000" b="0" i="0" u="none" strike="noStrike" kern="1200" cap="none" spc="0" normalizeH="0" baseline="0" noProof="0" dirty="0">
                <a:ln>
                  <a:noFill/>
                </a:ln>
                <a:solidFill>
                  <a:prstClr val="white"/>
                </a:solidFill>
                <a:effectLst/>
                <a:uLnTx/>
                <a:uFillTx/>
                <a:latin typeface="+mn-lt"/>
                <a:cs typeface="+mn-ea"/>
                <a:sym typeface="+mn-lt"/>
              </a:rPr>
              <a:t> bear claw  cookies.</a:t>
            </a:r>
          </a:p>
        </p:txBody>
      </p:sp>
      <p:sp>
        <p:nvSpPr>
          <p:cNvPr id="19" name="Text Placeholder 32"/>
          <p:cNvSpPr txBox="1"/>
          <p:nvPr/>
        </p:nvSpPr>
        <p:spPr>
          <a:xfrm>
            <a:off x="3612174" y="4128957"/>
            <a:ext cx="745246" cy="39003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3400" b="0" i="0" u="none" strike="noStrike" kern="1200" cap="none" spc="0" normalizeH="0" baseline="0" noProof="0" dirty="0">
                <a:ln>
                  <a:noFill/>
                </a:ln>
                <a:solidFill>
                  <a:prstClr val="white"/>
                </a:solidFill>
                <a:effectLst/>
                <a:uLnTx/>
                <a:uFillTx/>
                <a:latin typeface="+mn-lt"/>
                <a:cs typeface="+mn-ea"/>
                <a:sym typeface="+mn-lt"/>
              </a:rPr>
              <a:t>03</a:t>
            </a:r>
          </a:p>
        </p:txBody>
      </p:sp>
      <p:sp>
        <p:nvSpPr>
          <p:cNvPr id="20" name="Text Placeholder 32"/>
          <p:cNvSpPr txBox="1"/>
          <p:nvPr/>
        </p:nvSpPr>
        <p:spPr>
          <a:xfrm>
            <a:off x="4554796" y="2872957"/>
            <a:ext cx="4285523" cy="9260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err="1">
                <a:ln>
                  <a:noFill/>
                </a:ln>
                <a:solidFill>
                  <a:prstClr val="white"/>
                </a:solidFill>
                <a:effectLst/>
                <a:uLnTx/>
                <a:uFillTx/>
                <a:latin typeface="+mn-lt"/>
                <a:cs typeface="+mn-ea"/>
                <a:sym typeface="+mn-lt"/>
              </a:rPr>
              <a:t>Liquorice</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chupa</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chups</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applicake</a:t>
            </a:r>
            <a:r>
              <a:rPr kumimoji="0" lang="en-US" sz="1000" b="0" i="0" u="none" strike="noStrike" kern="1200" cap="none" spc="0" normalizeH="0" baseline="0" noProof="0" dirty="0">
                <a:ln>
                  <a:noFill/>
                </a:ln>
                <a:solidFill>
                  <a:prstClr val="white"/>
                </a:solidFill>
                <a:effectLst/>
                <a:uLnTx/>
                <a:uFillTx/>
                <a:latin typeface="+mn-lt"/>
                <a:cs typeface="+mn-ea"/>
                <a:sym typeface="+mn-lt"/>
              </a:rPr>
              <a:t>  sugar sweet</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Apple pie cupcake brownie bear claw gingerbread cotton sweet cake </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Topping macaroon chupa chups bear claw  cookies.</a:t>
            </a:r>
          </a:p>
        </p:txBody>
      </p:sp>
      <p:sp>
        <p:nvSpPr>
          <p:cNvPr id="21" name="Text Placeholder 32"/>
          <p:cNvSpPr txBox="1"/>
          <p:nvPr/>
        </p:nvSpPr>
        <p:spPr>
          <a:xfrm>
            <a:off x="3461167" y="2977936"/>
            <a:ext cx="745246" cy="39003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3400" b="0" i="0" u="none" strike="noStrike" kern="1200" cap="none" spc="0" normalizeH="0" baseline="0" noProof="0" dirty="0">
                <a:ln>
                  <a:noFill/>
                </a:ln>
                <a:solidFill>
                  <a:prstClr val="white"/>
                </a:solidFill>
                <a:effectLst/>
                <a:uLnTx/>
                <a:uFillTx/>
                <a:latin typeface="+mn-lt"/>
                <a:cs typeface="+mn-ea"/>
                <a:sym typeface="+mn-lt"/>
              </a:rPr>
              <a:t>02</a:t>
            </a:r>
          </a:p>
        </p:txBody>
      </p:sp>
      <p:sp>
        <p:nvSpPr>
          <p:cNvPr id="22" name="Text Placeholder 32"/>
          <p:cNvSpPr txBox="1"/>
          <p:nvPr/>
        </p:nvSpPr>
        <p:spPr>
          <a:xfrm>
            <a:off x="4554796" y="5156064"/>
            <a:ext cx="4285523" cy="92603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err="1">
                <a:ln>
                  <a:noFill/>
                </a:ln>
                <a:solidFill>
                  <a:prstClr val="white"/>
                </a:solidFill>
                <a:effectLst/>
                <a:uLnTx/>
                <a:uFillTx/>
                <a:latin typeface="+mn-lt"/>
                <a:cs typeface="+mn-ea"/>
                <a:sym typeface="+mn-lt"/>
              </a:rPr>
              <a:t>Liquorice</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chupa</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chups</a:t>
            </a:r>
            <a:r>
              <a:rPr kumimoji="0" lang="en-US" sz="1000" b="0" i="0" u="none" strike="noStrike" kern="1200" cap="none" spc="0" normalizeH="0" baseline="0" noProof="0" dirty="0">
                <a:ln>
                  <a:noFill/>
                </a:ln>
                <a:solidFill>
                  <a:prstClr val="white"/>
                </a:solidFill>
                <a:effectLst/>
                <a:uLnTx/>
                <a:uFillTx/>
                <a:latin typeface="+mn-lt"/>
                <a:cs typeface="+mn-ea"/>
                <a:sym typeface="+mn-lt"/>
              </a:rPr>
              <a:t> </a:t>
            </a:r>
            <a:r>
              <a:rPr kumimoji="0" lang="en-US" sz="1000" b="0" i="0" u="none" strike="noStrike" kern="1200" cap="none" spc="0" normalizeH="0" baseline="0" noProof="0" dirty="0" err="1">
                <a:ln>
                  <a:noFill/>
                </a:ln>
                <a:solidFill>
                  <a:prstClr val="white"/>
                </a:solidFill>
                <a:effectLst/>
                <a:uLnTx/>
                <a:uFillTx/>
                <a:latin typeface="+mn-lt"/>
                <a:cs typeface="+mn-ea"/>
                <a:sym typeface="+mn-lt"/>
              </a:rPr>
              <a:t>applicake</a:t>
            </a:r>
            <a:r>
              <a:rPr kumimoji="0" lang="en-US" sz="1000" b="0" i="0" u="none" strike="noStrike" kern="1200" cap="none" spc="0" normalizeH="0" baseline="0" noProof="0" dirty="0">
                <a:ln>
                  <a:noFill/>
                </a:ln>
                <a:solidFill>
                  <a:prstClr val="white"/>
                </a:solidFill>
                <a:effectLst/>
                <a:uLnTx/>
                <a:uFillTx/>
                <a:latin typeface="+mn-lt"/>
                <a:cs typeface="+mn-ea"/>
                <a:sym typeface="+mn-lt"/>
              </a:rPr>
              <a:t>  sugar sweet</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Apple pie cupcake brownie bear claw gingerbread cotton sweet cake </a:t>
            </a:r>
          </a:p>
          <a:p>
            <a:pPr marL="171450" marR="0" lvl="0" indent="-171450" algn="l" defTabSz="685800" rtl="0" eaLnBrk="1" fontAlgn="auto" latinLnBrk="0" hangingPunct="1">
              <a:lnSpc>
                <a:spcPct val="90000"/>
              </a:lnSpc>
              <a:spcBef>
                <a:spcPts val="75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prstClr val="white"/>
                </a:solidFill>
                <a:effectLst/>
                <a:uLnTx/>
                <a:uFillTx/>
                <a:latin typeface="+mn-lt"/>
                <a:cs typeface="+mn-ea"/>
                <a:sym typeface="+mn-lt"/>
              </a:rPr>
              <a:t>Topping macaroon chupa chups bear claw  cookies.</a:t>
            </a:r>
          </a:p>
        </p:txBody>
      </p:sp>
      <p:sp>
        <p:nvSpPr>
          <p:cNvPr id="23" name="Text Placeholder 32"/>
          <p:cNvSpPr txBox="1"/>
          <p:nvPr/>
        </p:nvSpPr>
        <p:spPr>
          <a:xfrm>
            <a:off x="3461167" y="5261043"/>
            <a:ext cx="745246" cy="39003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itchFamily="34" charset="0"/>
              <a:buNone/>
              <a:tabLst/>
              <a:defRPr/>
            </a:pPr>
            <a:r>
              <a:rPr kumimoji="0" lang="en-US" sz="3400" b="0" i="0" u="none" strike="noStrike" kern="1200" cap="none" spc="0" normalizeH="0" baseline="0" noProof="0" dirty="0">
                <a:ln>
                  <a:noFill/>
                </a:ln>
                <a:solidFill>
                  <a:prstClr val="white"/>
                </a:solidFill>
                <a:effectLst/>
                <a:uLnTx/>
                <a:uFillTx/>
                <a:latin typeface="+mn-lt"/>
                <a:cs typeface="+mn-ea"/>
                <a:sym typeface="+mn-lt"/>
              </a:rPr>
              <a:t>04</a:t>
            </a:r>
          </a:p>
        </p:txBody>
      </p:sp>
      <p:sp>
        <p:nvSpPr>
          <p:cNvPr id="24" name="Oval 27"/>
          <p:cNvSpPr/>
          <p:nvPr/>
        </p:nvSpPr>
        <p:spPr>
          <a:xfrm>
            <a:off x="1926814" y="3818706"/>
            <a:ext cx="1041106" cy="10411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sp>
        <p:nvSpPr>
          <p:cNvPr id="25" name="Oval 28"/>
          <p:cNvSpPr/>
          <p:nvPr/>
        </p:nvSpPr>
        <p:spPr>
          <a:xfrm>
            <a:off x="9224081" y="2666470"/>
            <a:ext cx="1041106" cy="10411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sp>
        <p:nvSpPr>
          <p:cNvPr id="26" name="Oval 29"/>
          <p:cNvSpPr/>
          <p:nvPr/>
        </p:nvSpPr>
        <p:spPr>
          <a:xfrm>
            <a:off x="9224081" y="4966324"/>
            <a:ext cx="1041106" cy="10411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800" b="0" i="0" u="none" strike="noStrike" kern="1200" cap="none" spc="0" normalizeH="0" baseline="0" noProof="0" dirty="0">
              <a:ln>
                <a:noFill/>
              </a:ln>
              <a:solidFill>
                <a:prstClr val="white"/>
              </a:solidFill>
              <a:effectLst/>
              <a:uLnTx/>
              <a:uFillTx/>
              <a:cs typeface="+mn-ea"/>
              <a:sym typeface="+mn-lt"/>
            </a:endParaRPr>
          </a:p>
        </p:txBody>
      </p:sp>
      <p:sp>
        <p:nvSpPr>
          <p:cNvPr id="27" name="任意多边形 26"/>
          <p:cNvSpPr/>
          <p:nvPr/>
        </p:nvSpPr>
        <p:spPr>
          <a:xfrm>
            <a:off x="2247533" y="4128957"/>
            <a:ext cx="442282" cy="379100"/>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8" name="任意多边形 27"/>
          <p:cNvSpPr/>
          <p:nvPr/>
        </p:nvSpPr>
        <p:spPr>
          <a:xfrm>
            <a:off x="9578984" y="3040550"/>
            <a:ext cx="463754" cy="347506"/>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sp>
        <p:nvSpPr>
          <p:cNvPr id="29" name="任意多边形 28"/>
          <p:cNvSpPr/>
          <p:nvPr/>
        </p:nvSpPr>
        <p:spPr>
          <a:xfrm>
            <a:off x="2177319" y="1826943"/>
            <a:ext cx="487190" cy="449714"/>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nvGrpSpPr>
          <p:cNvPr id="30" name="Group 8"/>
          <p:cNvGrpSpPr/>
          <p:nvPr/>
        </p:nvGrpSpPr>
        <p:grpSpPr>
          <a:xfrm>
            <a:off x="9539908" y="5208126"/>
            <a:ext cx="409452" cy="557502"/>
            <a:chOff x="2767013" y="609600"/>
            <a:chExt cx="561975" cy="765176"/>
          </a:xfrm>
          <a:solidFill>
            <a:schemeClr val="bg1"/>
          </a:solidFill>
        </p:grpSpPr>
        <p:sp>
          <p:nvSpPr>
            <p:cNvPr id="31"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sp>
          <p:nvSpPr>
            <p:cNvPr id="32"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cs typeface="+mn-ea"/>
                <a:sym typeface="+mn-lt"/>
              </a:endParaRPr>
            </a:p>
          </p:txBody>
        </p:sp>
      </p:grpSp>
      <p:sp>
        <p:nvSpPr>
          <p:cNvPr id="35"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在此输入你的标题</a:t>
            </a:r>
          </a:p>
        </p:txBody>
      </p:sp>
    </p:spTree>
    <p:extLst>
      <p:ext uri="{BB962C8B-B14F-4D97-AF65-F5344CB8AC3E}">
        <p14:creationId xmlns:p14="http://schemas.microsoft.com/office/powerpoint/2010/main" val="87698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5563528" y="3679815"/>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General</a:t>
            </a:r>
            <a:r>
              <a:rPr kumimoji="1" lang="zh-CN" altLang="en-US" sz="2400" i="0" u="none" strike="noStrike" kern="1200" cap="none" spc="0" normalizeH="0" baseline="0" noProof="0" dirty="0">
                <a:ln>
                  <a:noFill/>
                </a:ln>
                <a:solidFill>
                  <a:schemeClr val="bg1">
                    <a:lumMod val="75000"/>
                  </a:schemeClr>
                </a:solidFill>
                <a:effectLst/>
                <a:uLnTx/>
                <a:uFillTx/>
                <a:cs typeface="+mn-ea"/>
                <a:sym typeface="+mn-lt"/>
              </a:rPr>
              <a:t> </a:t>
            </a: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information</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5563528" y="2910374"/>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rPr>
              <a:t>项目概况</a:t>
            </a:r>
          </a:p>
        </p:txBody>
      </p:sp>
      <p:cxnSp>
        <p:nvCxnSpPr>
          <p:cNvPr id="4" name="直接连接符 3"/>
          <p:cNvCxnSpPr/>
          <p:nvPr/>
        </p:nvCxnSpPr>
        <p:spPr>
          <a:xfrm>
            <a:off x="5394636" y="3012895"/>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677853" y="2740819"/>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1</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966193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2"/>
          </p:nvPr>
        </p:nvSpPr>
        <p:spPr>
          <a:xfrm>
            <a:off x="11471564" y="327460"/>
            <a:ext cx="431078" cy="38908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grpSp>
        <p:nvGrpSpPr>
          <p:cNvPr id="4" name="Csoportba foglalás 6"/>
          <p:cNvGrpSpPr/>
          <p:nvPr/>
        </p:nvGrpSpPr>
        <p:grpSpPr>
          <a:xfrm>
            <a:off x="1777206" y="1116806"/>
            <a:ext cx="630238" cy="633413"/>
            <a:chOff x="1643063" y="6515101"/>
            <a:chExt cx="630238" cy="633413"/>
          </a:xfrm>
          <a:solidFill>
            <a:schemeClr val="accent2"/>
          </a:solidFill>
        </p:grpSpPr>
        <p:sp>
          <p:nvSpPr>
            <p:cNvPr id="5" name="Freeform 179"/>
            <p:cNvSpPr>
              <a:spLocks noEditPoints="1"/>
            </p:cNvSpPr>
            <p:nvPr/>
          </p:nvSpPr>
          <p:spPr bwMode="auto">
            <a:xfrm>
              <a:off x="1643063" y="6515101"/>
              <a:ext cx="630238" cy="633413"/>
            </a:xfrm>
            <a:custGeom>
              <a:avLst/>
              <a:gdLst>
                <a:gd name="T0" fmla="*/ 397 w 397"/>
                <a:gd name="T1" fmla="*/ 0 h 399"/>
                <a:gd name="T2" fmla="*/ 0 w 397"/>
                <a:gd name="T3" fmla="*/ 0 h 399"/>
                <a:gd name="T4" fmla="*/ 0 w 397"/>
                <a:gd name="T5" fmla="*/ 399 h 399"/>
                <a:gd name="T6" fmla="*/ 397 w 397"/>
                <a:gd name="T7" fmla="*/ 399 h 399"/>
                <a:gd name="T8" fmla="*/ 397 w 397"/>
                <a:gd name="T9" fmla="*/ 0 h 399"/>
                <a:gd name="T10" fmla="*/ 378 w 397"/>
                <a:gd name="T11" fmla="*/ 380 h 399"/>
                <a:gd name="T12" fmla="*/ 19 w 397"/>
                <a:gd name="T13" fmla="*/ 380 h 399"/>
                <a:gd name="T14" fmla="*/ 19 w 397"/>
                <a:gd name="T15" fmla="*/ 19 h 399"/>
                <a:gd name="T16" fmla="*/ 378 w 397"/>
                <a:gd name="T17" fmla="*/ 19 h 399"/>
                <a:gd name="T18" fmla="*/ 378 w 397"/>
                <a:gd name="T19" fmla="*/ 38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397" y="0"/>
                  </a:moveTo>
                  <a:lnTo>
                    <a:pt x="0" y="0"/>
                  </a:lnTo>
                  <a:lnTo>
                    <a:pt x="0" y="399"/>
                  </a:lnTo>
                  <a:lnTo>
                    <a:pt x="397" y="399"/>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80"/>
            <p:cNvSpPr>
              <a:spLocks/>
            </p:cNvSpPr>
            <p:nvPr/>
          </p:nvSpPr>
          <p:spPr bwMode="auto">
            <a:xfrm>
              <a:off x="2011363" y="6707188"/>
              <a:ext cx="179388" cy="342900"/>
            </a:xfrm>
            <a:custGeom>
              <a:avLst/>
              <a:gdLst>
                <a:gd name="T0" fmla="*/ 3 w 48"/>
                <a:gd name="T1" fmla="*/ 43 h 91"/>
                <a:gd name="T2" fmla="*/ 13 w 48"/>
                <a:gd name="T3" fmla="*/ 86 h 91"/>
                <a:gd name="T4" fmla="*/ 0 w 48"/>
                <a:gd name="T5" fmla="*/ 10 h 91"/>
                <a:gd name="T6" fmla="*/ 17 w 48"/>
                <a:gd name="T7" fmla="*/ 25 h 91"/>
                <a:gd name="T8" fmla="*/ 3 w 48"/>
                <a:gd name="T9" fmla="*/ 43 h 91"/>
              </a:gdLst>
              <a:ahLst/>
              <a:cxnLst>
                <a:cxn ang="0">
                  <a:pos x="T0" y="T1"/>
                </a:cxn>
                <a:cxn ang="0">
                  <a:pos x="T2" y="T3"/>
                </a:cxn>
                <a:cxn ang="0">
                  <a:pos x="T4" y="T5"/>
                </a:cxn>
                <a:cxn ang="0">
                  <a:pos x="T6" y="T7"/>
                </a:cxn>
                <a:cxn ang="0">
                  <a:pos x="T8" y="T9"/>
                </a:cxn>
              </a:cxnLst>
              <a:rect l="0" t="0" r="r" b="b"/>
              <a:pathLst>
                <a:path w="48" h="91">
                  <a:moveTo>
                    <a:pt x="3" y="43"/>
                  </a:moveTo>
                  <a:cubicBezTo>
                    <a:pt x="19" y="44"/>
                    <a:pt x="5" y="91"/>
                    <a:pt x="13" y="86"/>
                  </a:cubicBezTo>
                  <a:cubicBezTo>
                    <a:pt x="34" y="73"/>
                    <a:pt x="48" y="0"/>
                    <a:pt x="0" y="10"/>
                  </a:cubicBezTo>
                  <a:cubicBezTo>
                    <a:pt x="17" y="25"/>
                    <a:pt x="17" y="25"/>
                    <a:pt x="17" y="25"/>
                  </a:cubicBezTo>
                  <a:lnTo>
                    <a:pt x="3"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81"/>
            <p:cNvSpPr>
              <a:spLocks/>
            </p:cNvSpPr>
            <p:nvPr/>
          </p:nvSpPr>
          <p:spPr bwMode="auto">
            <a:xfrm>
              <a:off x="1758951" y="6673851"/>
              <a:ext cx="304800" cy="307975"/>
            </a:xfrm>
            <a:custGeom>
              <a:avLst/>
              <a:gdLst>
                <a:gd name="T0" fmla="*/ 81 w 81"/>
                <a:gd name="T1" fmla="*/ 34 h 82"/>
                <a:gd name="T2" fmla="*/ 50 w 81"/>
                <a:gd name="T3" fmla="*/ 9 h 82"/>
                <a:gd name="T4" fmla="*/ 49 w 81"/>
                <a:gd name="T5" fmla="*/ 30 h 82"/>
                <a:gd name="T6" fmla="*/ 51 w 81"/>
                <a:gd name="T7" fmla="*/ 34 h 82"/>
                <a:gd name="T8" fmla="*/ 46 w 81"/>
                <a:gd name="T9" fmla="*/ 39 h 82"/>
                <a:gd name="T10" fmla="*/ 41 w 81"/>
                <a:gd name="T11" fmla="*/ 35 h 82"/>
                <a:gd name="T12" fmla="*/ 44 w 81"/>
                <a:gd name="T13" fmla="*/ 30 h 82"/>
                <a:gd name="T14" fmla="*/ 45 w 81"/>
                <a:gd name="T15" fmla="*/ 5 h 82"/>
                <a:gd name="T16" fmla="*/ 39 w 81"/>
                <a:gd name="T17" fmla="*/ 0 h 82"/>
                <a:gd name="T18" fmla="*/ 0 w 81"/>
                <a:gd name="T19" fmla="*/ 48 h 82"/>
                <a:gd name="T20" fmla="*/ 43 w 81"/>
                <a:gd name="T21" fmla="*/ 82 h 82"/>
                <a:gd name="T22" fmla="*/ 81 w 81"/>
                <a:gd name="T23" fmla="*/ 3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82">
                  <a:moveTo>
                    <a:pt x="81" y="34"/>
                  </a:moveTo>
                  <a:cubicBezTo>
                    <a:pt x="50" y="9"/>
                    <a:pt x="50" y="9"/>
                    <a:pt x="50" y="9"/>
                  </a:cubicBezTo>
                  <a:cubicBezTo>
                    <a:pt x="49" y="30"/>
                    <a:pt x="49" y="30"/>
                    <a:pt x="49" y="30"/>
                  </a:cubicBezTo>
                  <a:cubicBezTo>
                    <a:pt x="50" y="31"/>
                    <a:pt x="51" y="32"/>
                    <a:pt x="51" y="34"/>
                  </a:cubicBezTo>
                  <a:cubicBezTo>
                    <a:pt x="51" y="36"/>
                    <a:pt x="49" y="39"/>
                    <a:pt x="46" y="39"/>
                  </a:cubicBezTo>
                  <a:cubicBezTo>
                    <a:pt x="44" y="39"/>
                    <a:pt x="41" y="37"/>
                    <a:pt x="41" y="35"/>
                  </a:cubicBezTo>
                  <a:cubicBezTo>
                    <a:pt x="41" y="32"/>
                    <a:pt x="42" y="30"/>
                    <a:pt x="44" y="30"/>
                  </a:cubicBezTo>
                  <a:cubicBezTo>
                    <a:pt x="45" y="5"/>
                    <a:pt x="45" y="5"/>
                    <a:pt x="45" y="5"/>
                  </a:cubicBezTo>
                  <a:cubicBezTo>
                    <a:pt x="39" y="0"/>
                    <a:pt x="39" y="0"/>
                    <a:pt x="39" y="0"/>
                  </a:cubicBezTo>
                  <a:cubicBezTo>
                    <a:pt x="0" y="48"/>
                    <a:pt x="0" y="48"/>
                    <a:pt x="0" y="48"/>
                  </a:cubicBezTo>
                  <a:cubicBezTo>
                    <a:pt x="43" y="82"/>
                    <a:pt x="43" y="82"/>
                    <a:pt x="43" y="82"/>
                  </a:cubicBezTo>
                  <a:lnTo>
                    <a:pt x="8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Csoportba foglalás 10"/>
          <p:cNvGrpSpPr/>
          <p:nvPr/>
        </p:nvGrpSpPr>
        <p:grpSpPr>
          <a:xfrm>
            <a:off x="2723356" y="1122363"/>
            <a:ext cx="630238" cy="633413"/>
            <a:chOff x="2589213" y="6515101"/>
            <a:chExt cx="630238" cy="633413"/>
          </a:xfrm>
          <a:solidFill>
            <a:schemeClr val="accent2"/>
          </a:solidFill>
        </p:grpSpPr>
        <p:sp>
          <p:nvSpPr>
            <p:cNvPr id="9" name="Freeform 182"/>
            <p:cNvSpPr>
              <a:spLocks noEditPoints="1"/>
            </p:cNvSpPr>
            <p:nvPr/>
          </p:nvSpPr>
          <p:spPr bwMode="auto">
            <a:xfrm>
              <a:off x="2589213" y="6515101"/>
              <a:ext cx="630238" cy="633413"/>
            </a:xfrm>
            <a:custGeom>
              <a:avLst/>
              <a:gdLst>
                <a:gd name="T0" fmla="*/ 397 w 397"/>
                <a:gd name="T1" fmla="*/ 0 h 399"/>
                <a:gd name="T2" fmla="*/ 0 w 397"/>
                <a:gd name="T3" fmla="*/ 0 h 399"/>
                <a:gd name="T4" fmla="*/ 0 w 397"/>
                <a:gd name="T5" fmla="*/ 399 h 399"/>
                <a:gd name="T6" fmla="*/ 397 w 397"/>
                <a:gd name="T7" fmla="*/ 399 h 399"/>
                <a:gd name="T8" fmla="*/ 397 w 397"/>
                <a:gd name="T9" fmla="*/ 0 h 399"/>
                <a:gd name="T10" fmla="*/ 378 w 397"/>
                <a:gd name="T11" fmla="*/ 380 h 399"/>
                <a:gd name="T12" fmla="*/ 19 w 397"/>
                <a:gd name="T13" fmla="*/ 380 h 399"/>
                <a:gd name="T14" fmla="*/ 19 w 397"/>
                <a:gd name="T15" fmla="*/ 19 h 399"/>
                <a:gd name="T16" fmla="*/ 378 w 397"/>
                <a:gd name="T17" fmla="*/ 19 h 399"/>
                <a:gd name="T18" fmla="*/ 378 w 397"/>
                <a:gd name="T19" fmla="*/ 38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397" y="0"/>
                  </a:moveTo>
                  <a:lnTo>
                    <a:pt x="0" y="0"/>
                  </a:lnTo>
                  <a:lnTo>
                    <a:pt x="0" y="399"/>
                  </a:lnTo>
                  <a:lnTo>
                    <a:pt x="397" y="399"/>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83"/>
            <p:cNvSpPr>
              <a:spLocks/>
            </p:cNvSpPr>
            <p:nvPr/>
          </p:nvSpPr>
          <p:spPr bwMode="auto">
            <a:xfrm>
              <a:off x="2751138" y="6827838"/>
              <a:ext cx="165100" cy="169863"/>
            </a:xfrm>
            <a:custGeom>
              <a:avLst/>
              <a:gdLst>
                <a:gd name="T0" fmla="*/ 1 w 44"/>
                <a:gd name="T1" fmla="*/ 43 h 45"/>
                <a:gd name="T2" fmla="*/ 19 w 44"/>
                <a:gd name="T3" fmla="*/ 25 h 45"/>
                <a:gd name="T4" fmla="*/ 19 w 44"/>
                <a:gd name="T5" fmla="*/ 22 h 45"/>
                <a:gd name="T6" fmla="*/ 23 w 44"/>
                <a:gd name="T7" fmla="*/ 22 h 45"/>
                <a:gd name="T8" fmla="*/ 23 w 44"/>
                <a:gd name="T9" fmla="*/ 25 h 45"/>
                <a:gd name="T10" fmla="*/ 20 w 44"/>
                <a:gd name="T11" fmla="*/ 26 h 45"/>
                <a:gd name="T12" fmla="*/ 1 w 44"/>
                <a:gd name="T13" fmla="*/ 44 h 45"/>
                <a:gd name="T14" fmla="*/ 2 w 44"/>
                <a:gd name="T15" fmla="*/ 45 h 45"/>
                <a:gd name="T16" fmla="*/ 30 w 44"/>
                <a:gd name="T17" fmla="*/ 33 h 45"/>
                <a:gd name="T18" fmla="*/ 44 w 44"/>
                <a:gd name="T19" fmla="*/ 14 h 45"/>
                <a:gd name="T20" fmla="*/ 31 w 44"/>
                <a:gd name="T21" fmla="*/ 0 h 45"/>
                <a:gd name="T22" fmla="*/ 12 w 44"/>
                <a:gd name="T23" fmla="*/ 14 h 45"/>
                <a:gd name="T24" fmla="*/ 0 w 44"/>
                <a:gd name="T25" fmla="*/ 43 h 45"/>
                <a:gd name="T26" fmla="*/ 1 w 44"/>
                <a:gd name="T2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45">
                  <a:moveTo>
                    <a:pt x="1" y="43"/>
                  </a:moveTo>
                  <a:cubicBezTo>
                    <a:pt x="19" y="25"/>
                    <a:pt x="19" y="25"/>
                    <a:pt x="19" y="25"/>
                  </a:cubicBezTo>
                  <a:cubicBezTo>
                    <a:pt x="18" y="24"/>
                    <a:pt x="19" y="23"/>
                    <a:pt x="19" y="22"/>
                  </a:cubicBezTo>
                  <a:cubicBezTo>
                    <a:pt x="20" y="21"/>
                    <a:pt x="22" y="21"/>
                    <a:pt x="23" y="22"/>
                  </a:cubicBezTo>
                  <a:cubicBezTo>
                    <a:pt x="24" y="23"/>
                    <a:pt x="24" y="24"/>
                    <a:pt x="23" y="25"/>
                  </a:cubicBezTo>
                  <a:cubicBezTo>
                    <a:pt x="22" y="26"/>
                    <a:pt x="21" y="26"/>
                    <a:pt x="20" y="26"/>
                  </a:cubicBezTo>
                  <a:cubicBezTo>
                    <a:pt x="1" y="44"/>
                    <a:pt x="1" y="44"/>
                    <a:pt x="1" y="44"/>
                  </a:cubicBezTo>
                  <a:cubicBezTo>
                    <a:pt x="2" y="45"/>
                    <a:pt x="2" y="45"/>
                    <a:pt x="2" y="45"/>
                  </a:cubicBezTo>
                  <a:cubicBezTo>
                    <a:pt x="16" y="33"/>
                    <a:pt x="26" y="29"/>
                    <a:pt x="30" y="33"/>
                  </a:cubicBezTo>
                  <a:cubicBezTo>
                    <a:pt x="44" y="14"/>
                    <a:pt x="44" y="14"/>
                    <a:pt x="44" y="14"/>
                  </a:cubicBezTo>
                  <a:cubicBezTo>
                    <a:pt x="31" y="0"/>
                    <a:pt x="31" y="0"/>
                    <a:pt x="31" y="0"/>
                  </a:cubicBezTo>
                  <a:cubicBezTo>
                    <a:pt x="12" y="14"/>
                    <a:pt x="12" y="14"/>
                    <a:pt x="12" y="14"/>
                  </a:cubicBezTo>
                  <a:cubicBezTo>
                    <a:pt x="16" y="19"/>
                    <a:pt x="11" y="29"/>
                    <a:pt x="0" y="43"/>
                  </a:cubicBezTo>
                  <a:lnTo>
                    <a:pt x="1"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84"/>
            <p:cNvSpPr>
              <a:spLocks/>
            </p:cNvSpPr>
            <p:nvPr/>
          </p:nvSpPr>
          <p:spPr bwMode="auto">
            <a:xfrm>
              <a:off x="2870201" y="6662738"/>
              <a:ext cx="214313" cy="214313"/>
            </a:xfrm>
            <a:custGeom>
              <a:avLst/>
              <a:gdLst>
                <a:gd name="T0" fmla="*/ 13 w 57"/>
                <a:gd name="T1" fmla="*/ 55 h 57"/>
                <a:gd name="T2" fmla="*/ 20 w 57"/>
                <a:gd name="T3" fmla="*/ 55 h 57"/>
                <a:gd name="T4" fmla="*/ 55 w 57"/>
                <a:gd name="T5" fmla="*/ 25 h 57"/>
                <a:gd name="T6" fmla="*/ 53 w 57"/>
                <a:gd name="T7" fmla="*/ 16 h 57"/>
                <a:gd name="T8" fmla="*/ 41 w 57"/>
                <a:gd name="T9" fmla="*/ 4 h 57"/>
                <a:gd name="T10" fmla="*/ 32 w 57"/>
                <a:gd name="T11" fmla="*/ 2 h 57"/>
                <a:gd name="T12" fmla="*/ 2 w 57"/>
                <a:gd name="T13" fmla="*/ 37 h 57"/>
                <a:gd name="T14" fmla="*/ 1 w 57"/>
                <a:gd name="T15" fmla="*/ 43 h 57"/>
                <a:gd name="T16" fmla="*/ 13 w 57"/>
                <a:gd name="T17"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3" y="55"/>
                  </a:moveTo>
                  <a:cubicBezTo>
                    <a:pt x="15" y="57"/>
                    <a:pt x="18" y="57"/>
                    <a:pt x="20" y="55"/>
                  </a:cubicBezTo>
                  <a:cubicBezTo>
                    <a:pt x="55" y="25"/>
                    <a:pt x="55" y="25"/>
                    <a:pt x="55" y="25"/>
                  </a:cubicBezTo>
                  <a:cubicBezTo>
                    <a:pt x="57" y="23"/>
                    <a:pt x="54" y="17"/>
                    <a:pt x="53" y="16"/>
                  </a:cubicBezTo>
                  <a:cubicBezTo>
                    <a:pt x="41" y="4"/>
                    <a:pt x="41" y="4"/>
                    <a:pt x="41" y="4"/>
                  </a:cubicBezTo>
                  <a:cubicBezTo>
                    <a:pt x="39" y="2"/>
                    <a:pt x="34" y="0"/>
                    <a:pt x="32" y="2"/>
                  </a:cubicBezTo>
                  <a:cubicBezTo>
                    <a:pt x="2" y="37"/>
                    <a:pt x="2" y="37"/>
                    <a:pt x="2" y="37"/>
                  </a:cubicBezTo>
                  <a:cubicBezTo>
                    <a:pt x="0" y="39"/>
                    <a:pt x="0" y="42"/>
                    <a:pt x="1" y="43"/>
                  </a:cubicBezTo>
                  <a:lnTo>
                    <a:pt x="13"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Csoportba foglalás 14"/>
          <p:cNvGrpSpPr/>
          <p:nvPr/>
        </p:nvGrpSpPr>
        <p:grpSpPr>
          <a:xfrm>
            <a:off x="3666329" y="1135856"/>
            <a:ext cx="630238" cy="633413"/>
            <a:chOff x="3532188" y="6515101"/>
            <a:chExt cx="630238" cy="633413"/>
          </a:xfrm>
          <a:solidFill>
            <a:schemeClr val="accent2"/>
          </a:solidFill>
        </p:grpSpPr>
        <p:sp>
          <p:nvSpPr>
            <p:cNvPr id="13" name="Freeform 185"/>
            <p:cNvSpPr>
              <a:spLocks noEditPoints="1"/>
            </p:cNvSpPr>
            <p:nvPr/>
          </p:nvSpPr>
          <p:spPr bwMode="auto">
            <a:xfrm>
              <a:off x="3532188" y="6515101"/>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8 w 397"/>
                <a:gd name="T11" fmla="*/ 19 h 399"/>
                <a:gd name="T12" fmla="*/ 378 w 397"/>
                <a:gd name="T13" fmla="*/ 19 h 399"/>
                <a:gd name="T14" fmla="*/ 378 w 397"/>
                <a:gd name="T15" fmla="*/ 380 h 399"/>
                <a:gd name="T16" fmla="*/ 18 w 397"/>
                <a:gd name="T17" fmla="*/ 380 h 399"/>
                <a:gd name="T18" fmla="*/ 18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8" y="19"/>
                  </a:moveTo>
                  <a:lnTo>
                    <a:pt x="378" y="19"/>
                  </a:lnTo>
                  <a:lnTo>
                    <a:pt x="378" y="380"/>
                  </a:lnTo>
                  <a:lnTo>
                    <a:pt x="18" y="380"/>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4" name="Csoportba foglalás 16"/>
            <p:cNvGrpSpPr/>
            <p:nvPr/>
          </p:nvGrpSpPr>
          <p:grpSpPr>
            <a:xfrm>
              <a:off x="3686176" y="6767513"/>
              <a:ext cx="306388" cy="153988"/>
              <a:chOff x="3686176" y="6767513"/>
              <a:chExt cx="306388" cy="153988"/>
            </a:xfrm>
            <a:grpFill/>
          </p:grpSpPr>
          <p:sp>
            <p:nvSpPr>
              <p:cNvPr id="15" name="Freeform 186"/>
              <p:cNvSpPr>
                <a:spLocks noEditPoints="1"/>
              </p:cNvSpPr>
              <p:nvPr/>
            </p:nvSpPr>
            <p:spPr bwMode="auto">
              <a:xfrm>
                <a:off x="3700463" y="6767513"/>
                <a:ext cx="280988" cy="60325"/>
              </a:xfrm>
              <a:custGeom>
                <a:avLst/>
                <a:gdLst>
                  <a:gd name="T0" fmla="*/ 54 w 177"/>
                  <a:gd name="T1" fmla="*/ 0 h 38"/>
                  <a:gd name="T2" fmla="*/ 0 w 177"/>
                  <a:gd name="T3" fmla="*/ 0 h 38"/>
                  <a:gd name="T4" fmla="*/ 123 w 177"/>
                  <a:gd name="T5" fmla="*/ 38 h 38"/>
                  <a:gd name="T6" fmla="*/ 177 w 177"/>
                  <a:gd name="T7" fmla="*/ 38 h 38"/>
                  <a:gd name="T8" fmla="*/ 54 w 177"/>
                  <a:gd name="T9" fmla="*/ 0 h 38"/>
                  <a:gd name="T10" fmla="*/ 64 w 177"/>
                  <a:gd name="T11" fmla="*/ 14 h 38"/>
                  <a:gd name="T12" fmla="*/ 43 w 177"/>
                  <a:gd name="T13" fmla="*/ 7 h 38"/>
                  <a:gd name="T14" fmla="*/ 52 w 177"/>
                  <a:gd name="T15" fmla="*/ 7 h 38"/>
                  <a:gd name="T16" fmla="*/ 73 w 177"/>
                  <a:gd name="T17" fmla="*/ 14 h 38"/>
                  <a:gd name="T18" fmla="*/ 64 w 177"/>
                  <a:gd name="T19" fmla="*/ 1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38">
                    <a:moveTo>
                      <a:pt x="54" y="0"/>
                    </a:moveTo>
                    <a:lnTo>
                      <a:pt x="0" y="0"/>
                    </a:lnTo>
                    <a:lnTo>
                      <a:pt x="123" y="38"/>
                    </a:lnTo>
                    <a:lnTo>
                      <a:pt x="177" y="38"/>
                    </a:lnTo>
                    <a:lnTo>
                      <a:pt x="54" y="0"/>
                    </a:lnTo>
                    <a:close/>
                    <a:moveTo>
                      <a:pt x="64" y="14"/>
                    </a:moveTo>
                    <a:lnTo>
                      <a:pt x="43" y="7"/>
                    </a:lnTo>
                    <a:lnTo>
                      <a:pt x="52" y="7"/>
                    </a:lnTo>
                    <a:lnTo>
                      <a:pt x="73" y="14"/>
                    </a:lnTo>
                    <a:lnTo>
                      <a:pt x="6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87"/>
              <p:cNvSpPr>
                <a:spLocks noEditPoints="1"/>
              </p:cNvSpPr>
              <p:nvPr/>
            </p:nvSpPr>
            <p:spPr bwMode="auto">
              <a:xfrm>
                <a:off x="3686176" y="6770688"/>
                <a:ext cx="206375" cy="147638"/>
              </a:xfrm>
              <a:custGeom>
                <a:avLst/>
                <a:gdLst>
                  <a:gd name="T0" fmla="*/ 0 w 130"/>
                  <a:gd name="T1" fmla="*/ 53 h 93"/>
                  <a:gd name="T2" fmla="*/ 130 w 130"/>
                  <a:gd name="T3" fmla="*/ 93 h 93"/>
                  <a:gd name="T4" fmla="*/ 130 w 130"/>
                  <a:gd name="T5" fmla="*/ 41 h 93"/>
                  <a:gd name="T6" fmla="*/ 0 w 130"/>
                  <a:gd name="T7" fmla="*/ 0 h 93"/>
                  <a:gd name="T8" fmla="*/ 0 w 130"/>
                  <a:gd name="T9" fmla="*/ 53 h 93"/>
                  <a:gd name="T10" fmla="*/ 4 w 130"/>
                  <a:gd name="T11" fmla="*/ 8 h 93"/>
                  <a:gd name="T12" fmla="*/ 59 w 130"/>
                  <a:gd name="T13" fmla="*/ 24 h 93"/>
                  <a:gd name="T14" fmla="*/ 59 w 130"/>
                  <a:gd name="T15" fmla="*/ 64 h 93"/>
                  <a:gd name="T16" fmla="*/ 4 w 130"/>
                  <a:gd name="T17" fmla="*/ 48 h 93"/>
                  <a:gd name="T18" fmla="*/ 4 w 130"/>
                  <a:gd name="T19" fmla="*/ 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93">
                    <a:moveTo>
                      <a:pt x="0" y="53"/>
                    </a:moveTo>
                    <a:lnTo>
                      <a:pt x="130" y="93"/>
                    </a:lnTo>
                    <a:lnTo>
                      <a:pt x="130" y="41"/>
                    </a:lnTo>
                    <a:lnTo>
                      <a:pt x="0" y="0"/>
                    </a:lnTo>
                    <a:lnTo>
                      <a:pt x="0" y="53"/>
                    </a:lnTo>
                    <a:close/>
                    <a:moveTo>
                      <a:pt x="4" y="8"/>
                    </a:moveTo>
                    <a:lnTo>
                      <a:pt x="59" y="24"/>
                    </a:lnTo>
                    <a:lnTo>
                      <a:pt x="59" y="64"/>
                    </a:lnTo>
                    <a:lnTo>
                      <a:pt x="4" y="48"/>
                    </a:lnTo>
                    <a:lnTo>
                      <a:pt x="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88"/>
              <p:cNvSpPr>
                <a:spLocks noChangeArrowheads="1"/>
              </p:cNvSpPr>
              <p:nvPr/>
            </p:nvSpPr>
            <p:spPr bwMode="auto">
              <a:xfrm>
                <a:off x="3898901" y="6835776"/>
                <a:ext cx="93663" cy="85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8" name="Csoportba foglalás 20"/>
          <p:cNvGrpSpPr/>
          <p:nvPr/>
        </p:nvGrpSpPr>
        <p:grpSpPr>
          <a:xfrm>
            <a:off x="4652251" y="1139824"/>
            <a:ext cx="630238" cy="633413"/>
            <a:chOff x="4478338" y="6515101"/>
            <a:chExt cx="630238" cy="633413"/>
          </a:xfrm>
          <a:solidFill>
            <a:schemeClr val="accent2"/>
          </a:solidFill>
        </p:grpSpPr>
        <p:sp>
          <p:nvSpPr>
            <p:cNvPr id="19" name="Freeform 189"/>
            <p:cNvSpPr>
              <a:spLocks noEditPoints="1"/>
            </p:cNvSpPr>
            <p:nvPr/>
          </p:nvSpPr>
          <p:spPr bwMode="auto">
            <a:xfrm>
              <a:off x="4478338" y="6515101"/>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8 w 397"/>
                <a:gd name="T11" fmla="*/ 19 h 399"/>
                <a:gd name="T12" fmla="*/ 378 w 397"/>
                <a:gd name="T13" fmla="*/ 19 h 399"/>
                <a:gd name="T14" fmla="*/ 378 w 397"/>
                <a:gd name="T15" fmla="*/ 380 h 399"/>
                <a:gd name="T16" fmla="*/ 18 w 397"/>
                <a:gd name="T17" fmla="*/ 380 h 399"/>
                <a:gd name="T18" fmla="*/ 18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8" y="19"/>
                  </a:moveTo>
                  <a:lnTo>
                    <a:pt x="378" y="19"/>
                  </a:lnTo>
                  <a:lnTo>
                    <a:pt x="378" y="380"/>
                  </a:lnTo>
                  <a:lnTo>
                    <a:pt x="18" y="380"/>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0"/>
            <p:cNvSpPr>
              <a:spLocks/>
            </p:cNvSpPr>
            <p:nvPr/>
          </p:nvSpPr>
          <p:spPr bwMode="auto">
            <a:xfrm>
              <a:off x="4635501" y="6673851"/>
              <a:ext cx="311150" cy="312738"/>
            </a:xfrm>
            <a:custGeom>
              <a:avLst/>
              <a:gdLst>
                <a:gd name="T0" fmla="*/ 55 w 83"/>
                <a:gd name="T1" fmla="*/ 11 h 83"/>
                <a:gd name="T2" fmla="*/ 55 w 83"/>
                <a:gd name="T3" fmla="*/ 13 h 83"/>
                <a:gd name="T4" fmla="*/ 37 w 83"/>
                <a:gd name="T5" fmla="*/ 30 h 83"/>
                <a:gd name="T6" fmla="*/ 33 w 83"/>
                <a:gd name="T7" fmla="*/ 29 h 83"/>
                <a:gd name="T8" fmla="*/ 19 w 83"/>
                <a:gd name="T9" fmla="*/ 34 h 83"/>
                <a:gd name="T10" fmla="*/ 32 w 83"/>
                <a:gd name="T11" fmla="*/ 47 h 83"/>
                <a:gd name="T12" fmla="*/ 0 w 83"/>
                <a:gd name="T13" fmla="*/ 83 h 83"/>
                <a:gd name="T14" fmla="*/ 36 w 83"/>
                <a:gd name="T15" fmla="*/ 51 h 83"/>
                <a:gd name="T16" fmla="*/ 49 w 83"/>
                <a:gd name="T17" fmla="*/ 64 h 83"/>
                <a:gd name="T18" fmla="*/ 54 w 83"/>
                <a:gd name="T19" fmla="*/ 51 h 83"/>
                <a:gd name="T20" fmla="*/ 54 w 83"/>
                <a:gd name="T21" fmla="*/ 47 h 83"/>
                <a:gd name="T22" fmla="*/ 70 w 83"/>
                <a:gd name="T23" fmla="*/ 28 h 83"/>
                <a:gd name="T24" fmla="*/ 73 w 83"/>
                <a:gd name="T25" fmla="*/ 28 h 83"/>
                <a:gd name="T26" fmla="*/ 83 w 83"/>
                <a:gd name="T27" fmla="*/ 24 h 83"/>
                <a:gd name="T28" fmla="*/ 59 w 83"/>
                <a:gd name="T29" fmla="*/ 0 h 83"/>
                <a:gd name="T30" fmla="*/ 55 w 83"/>
                <a:gd name="T31" fmla="*/ 1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83">
                  <a:moveTo>
                    <a:pt x="55" y="11"/>
                  </a:moveTo>
                  <a:cubicBezTo>
                    <a:pt x="55" y="12"/>
                    <a:pt x="55" y="12"/>
                    <a:pt x="55" y="13"/>
                  </a:cubicBezTo>
                  <a:cubicBezTo>
                    <a:pt x="37" y="30"/>
                    <a:pt x="37" y="30"/>
                    <a:pt x="37" y="30"/>
                  </a:cubicBezTo>
                  <a:cubicBezTo>
                    <a:pt x="36" y="30"/>
                    <a:pt x="34" y="29"/>
                    <a:pt x="33" y="29"/>
                  </a:cubicBezTo>
                  <a:cubicBezTo>
                    <a:pt x="28" y="29"/>
                    <a:pt x="23" y="31"/>
                    <a:pt x="19" y="34"/>
                  </a:cubicBezTo>
                  <a:cubicBezTo>
                    <a:pt x="32" y="47"/>
                    <a:pt x="32" y="47"/>
                    <a:pt x="32" y="47"/>
                  </a:cubicBezTo>
                  <a:cubicBezTo>
                    <a:pt x="0" y="83"/>
                    <a:pt x="0" y="83"/>
                    <a:pt x="0" y="83"/>
                  </a:cubicBezTo>
                  <a:cubicBezTo>
                    <a:pt x="36" y="51"/>
                    <a:pt x="36" y="51"/>
                    <a:pt x="36" y="51"/>
                  </a:cubicBezTo>
                  <a:cubicBezTo>
                    <a:pt x="49" y="64"/>
                    <a:pt x="49" y="64"/>
                    <a:pt x="49" y="64"/>
                  </a:cubicBezTo>
                  <a:cubicBezTo>
                    <a:pt x="52" y="61"/>
                    <a:pt x="54" y="56"/>
                    <a:pt x="54" y="51"/>
                  </a:cubicBezTo>
                  <a:cubicBezTo>
                    <a:pt x="54" y="49"/>
                    <a:pt x="54" y="48"/>
                    <a:pt x="54" y="47"/>
                  </a:cubicBezTo>
                  <a:cubicBezTo>
                    <a:pt x="70" y="28"/>
                    <a:pt x="70" y="28"/>
                    <a:pt x="70" y="28"/>
                  </a:cubicBezTo>
                  <a:cubicBezTo>
                    <a:pt x="71" y="28"/>
                    <a:pt x="72" y="28"/>
                    <a:pt x="73" y="28"/>
                  </a:cubicBezTo>
                  <a:cubicBezTo>
                    <a:pt x="77" y="28"/>
                    <a:pt x="80" y="27"/>
                    <a:pt x="83" y="24"/>
                  </a:cubicBezTo>
                  <a:cubicBezTo>
                    <a:pt x="59" y="0"/>
                    <a:pt x="59" y="0"/>
                    <a:pt x="59" y="0"/>
                  </a:cubicBezTo>
                  <a:cubicBezTo>
                    <a:pt x="57" y="3"/>
                    <a:pt x="55" y="7"/>
                    <a:pt x="5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Csoportba foglalás 23"/>
          <p:cNvGrpSpPr/>
          <p:nvPr/>
        </p:nvGrpSpPr>
        <p:grpSpPr>
          <a:xfrm>
            <a:off x="5583192" y="1138236"/>
            <a:ext cx="630238" cy="633413"/>
            <a:chOff x="5419726" y="6515101"/>
            <a:chExt cx="630238" cy="633413"/>
          </a:xfrm>
          <a:solidFill>
            <a:schemeClr val="accent2"/>
          </a:solidFill>
        </p:grpSpPr>
        <p:sp>
          <p:nvSpPr>
            <p:cNvPr id="22" name="Freeform 191"/>
            <p:cNvSpPr>
              <a:spLocks noEditPoints="1"/>
            </p:cNvSpPr>
            <p:nvPr/>
          </p:nvSpPr>
          <p:spPr bwMode="auto">
            <a:xfrm>
              <a:off x="5419726" y="6515101"/>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9 w 397"/>
                <a:gd name="T13" fmla="*/ 19 h 399"/>
                <a:gd name="T14" fmla="*/ 379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9" y="19"/>
                  </a:lnTo>
                  <a:lnTo>
                    <a:pt x="379"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92"/>
            <p:cNvSpPr>
              <a:spLocks noEditPoints="1"/>
            </p:cNvSpPr>
            <p:nvPr/>
          </p:nvSpPr>
          <p:spPr bwMode="auto">
            <a:xfrm>
              <a:off x="5618163" y="6684963"/>
              <a:ext cx="236538" cy="288925"/>
            </a:xfrm>
            <a:custGeom>
              <a:avLst/>
              <a:gdLst>
                <a:gd name="T0" fmla="*/ 112 w 149"/>
                <a:gd name="T1" fmla="*/ 0 h 182"/>
                <a:gd name="T2" fmla="*/ 38 w 149"/>
                <a:gd name="T3" fmla="*/ 0 h 182"/>
                <a:gd name="T4" fmla="*/ 38 w 149"/>
                <a:gd name="T5" fmla="*/ 26 h 182"/>
                <a:gd name="T6" fmla="*/ 0 w 149"/>
                <a:gd name="T7" fmla="*/ 26 h 182"/>
                <a:gd name="T8" fmla="*/ 0 w 149"/>
                <a:gd name="T9" fmla="*/ 59 h 182"/>
                <a:gd name="T10" fmla="*/ 15 w 149"/>
                <a:gd name="T11" fmla="*/ 59 h 182"/>
                <a:gd name="T12" fmla="*/ 36 w 149"/>
                <a:gd name="T13" fmla="*/ 182 h 182"/>
                <a:gd name="T14" fmla="*/ 114 w 149"/>
                <a:gd name="T15" fmla="*/ 182 h 182"/>
                <a:gd name="T16" fmla="*/ 135 w 149"/>
                <a:gd name="T17" fmla="*/ 59 h 182"/>
                <a:gd name="T18" fmla="*/ 149 w 149"/>
                <a:gd name="T19" fmla="*/ 59 h 182"/>
                <a:gd name="T20" fmla="*/ 149 w 149"/>
                <a:gd name="T21" fmla="*/ 26 h 182"/>
                <a:gd name="T22" fmla="*/ 112 w 149"/>
                <a:gd name="T23" fmla="*/ 26 h 182"/>
                <a:gd name="T24" fmla="*/ 112 w 149"/>
                <a:gd name="T25" fmla="*/ 0 h 182"/>
                <a:gd name="T26" fmla="*/ 102 w 149"/>
                <a:gd name="T27" fmla="*/ 26 h 182"/>
                <a:gd name="T28" fmla="*/ 48 w 149"/>
                <a:gd name="T29" fmla="*/ 26 h 182"/>
                <a:gd name="T30" fmla="*/ 48 w 149"/>
                <a:gd name="T31" fmla="*/ 9 h 182"/>
                <a:gd name="T32" fmla="*/ 102 w 149"/>
                <a:gd name="T33" fmla="*/ 9 h 182"/>
                <a:gd name="T34" fmla="*/ 102 w 149"/>
                <a:gd name="T35" fmla="*/ 2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9" h="182">
                  <a:moveTo>
                    <a:pt x="112" y="0"/>
                  </a:moveTo>
                  <a:lnTo>
                    <a:pt x="38" y="0"/>
                  </a:lnTo>
                  <a:lnTo>
                    <a:pt x="38" y="26"/>
                  </a:lnTo>
                  <a:lnTo>
                    <a:pt x="0" y="26"/>
                  </a:lnTo>
                  <a:lnTo>
                    <a:pt x="0" y="59"/>
                  </a:lnTo>
                  <a:lnTo>
                    <a:pt x="15" y="59"/>
                  </a:lnTo>
                  <a:lnTo>
                    <a:pt x="36" y="182"/>
                  </a:lnTo>
                  <a:lnTo>
                    <a:pt x="114" y="182"/>
                  </a:lnTo>
                  <a:lnTo>
                    <a:pt x="135" y="59"/>
                  </a:lnTo>
                  <a:lnTo>
                    <a:pt x="149" y="59"/>
                  </a:lnTo>
                  <a:lnTo>
                    <a:pt x="149" y="26"/>
                  </a:lnTo>
                  <a:lnTo>
                    <a:pt x="112" y="26"/>
                  </a:lnTo>
                  <a:lnTo>
                    <a:pt x="112" y="0"/>
                  </a:lnTo>
                  <a:close/>
                  <a:moveTo>
                    <a:pt x="102" y="26"/>
                  </a:moveTo>
                  <a:lnTo>
                    <a:pt x="48" y="26"/>
                  </a:lnTo>
                  <a:lnTo>
                    <a:pt x="48" y="9"/>
                  </a:lnTo>
                  <a:lnTo>
                    <a:pt x="102" y="9"/>
                  </a:lnTo>
                  <a:lnTo>
                    <a:pt x="10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Csoportba foglalás 26"/>
          <p:cNvGrpSpPr/>
          <p:nvPr/>
        </p:nvGrpSpPr>
        <p:grpSpPr>
          <a:xfrm>
            <a:off x="6514304" y="1151730"/>
            <a:ext cx="630238" cy="633413"/>
            <a:chOff x="6365876" y="6515101"/>
            <a:chExt cx="630238" cy="633413"/>
          </a:xfrm>
          <a:solidFill>
            <a:schemeClr val="accent2"/>
          </a:solidFill>
        </p:grpSpPr>
        <p:sp>
          <p:nvSpPr>
            <p:cNvPr id="25" name="Freeform 193"/>
            <p:cNvSpPr>
              <a:spLocks noEditPoints="1"/>
            </p:cNvSpPr>
            <p:nvPr/>
          </p:nvSpPr>
          <p:spPr bwMode="auto">
            <a:xfrm>
              <a:off x="6365876" y="6515101"/>
              <a:ext cx="630238" cy="633413"/>
            </a:xfrm>
            <a:custGeom>
              <a:avLst/>
              <a:gdLst>
                <a:gd name="T0" fmla="*/ 397 w 397"/>
                <a:gd name="T1" fmla="*/ 0 h 399"/>
                <a:gd name="T2" fmla="*/ 0 w 397"/>
                <a:gd name="T3" fmla="*/ 0 h 399"/>
                <a:gd name="T4" fmla="*/ 0 w 397"/>
                <a:gd name="T5" fmla="*/ 399 h 399"/>
                <a:gd name="T6" fmla="*/ 397 w 397"/>
                <a:gd name="T7" fmla="*/ 399 h 399"/>
                <a:gd name="T8" fmla="*/ 397 w 397"/>
                <a:gd name="T9" fmla="*/ 0 h 399"/>
                <a:gd name="T10" fmla="*/ 379 w 397"/>
                <a:gd name="T11" fmla="*/ 380 h 399"/>
                <a:gd name="T12" fmla="*/ 19 w 397"/>
                <a:gd name="T13" fmla="*/ 380 h 399"/>
                <a:gd name="T14" fmla="*/ 19 w 397"/>
                <a:gd name="T15" fmla="*/ 19 h 399"/>
                <a:gd name="T16" fmla="*/ 379 w 397"/>
                <a:gd name="T17" fmla="*/ 19 h 399"/>
                <a:gd name="T18" fmla="*/ 379 w 397"/>
                <a:gd name="T19" fmla="*/ 38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397" y="0"/>
                  </a:moveTo>
                  <a:lnTo>
                    <a:pt x="0" y="0"/>
                  </a:lnTo>
                  <a:lnTo>
                    <a:pt x="0" y="399"/>
                  </a:lnTo>
                  <a:lnTo>
                    <a:pt x="397" y="399"/>
                  </a:lnTo>
                  <a:lnTo>
                    <a:pt x="397" y="0"/>
                  </a:lnTo>
                  <a:close/>
                  <a:moveTo>
                    <a:pt x="379" y="380"/>
                  </a:moveTo>
                  <a:lnTo>
                    <a:pt x="19" y="380"/>
                  </a:lnTo>
                  <a:lnTo>
                    <a:pt x="19" y="19"/>
                  </a:lnTo>
                  <a:lnTo>
                    <a:pt x="379" y="19"/>
                  </a:lnTo>
                  <a:lnTo>
                    <a:pt x="379"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94"/>
            <p:cNvSpPr>
              <a:spLocks noEditPoints="1"/>
            </p:cNvSpPr>
            <p:nvPr/>
          </p:nvSpPr>
          <p:spPr bwMode="auto">
            <a:xfrm>
              <a:off x="6550026" y="6627813"/>
              <a:ext cx="263525" cy="365125"/>
            </a:xfrm>
            <a:custGeom>
              <a:avLst/>
              <a:gdLst>
                <a:gd name="T0" fmla="*/ 21 w 166"/>
                <a:gd name="T1" fmla="*/ 230 h 230"/>
                <a:gd name="T2" fmla="*/ 102 w 166"/>
                <a:gd name="T3" fmla="*/ 230 h 230"/>
                <a:gd name="T4" fmla="*/ 123 w 166"/>
                <a:gd name="T5" fmla="*/ 112 h 230"/>
                <a:gd name="T6" fmla="*/ 132 w 166"/>
                <a:gd name="T7" fmla="*/ 121 h 230"/>
                <a:gd name="T8" fmla="*/ 132 w 166"/>
                <a:gd name="T9" fmla="*/ 121 h 230"/>
                <a:gd name="T10" fmla="*/ 142 w 166"/>
                <a:gd name="T11" fmla="*/ 131 h 230"/>
                <a:gd name="T12" fmla="*/ 166 w 166"/>
                <a:gd name="T13" fmla="*/ 107 h 230"/>
                <a:gd name="T14" fmla="*/ 140 w 166"/>
                <a:gd name="T15" fmla="*/ 81 h 230"/>
                <a:gd name="T16" fmla="*/ 156 w 166"/>
                <a:gd name="T17" fmla="*/ 62 h 230"/>
                <a:gd name="T18" fmla="*/ 104 w 166"/>
                <a:gd name="T19" fmla="*/ 10 h 230"/>
                <a:gd name="T20" fmla="*/ 88 w 166"/>
                <a:gd name="T21" fmla="*/ 29 h 230"/>
                <a:gd name="T22" fmla="*/ 59 w 166"/>
                <a:gd name="T23" fmla="*/ 0 h 230"/>
                <a:gd name="T24" fmla="*/ 35 w 166"/>
                <a:gd name="T25" fmla="*/ 24 h 230"/>
                <a:gd name="T26" fmla="*/ 45 w 166"/>
                <a:gd name="T27" fmla="*/ 36 h 230"/>
                <a:gd name="T28" fmla="*/ 45 w 166"/>
                <a:gd name="T29" fmla="*/ 36 h 230"/>
                <a:gd name="T30" fmla="*/ 118 w 166"/>
                <a:gd name="T31" fmla="*/ 107 h 230"/>
                <a:gd name="T32" fmla="*/ 0 w 166"/>
                <a:gd name="T33" fmla="*/ 107 h 230"/>
                <a:gd name="T34" fmla="*/ 21 w 166"/>
                <a:gd name="T35" fmla="*/ 230 h 230"/>
                <a:gd name="T36" fmla="*/ 92 w 166"/>
                <a:gd name="T37" fmla="*/ 33 h 230"/>
                <a:gd name="T38" fmla="*/ 104 w 166"/>
                <a:gd name="T39" fmla="*/ 24 h 230"/>
                <a:gd name="T40" fmla="*/ 144 w 166"/>
                <a:gd name="T41" fmla="*/ 62 h 230"/>
                <a:gd name="T42" fmla="*/ 132 w 166"/>
                <a:gd name="T43" fmla="*/ 74 h 230"/>
                <a:gd name="T44" fmla="*/ 92 w 166"/>
                <a:gd name="T45" fmla="*/ 3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 h="230">
                  <a:moveTo>
                    <a:pt x="21" y="230"/>
                  </a:moveTo>
                  <a:lnTo>
                    <a:pt x="102" y="230"/>
                  </a:lnTo>
                  <a:lnTo>
                    <a:pt x="123" y="112"/>
                  </a:lnTo>
                  <a:lnTo>
                    <a:pt x="132" y="121"/>
                  </a:lnTo>
                  <a:lnTo>
                    <a:pt x="132" y="121"/>
                  </a:lnTo>
                  <a:lnTo>
                    <a:pt x="142" y="131"/>
                  </a:lnTo>
                  <a:lnTo>
                    <a:pt x="166" y="107"/>
                  </a:lnTo>
                  <a:lnTo>
                    <a:pt x="140" y="81"/>
                  </a:lnTo>
                  <a:lnTo>
                    <a:pt x="156" y="62"/>
                  </a:lnTo>
                  <a:lnTo>
                    <a:pt x="104" y="10"/>
                  </a:lnTo>
                  <a:lnTo>
                    <a:pt x="88" y="29"/>
                  </a:lnTo>
                  <a:lnTo>
                    <a:pt x="59" y="0"/>
                  </a:lnTo>
                  <a:lnTo>
                    <a:pt x="35" y="24"/>
                  </a:lnTo>
                  <a:lnTo>
                    <a:pt x="45" y="36"/>
                  </a:lnTo>
                  <a:lnTo>
                    <a:pt x="45" y="36"/>
                  </a:lnTo>
                  <a:lnTo>
                    <a:pt x="118" y="107"/>
                  </a:lnTo>
                  <a:lnTo>
                    <a:pt x="0" y="107"/>
                  </a:lnTo>
                  <a:lnTo>
                    <a:pt x="21" y="230"/>
                  </a:lnTo>
                  <a:close/>
                  <a:moveTo>
                    <a:pt x="92" y="33"/>
                  </a:moveTo>
                  <a:lnTo>
                    <a:pt x="104" y="24"/>
                  </a:lnTo>
                  <a:lnTo>
                    <a:pt x="144" y="62"/>
                  </a:lnTo>
                  <a:lnTo>
                    <a:pt x="132" y="74"/>
                  </a:lnTo>
                  <a:lnTo>
                    <a:pt x="92"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Csoportba foglalás 29"/>
          <p:cNvGrpSpPr/>
          <p:nvPr/>
        </p:nvGrpSpPr>
        <p:grpSpPr>
          <a:xfrm>
            <a:off x="7470730" y="1139824"/>
            <a:ext cx="630238" cy="633413"/>
            <a:chOff x="7312026" y="6515101"/>
            <a:chExt cx="630238" cy="633413"/>
          </a:xfrm>
          <a:solidFill>
            <a:schemeClr val="accent2"/>
          </a:solidFill>
        </p:grpSpPr>
        <p:sp>
          <p:nvSpPr>
            <p:cNvPr id="28" name="Freeform 195"/>
            <p:cNvSpPr>
              <a:spLocks noEditPoints="1"/>
            </p:cNvSpPr>
            <p:nvPr/>
          </p:nvSpPr>
          <p:spPr bwMode="auto">
            <a:xfrm>
              <a:off x="7312026" y="6515101"/>
              <a:ext cx="630238" cy="633413"/>
            </a:xfrm>
            <a:custGeom>
              <a:avLst/>
              <a:gdLst>
                <a:gd name="T0" fmla="*/ 397 w 397"/>
                <a:gd name="T1" fmla="*/ 0 h 399"/>
                <a:gd name="T2" fmla="*/ 0 w 397"/>
                <a:gd name="T3" fmla="*/ 0 h 399"/>
                <a:gd name="T4" fmla="*/ 0 w 397"/>
                <a:gd name="T5" fmla="*/ 399 h 399"/>
                <a:gd name="T6" fmla="*/ 397 w 397"/>
                <a:gd name="T7" fmla="*/ 399 h 399"/>
                <a:gd name="T8" fmla="*/ 397 w 397"/>
                <a:gd name="T9" fmla="*/ 0 h 399"/>
                <a:gd name="T10" fmla="*/ 378 w 397"/>
                <a:gd name="T11" fmla="*/ 380 h 399"/>
                <a:gd name="T12" fmla="*/ 19 w 397"/>
                <a:gd name="T13" fmla="*/ 380 h 399"/>
                <a:gd name="T14" fmla="*/ 19 w 397"/>
                <a:gd name="T15" fmla="*/ 19 h 399"/>
                <a:gd name="T16" fmla="*/ 378 w 397"/>
                <a:gd name="T17" fmla="*/ 19 h 399"/>
                <a:gd name="T18" fmla="*/ 378 w 397"/>
                <a:gd name="T19" fmla="*/ 38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397" y="0"/>
                  </a:moveTo>
                  <a:lnTo>
                    <a:pt x="0" y="0"/>
                  </a:lnTo>
                  <a:lnTo>
                    <a:pt x="0" y="399"/>
                  </a:lnTo>
                  <a:lnTo>
                    <a:pt x="397" y="399"/>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97"/>
            <p:cNvSpPr>
              <a:spLocks noEditPoints="1"/>
            </p:cNvSpPr>
            <p:nvPr/>
          </p:nvSpPr>
          <p:spPr bwMode="auto">
            <a:xfrm>
              <a:off x="7529513" y="6684963"/>
              <a:ext cx="247650" cy="247650"/>
            </a:xfrm>
            <a:custGeom>
              <a:avLst/>
              <a:gdLst>
                <a:gd name="T0" fmla="*/ 156 w 156"/>
                <a:gd name="T1" fmla="*/ 31 h 156"/>
                <a:gd name="T2" fmla="*/ 126 w 156"/>
                <a:gd name="T3" fmla="*/ 0 h 156"/>
                <a:gd name="T4" fmla="*/ 0 w 156"/>
                <a:gd name="T5" fmla="*/ 126 h 156"/>
                <a:gd name="T6" fmla="*/ 31 w 156"/>
                <a:gd name="T7" fmla="*/ 156 h 156"/>
                <a:gd name="T8" fmla="*/ 156 w 156"/>
                <a:gd name="T9" fmla="*/ 31 h 156"/>
                <a:gd name="T10" fmla="*/ 7 w 156"/>
                <a:gd name="T11" fmla="*/ 123 h 156"/>
                <a:gd name="T12" fmla="*/ 126 w 156"/>
                <a:gd name="T13" fmla="*/ 7 h 156"/>
                <a:gd name="T14" fmla="*/ 130 w 156"/>
                <a:gd name="T15" fmla="*/ 12 h 156"/>
                <a:gd name="T16" fmla="*/ 14 w 156"/>
                <a:gd name="T17" fmla="*/ 128 h 156"/>
                <a:gd name="T18" fmla="*/ 7 w 156"/>
                <a:gd name="T19" fmla="*/ 12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56">
                  <a:moveTo>
                    <a:pt x="156" y="31"/>
                  </a:moveTo>
                  <a:lnTo>
                    <a:pt x="126" y="0"/>
                  </a:lnTo>
                  <a:lnTo>
                    <a:pt x="0" y="126"/>
                  </a:lnTo>
                  <a:lnTo>
                    <a:pt x="31" y="156"/>
                  </a:lnTo>
                  <a:lnTo>
                    <a:pt x="156" y="31"/>
                  </a:lnTo>
                  <a:close/>
                  <a:moveTo>
                    <a:pt x="7" y="123"/>
                  </a:moveTo>
                  <a:lnTo>
                    <a:pt x="126" y="7"/>
                  </a:lnTo>
                  <a:lnTo>
                    <a:pt x="130" y="12"/>
                  </a:lnTo>
                  <a:lnTo>
                    <a:pt x="14" y="128"/>
                  </a:lnTo>
                  <a:lnTo>
                    <a:pt x="7"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Csoportba foglalás 32"/>
          <p:cNvGrpSpPr/>
          <p:nvPr/>
        </p:nvGrpSpPr>
        <p:grpSpPr>
          <a:xfrm>
            <a:off x="8408942" y="1148556"/>
            <a:ext cx="630238" cy="633413"/>
            <a:chOff x="8255001" y="6515101"/>
            <a:chExt cx="630238" cy="633413"/>
          </a:xfrm>
          <a:solidFill>
            <a:schemeClr val="accent2"/>
          </a:solidFill>
        </p:grpSpPr>
        <p:sp>
          <p:nvSpPr>
            <p:cNvPr id="31" name="Freeform 198"/>
            <p:cNvSpPr>
              <a:spLocks noEditPoints="1"/>
            </p:cNvSpPr>
            <p:nvPr/>
          </p:nvSpPr>
          <p:spPr bwMode="auto">
            <a:xfrm>
              <a:off x="8255001" y="6515101"/>
              <a:ext cx="630238" cy="633413"/>
            </a:xfrm>
            <a:custGeom>
              <a:avLst/>
              <a:gdLst>
                <a:gd name="T0" fmla="*/ 397 w 397"/>
                <a:gd name="T1" fmla="*/ 0 h 399"/>
                <a:gd name="T2" fmla="*/ 0 w 397"/>
                <a:gd name="T3" fmla="*/ 0 h 399"/>
                <a:gd name="T4" fmla="*/ 0 w 397"/>
                <a:gd name="T5" fmla="*/ 399 h 399"/>
                <a:gd name="T6" fmla="*/ 397 w 397"/>
                <a:gd name="T7" fmla="*/ 399 h 399"/>
                <a:gd name="T8" fmla="*/ 397 w 397"/>
                <a:gd name="T9" fmla="*/ 0 h 399"/>
                <a:gd name="T10" fmla="*/ 378 w 397"/>
                <a:gd name="T11" fmla="*/ 380 h 399"/>
                <a:gd name="T12" fmla="*/ 19 w 397"/>
                <a:gd name="T13" fmla="*/ 380 h 399"/>
                <a:gd name="T14" fmla="*/ 19 w 397"/>
                <a:gd name="T15" fmla="*/ 19 h 399"/>
                <a:gd name="T16" fmla="*/ 378 w 397"/>
                <a:gd name="T17" fmla="*/ 19 h 399"/>
                <a:gd name="T18" fmla="*/ 378 w 397"/>
                <a:gd name="T19" fmla="*/ 38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397" y="0"/>
                  </a:moveTo>
                  <a:lnTo>
                    <a:pt x="0" y="0"/>
                  </a:lnTo>
                  <a:lnTo>
                    <a:pt x="0" y="399"/>
                  </a:lnTo>
                  <a:lnTo>
                    <a:pt x="397" y="399"/>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00"/>
            <p:cNvSpPr>
              <a:spLocks noEditPoints="1"/>
            </p:cNvSpPr>
            <p:nvPr/>
          </p:nvSpPr>
          <p:spPr bwMode="auto">
            <a:xfrm>
              <a:off x="8461376" y="6677026"/>
              <a:ext cx="247650" cy="252413"/>
            </a:xfrm>
            <a:custGeom>
              <a:avLst/>
              <a:gdLst>
                <a:gd name="T0" fmla="*/ 156 w 156"/>
                <a:gd name="T1" fmla="*/ 33 h 159"/>
                <a:gd name="T2" fmla="*/ 123 w 156"/>
                <a:gd name="T3" fmla="*/ 0 h 159"/>
                <a:gd name="T4" fmla="*/ 0 w 156"/>
                <a:gd name="T5" fmla="*/ 126 h 159"/>
                <a:gd name="T6" fmla="*/ 31 w 156"/>
                <a:gd name="T7" fmla="*/ 159 h 159"/>
                <a:gd name="T8" fmla="*/ 156 w 156"/>
                <a:gd name="T9" fmla="*/ 33 h 159"/>
                <a:gd name="T10" fmla="*/ 7 w 156"/>
                <a:gd name="T11" fmla="*/ 126 h 159"/>
                <a:gd name="T12" fmla="*/ 123 w 156"/>
                <a:gd name="T13" fmla="*/ 7 h 159"/>
                <a:gd name="T14" fmla="*/ 130 w 156"/>
                <a:gd name="T15" fmla="*/ 12 h 159"/>
                <a:gd name="T16" fmla="*/ 12 w 156"/>
                <a:gd name="T17" fmla="*/ 131 h 159"/>
                <a:gd name="T18" fmla="*/ 7 w 156"/>
                <a:gd name="T19" fmla="*/ 126 h 159"/>
                <a:gd name="T20" fmla="*/ 16 w 156"/>
                <a:gd name="T21" fmla="*/ 135 h 159"/>
                <a:gd name="T22" fmla="*/ 135 w 156"/>
                <a:gd name="T23" fmla="*/ 19 h 159"/>
                <a:gd name="T24" fmla="*/ 139 w 156"/>
                <a:gd name="T25" fmla="*/ 24 h 159"/>
                <a:gd name="T26" fmla="*/ 23 w 156"/>
                <a:gd name="T27" fmla="*/ 140 h 159"/>
                <a:gd name="T28" fmla="*/ 16 w 156"/>
                <a:gd name="T29" fmla="*/ 135 h 159"/>
                <a:gd name="T30" fmla="*/ 144 w 156"/>
                <a:gd name="T31" fmla="*/ 29 h 159"/>
                <a:gd name="T32" fmla="*/ 149 w 156"/>
                <a:gd name="T33" fmla="*/ 33 h 159"/>
                <a:gd name="T34" fmla="*/ 33 w 156"/>
                <a:gd name="T35" fmla="*/ 150 h 159"/>
                <a:gd name="T36" fmla="*/ 28 w 156"/>
                <a:gd name="T37" fmla="*/ 145 h 159"/>
                <a:gd name="T38" fmla="*/ 144 w 156"/>
                <a:gd name="T39" fmla="*/ 2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6" h="159">
                  <a:moveTo>
                    <a:pt x="156" y="33"/>
                  </a:moveTo>
                  <a:lnTo>
                    <a:pt x="123" y="0"/>
                  </a:lnTo>
                  <a:lnTo>
                    <a:pt x="0" y="126"/>
                  </a:lnTo>
                  <a:lnTo>
                    <a:pt x="31" y="159"/>
                  </a:lnTo>
                  <a:lnTo>
                    <a:pt x="156" y="33"/>
                  </a:lnTo>
                  <a:close/>
                  <a:moveTo>
                    <a:pt x="7" y="126"/>
                  </a:moveTo>
                  <a:lnTo>
                    <a:pt x="123" y="7"/>
                  </a:lnTo>
                  <a:lnTo>
                    <a:pt x="130" y="12"/>
                  </a:lnTo>
                  <a:lnTo>
                    <a:pt x="12" y="131"/>
                  </a:lnTo>
                  <a:lnTo>
                    <a:pt x="7" y="126"/>
                  </a:lnTo>
                  <a:close/>
                  <a:moveTo>
                    <a:pt x="16" y="135"/>
                  </a:moveTo>
                  <a:lnTo>
                    <a:pt x="135" y="19"/>
                  </a:lnTo>
                  <a:lnTo>
                    <a:pt x="139" y="24"/>
                  </a:lnTo>
                  <a:lnTo>
                    <a:pt x="23" y="140"/>
                  </a:lnTo>
                  <a:lnTo>
                    <a:pt x="16" y="135"/>
                  </a:lnTo>
                  <a:close/>
                  <a:moveTo>
                    <a:pt x="144" y="29"/>
                  </a:moveTo>
                  <a:lnTo>
                    <a:pt x="149" y="33"/>
                  </a:lnTo>
                  <a:lnTo>
                    <a:pt x="33" y="150"/>
                  </a:lnTo>
                  <a:lnTo>
                    <a:pt x="28" y="145"/>
                  </a:lnTo>
                  <a:lnTo>
                    <a:pt x="14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Csoportba foglalás 35"/>
          <p:cNvGrpSpPr/>
          <p:nvPr/>
        </p:nvGrpSpPr>
        <p:grpSpPr>
          <a:xfrm>
            <a:off x="9347154" y="1135856"/>
            <a:ext cx="630238" cy="633413"/>
            <a:chOff x="9201151" y="6515101"/>
            <a:chExt cx="630238" cy="633413"/>
          </a:xfrm>
          <a:solidFill>
            <a:schemeClr val="accent2"/>
          </a:solidFill>
        </p:grpSpPr>
        <p:sp>
          <p:nvSpPr>
            <p:cNvPr id="34" name="Freeform 201"/>
            <p:cNvSpPr>
              <a:spLocks noEditPoints="1"/>
            </p:cNvSpPr>
            <p:nvPr/>
          </p:nvSpPr>
          <p:spPr bwMode="auto">
            <a:xfrm>
              <a:off x="9201151" y="6515101"/>
              <a:ext cx="630238" cy="633413"/>
            </a:xfrm>
            <a:custGeom>
              <a:avLst/>
              <a:gdLst>
                <a:gd name="T0" fmla="*/ 397 w 397"/>
                <a:gd name="T1" fmla="*/ 0 h 399"/>
                <a:gd name="T2" fmla="*/ 0 w 397"/>
                <a:gd name="T3" fmla="*/ 0 h 399"/>
                <a:gd name="T4" fmla="*/ 0 w 397"/>
                <a:gd name="T5" fmla="*/ 399 h 399"/>
                <a:gd name="T6" fmla="*/ 397 w 397"/>
                <a:gd name="T7" fmla="*/ 399 h 399"/>
                <a:gd name="T8" fmla="*/ 397 w 397"/>
                <a:gd name="T9" fmla="*/ 0 h 399"/>
                <a:gd name="T10" fmla="*/ 378 w 397"/>
                <a:gd name="T11" fmla="*/ 380 h 399"/>
                <a:gd name="T12" fmla="*/ 19 w 397"/>
                <a:gd name="T13" fmla="*/ 380 h 399"/>
                <a:gd name="T14" fmla="*/ 19 w 397"/>
                <a:gd name="T15" fmla="*/ 19 h 399"/>
                <a:gd name="T16" fmla="*/ 378 w 397"/>
                <a:gd name="T17" fmla="*/ 19 h 399"/>
                <a:gd name="T18" fmla="*/ 378 w 397"/>
                <a:gd name="T19" fmla="*/ 38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397" y="0"/>
                  </a:moveTo>
                  <a:lnTo>
                    <a:pt x="0" y="0"/>
                  </a:lnTo>
                  <a:lnTo>
                    <a:pt x="0" y="399"/>
                  </a:lnTo>
                  <a:lnTo>
                    <a:pt x="397" y="399"/>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02"/>
            <p:cNvSpPr>
              <a:spLocks noEditPoints="1"/>
            </p:cNvSpPr>
            <p:nvPr/>
          </p:nvSpPr>
          <p:spPr bwMode="auto">
            <a:xfrm>
              <a:off x="9366251" y="6635751"/>
              <a:ext cx="360363" cy="354013"/>
            </a:xfrm>
            <a:custGeom>
              <a:avLst/>
              <a:gdLst>
                <a:gd name="T0" fmla="*/ 39 w 96"/>
                <a:gd name="T1" fmla="*/ 66 h 94"/>
                <a:gd name="T2" fmla="*/ 37 w 96"/>
                <a:gd name="T3" fmla="*/ 63 h 94"/>
                <a:gd name="T4" fmla="*/ 44 w 96"/>
                <a:gd name="T5" fmla="*/ 57 h 94"/>
                <a:gd name="T6" fmla="*/ 62 w 96"/>
                <a:gd name="T7" fmla="*/ 63 h 94"/>
                <a:gd name="T8" fmla="*/ 84 w 96"/>
                <a:gd name="T9" fmla="*/ 54 h 94"/>
                <a:gd name="T10" fmla="*/ 84 w 96"/>
                <a:gd name="T11" fmla="*/ 9 h 94"/>
                <a:gd name="T12" fmla="*/ 62 w 96"/>
                <a:gd name="T13" fmla="*/ 0 h 94"/>
                <a:gd name="T14" fmla="*/ 40 w 96"/>
                <a:gd name="T15" fmla="*/ 9 h 94"/>
                <a:gd name="T16" fmla="*/ 37 w 96"/>
                <a:gd name="T17" fmla="*/ 50 h 94"/>
                <a:gd name="T18" fmla="*/ 30 w 96"/>
                <a:gd name="T19" fmla="*/ 57 h 94"/>
                <a:gd name="T20" fmla="*/ 28 w 96"/>
                <a:gd name="T21" fmla="*/ 54 h 94"/>
                <a:gd name="T22" fmla="*/ 0 w 96"/>
                <a:gd name="T23" fmla="*/ 82 h 94"/>
                <a:gd name="T24" fmla="*/ 11 w 96"/>
                <a:gd name="T25" fmla="*/ 94 h 94"/>
                <a:gd name="T26" fmla="*/ 39 w 96"/>
                <a:gd name="T27" fmla="*/ 66 h 94"/>
                <a:gd name="T28" fmla="*/ 46 w 96"/>
                <a:gd name="T29" fmla="*/ 15 h 94"/>
                <a:gd name="T30" fmla="*/ 62 w 96"/>
                <a:gd name="T31" fmla="*/ 8 h 94"/>
                <a:gd name="T32" fmla="*/ 79 w 96"/>
                <a:gd name="T33" fmla="*/ 15 h 94"/>
                <a:gd name="T34" fmla="*/ 79 w 96"/>
                <a:gd name="T35" fmla="*/ 48 h 94"/>
                <a:gd name="T36" fmla="*/ 62 w 96"/>
                <a:gd name="T37" fmla="*/ 55 h 94"/>
                <a:gd name="T38" fmla="*/ 46 w 96"/>
                <a:gd name="T39" fmla="*/ 48 h 94"/>
                <a:gd name="T40" fmla="*/ 46 w 96"/>
                <a:gd name="T4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4">
                  <a:moveTo>
                    <a:pt x="39" y="66"/>
                  </a:moveTo>
                  <a:cubicBezTo>
                    <a:pt x="37" y="63"/>
                    <a:pt x="37" y="63"/>
                    <a:pt x="37" y="63"/>
                  </a:cubicBezTo>
                  <a:cubicBezTo>
                    <a:pt x="44" y="57"/>
                    <a:pt x="44" y="57"/>
                    <a:pt x="44" y="57"/>
                  </a:cubicBezTo>
                  <a:cubicBezTo>
                    <a:pt x="49" y="61"/>
                    <a:pt x="55" y="63"/>
                    <a:pt x="62" y="63"/>
                  </a:cubicBezTo>
                  <a:cubicBezTo>
                    <a:pt x="70" y="63"/>
                    <a:pt x="78" y="60"/>
                    <a:pt x="84" y="54"/>
                  </a:cubicBezTo>
                  <a:cubicBezTo>
                    <a:pt x="96" y="42"/>
                    <a:pt x="96" y="22"/>
                    <a:pt x="84" y="9"/>
                  </a:cubicBezTo>
                  <a:cubicBezTo>
                    <a:pt x="78" y="4"/>
                    <a:pt x="70" y="0"/>
                    <a:pt x="62" y="0"/>
                  </a:cubicBezTo>
                  <a:cubicBezTo>
                    <a:pt x="54" y="0"/>
                    <a:pt x="46" y="4"/>
                    <a:pt x="40" y="9"/>
                  </a:cubicBezTo>
                  <a:cubicBezTo>
                    <a:pt x="29" y="21"/>
                    <a:pt x="28" y="38"/>
                    <a:pt x="37" y="50"/>
                  </a:cubicBezTo>
                  <a:cubicBezTo>
                    <a:pt x="30" y="57"/>
                    <a:pt x="30" y="57"/>
                    <a:pt x="30" y="57"/>
                  </a:cubicBezTo>
                  <a:cubicBezTo>
                    <a:pt x="28" y="54"/>
                    <a:pt x="28" y="54"/>
                    <a:pt x="28" y="54"/>
                  </a:cubicBezTo>
                  <a:cubicBezTo>
                    <a:pt x="0" y="82"/>
                    <a:pt x="0" y="82"/>
                    <a:pt x="0" y="82"/>
                  </a:cubicBezTo>
                  <a:cubicBezTo>
                    <a:pt x="11" y="94"/>
                    <a:pt x="11" y="94"/>
                    <a:pt x="11" y="94"/>
                  </a:cubicBezTo>
                  <a:lnTo>
                    <a:pt x="39" y="66"/>
                  </a:lnTo>
                  <a:close/>
                  <a:moveTo>
                    <a:pt x="46" y="15"/>
                  </a:moveTo>
                  <a:cubicBezTo>
                    <a:pt x="50" y="11"/>
                    <a:pt x="56" y="8"/>
                    <a:pt x="62" y="8"/>
                  </a:cubicBezTo>
                  <a:cubicBezTo>
                    <a:pt x="68" y="8"/>
                    <a:pt x="74" y="11"/>
                    <a:pt x="79" y="15"/>
                  </a:cubicBezTo>
                  <a:cubicBezTo>
                    <a:pt x="88" y="24"/>
                    <a:pt x="88" y="39"/>
                    <a:pt x="79" y="48"/>
                  </a:cubicBezTo>
                  <a:cubicBezTo>
                    <a:pt x="74" y="52"/>
                    <a:pt x="68" y="55"/>
                    <a:pt x="62" y="55"/>
                  </a:cubicBezTo>
                  <a:cubicBezTo>
                    <a:pt x="56" y="55"/>
                    <a:pt x="50" y="52"/>
                    <a:pt x="46" y="48"/>
                  </a:cubicBezTo>
                  <a:cubicBezTo>
                    <a:pt x="37" y="39"/>
                    <a:pt x="37" y="24"/>
                    <a:pt x="4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6" name="Csoportba foglalás 38"/>
          <p:cNvGrpSpPr/>
          <p:nvPr/>
        </p:nvGrpSpPr>
        <p:grpSpPr>
          <a:xfrm>
            <a:off x="10286204" y="1113606"/>
            <a:ext cx="630238" cy="633413"/>
            <a:chOff x="10147301" y="6515101"/>
            <a:chExt cx="630238" cy="633413"/>
          </a:xfrm>
          <a:solidFill>
            <a:schemeClr val="accent2"/>
          </a:solidFill>
        </p:grpSpPr>
        <p:sp>
          <p:nvSpPr>
            <p:cNvPr id="37" name="Freeform 203"/>
            <p:cNvSpPr>
              <a:spLocks noEditPoints="1"/>
            </p:cNvSpPr>
            <p:nvPr/>
          </p:nvSpPr>
          <p:spPr bwMode="auto">
            <a:xfrm>
              <a:off x="10147301" y="6515101"/>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8 w 397"/>
                <a:gd name="T13" fmla="*/ 19 h 399"/>
                <a:gd name="T14" fmla="*/ 378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04"/>
            <p:cNvSpPr>
              <a:spLocks/>
            </p:cNvSpPr>
            <p:nvPr/>
          </p:nvSpPr>
          <p:spPr bwMode="auto">
            <a:xfrm>
              <a:off x="10293351" y="6669088"/>
              <a:ext cx="266700" cy="320675"/>
            </a:xfrm>
            <a:custGeom>
              <a:avLst/>
              <a:gdLst>
                <a:gd name="T0" fmla="*/ 0 w 168"/>
                <a:gd name="T1" fmla="*/ 36 h 202"/>
                <a:gd name="T2" fmla="*/ 66 w 168"/>
                <a:gd name="T3" fmla="*/ 36 h 202"/>
                <a:gd name="T4" fmla="*/ 66 w 168"/>
                <a:gd name="T5" fmla="*/ 202 h 202"/>
                <a:gd name="T6" fmla="*/ 102 w 168"/>
                <a:gd name="T7" fmla="*/ 202 h 202"/>
                <a:gd name="T8" fmla="*/ 102 w 168"/>
                <a:gd name="T9" fmla="*/ 36 h 202"/>
                <a:gd name="T10" fmla="*/ 168 w 168"/>
                <a:gd name="T11" fmla="*/ 36 h 202"/>
                <a:gd name="T12" fmla="*/ 168 w 168"/>
                <a:gd name="T13" fmla="*/ 0 h 202"/>
                <a:gd name="T14" fmla="*/ 0 w 168"/>
                <a:gd name="T15" fmla="*/ 0 h 202"/>
                <a:gd name="T16" fmla="*/ 0 w 168"/>
                <a:gd name="T17" fmla="*/ 3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202">
                  <a:moveTo>
                    <a:pt x="0" y="36"/>
                  </a:moveTo>
                  <a:lnTo>
                    <a:pt x="66" y="36"/>
                  </a:lnTo>
                  <a:lnTo>
                    <a:pt x="66" y="202"/>
                  </a:lnTo>
                  <a:lnTo>
                    <a:pt x="102" y="202"/>
                  </a:lnTo>
                  <a:lnTo>
                    <a:pt x="102" y="36"/>
                  </a:lnTo>
                  <a:lnTo>
                    <a:pt x="168" y="36"/>
                  </a:lnTo>
                  <a:lnTo>
                    <a:pt x="168" y="0"/>
                  </a:lnTo>
                  <a:lnTo>
                    <a:pt x="0" y="0"/>
                  </a:lnTo>
                  <a:lnTo>
                    <a:pt x="0"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205"/>
            <p:cNvSpPr>
              <a:spLocks noChangeArrowheads="1"/>
            </p:cNvSpPr>
            <p:nvPr/>
          </p:nvSpPr>
          <p:spPr bwMode="auto">
            <a:xfrm>
              <a:off x="10609263" y="6669088"/>
              <a:ext cx="17463" cy="320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Csoportba foglalás 149"/>
          <p:cNvGrpSpPr/>
          <p:nvPr/>
        </p:nvGrpSpPr>
        <p:grpSpPr>
          <a:xfrm>
            <a:off x="1784350" y="2138802"/>
            <a:ext cx="630238" cy="631825"/>
            <a:chOff x="1784350" y="2014538"/>
            <a:chExt cx="630238" cy="631825"/>
          </a:xfrm>
          <a:solidFill>
            <a:schemeClr val="accent2"/>
          </a:solidFill>
        </p:grpSpPr>
        <p:sp>
          <p:nvSpPr>
            <p:cNvPr id="41" name="Rectangle 5"/>
            <p:cNvSpPr>
              <a:spLocks noChangeArrowheads="1"/>
            </p:cNvSpPr>
            <p:nvPr/>
          </p:nvSpPr>
          <p:spPr bwMode="auto">
            <a:xfrm>
              <a:off x="1889125" y="2439988"/>
              <a:ext cx="22542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6"/>
            <p:cNvSpPr>
              <a:spLocks noChangeArrowheads="1"/>
            </p:cNvSpPr>
            <p:nvPr/>
          </p:nvSpPr>
          <p:spPr bwMode="auto">
            <a:xfrm>
              <a:off x="1889125" y="2476501"/>
              <a:ext cx="1127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7"/>
            <p:cNvSpPr>
              <a:spLocks noChangeArrowheads="1"/>
            </p:cNvSpPr>
            <p:nvPr/>
          </p:nvSpPr>
          <p:spPr bwMode="auto">
            <a:xfrm>
              <a:off x="2130425" y="2439988"/>
              <a:ext cx="1127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8"/>
            <p:cNvSpPr>
              <a:spLocks noEditPoints="1"/>
            </p:cNvSpPr>
            <p:nvPr/>
          </p:nvSpPr>
          <p:spPr bwMode="auto">
            <a:xfrm>
              <a:off x="1784350" y="20145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9"/>
            <p:cNvSpPr>
              <a:spLocks/>
            </p:cNvSpPr>
            <p:nvPr/>
          </p:nvSpPr>
          <p:spPr bwMode="auto">
            <a:xfrm>
              <a:off x="2317750" y="2078038"/>
              <a:ext cx="14288" cy="14288"/>
            </a:xfrm>
            <a:custGeom>
              <a:avLst/>
              <a:gdLst>
                <a:gd name="T0" fmla="*/ 2 w 9"/>
                <a:gd name="T1" fmla="*/ 9 h 9"/>
                <a:gd name="T2" fmla="*/ 5 w 9"/>
                <a:gd name="T3" fmla="*/ 7 h 9"/>
                <a:gd name="T4" fmla="*/ 9 w 9"/>
                <a:gd name="T5" fmla="*/ 9 h 9"/>
                <a:gd name="T6" fmla="*/ 9 w 9"/>
                <a:gd name="T7" fmla="*/ 9 h 9"/>
                <a:gd name="T8" fmla="*/ 7 w 9"/>
                <a:gd name="T9" fmla="*/ 5 h 9"/>
                <a:gd name="T10" fmla="*/ 9 w 9"/>
                <a:gd name="T11" fmla="*/ 0 h 9"/>
                <a:gd name="T12" fmla="*/ 9 w 9"/>
                <a:gd name="T13" fmla="*/ 0 h 9"/>
                <a:gd name="T14" fmla="*/ 5 w 9"/>
                <a:gd name="T15" fmla="*/ 2 h 9"/>
                <a:gd name="T16" fmla="*/ 2 w 9"/>
                <a:gd name="T17" fmla="*/ 0 h 9"/>
                <a:gd name="T18" fmla="*/ 0 w 9"/>
                <a:gd name="T19" fmla="*/ 0 h 9"/>
                <a:gd name="T20" fmla="*/ 5 w 9"/>
                <a:gd name="T21" fmla="*/ 5 h 9"/>
                <a:gd name="T22" fmla="*/ 0 w 9"/>
                <a:gd name="T23" fmla="*/ 9 h 9"/>
                <a:gd name="T24" fmla="*/ 2 w 9"/>
                <a:gd name="T2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9">
                  <a:moveTo>
                    <a:pt x="2" y="9"/>
                  </a:moveTo>
                  <a:lnTo>
                    <a:pt x="5" y="7"/>
                  </a:lnTo>
                  <a:lnTo>
                    <a:pt x="9" y="9"/>
                  </a:lnTo>
                  <a:lnTo>
                    <a:pt x="9" y="9"/>
                  </a:lnTo>
                  <a:lnTo>
                    <a:pt x="7" y="5"/>
                  </a:lnTo>
                  <a:lnTo>
                    <a:pt x="9" y="0"/>
                  </a:lnTo>
                  <a:lnTo>
                    <a:pt x="9" y="0"/>
                  </a:lnTo>
                  <a:lnTo>
                    <a:pt x="5" y="2"/>
                  </a:lnTo>
                  <a:lnTo>
                    <a:pt x="2" y="0"/>
                  </a:lnTo>
                  <a:lnTo>
                    <a:pt x="0" y="0"/>
                  </a:lnTo>
                  <a:lnTo>
                    <a:pt x="5" y="5"/>
                  </a:lnTo>
                  <a:lnTo>
                    <a:pt x="0" y="9"/>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0"/>
            <p:cNvSpPr>
              <a:spLocks noEditPoints="1"/>
            </p:cNvSpPr>
            <p:nvPr/>
          </p:nvSpPr>
          <p:spPr bwMode="auto">
            <a:xfrm>
              <a:off x="2287588" y="2078038"/>
              <a:ext cx="19050" cy="14288"/>
            </a:xfrm>
            <a:custGeom>
              <a:avLst/>
              <a:gdLst>
                <a:gd name="T0" fmla="*/ 12 w 12"/>
                <a:gd name="T1" fmla="*/ 0 h 9"/>
                <a:gd name="T2" fmla="*/ 0 w 12"/>
                <a:gd name="T3" fmla="*/ 0 h 9"/>
                <a:gd name="T4" fmla="*/ 0 w 12"/>
                <a:gd name="T5" fmla="*/ 9 h 9"/>
                <a:gd name="T6" fmla="*/ 12 w 12"/>
                <a:gd name="T7" fmla="*/ 9 h 9"/>
                <a:gd name="T8" fmla="*/ 12 w 12"/>
                <a:gd name="T9" fmla="*/ 0 h 9"/>
                <a:gd name="T10" fmla="*/ 9 w 12"/>
                <a:gd name="T11" fmla="*/ 7 h 9"/>
                <a:gd name="T12" fmla="*/ 2 w 12"/>
                <a:gd name="T13" fmla="*/ 7 h 9"/>
                <a:gd name="T14" fmla="*/ 2 w 12"/>
                <a:gd name="T15" fmla="*/ 2 h 9"/>
                <a:gd name="T16" fmla="*/ 9 w 12"/>
                <a:gd name="T17" fmla="*/ 2 h 9"/>
                <a:gd name="T18" fmla="*/ 9 w 12"/>
                <a:gd name="T19"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12" y="0"/>
                  </a:moveTo>
                  <a:lnTo>
                    <a:pt x="0" y="0"/>
                  </a:lnTo>
                  <a:lnTo>
                    <a:pt x="0" y="9"/>
                  </a:lnTo>
                  <a:lnTo>
                    <a:pt x="12" y="9"/>
                  </a:lnTo>
                  <a:lnTo>
                    <a:pt x="12" y="0"/>
                  </a:lnTo>
                  <a:close/>
                  <a:moveTo>
                    <a:pt x="9" y="7"/>
                  </a:moveTo>
                  <a:lnTo>
                    <a:pt x="2" y="7"/>
                  </a:lnTo>
                  <a:lnTo>
                    <a:pt x="2" y="2"/>
                  </a:lnTo>
                  <a:lnTo>
                    <a:pt x="9" y="2"/>
                  </a:lnTo>
                  <a:lnTo>
                    <a:pt x="9"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1"/>
            <p:cNvSpPr>
              <a:spLocks noChangeArrowheads="1"/>
            </p:cNvSpPr>
            <p:nvPr/>
          </p:nvSpPr>
          <p:spPr bwMode="auto">
            <a:xfrm>
              <a:off x="2257425" y="2089151"/>
              <a:ext cx="142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2"/>
            <p:cNvSpPr>
              <a:spLocks noEditPoints="1"/>
            </p:cNvSpPr>
            <p:nvPr/>
          </p:nvSpPr>
          <p:spPr bwMode="auto">
            <a:xfrm>
              <a:off x="1847850" y="2062163"/>
              <a:ext cx="503238" cy="531813"/>
            </a:xfrm>
            <a:custGeom>
              <a:avLst/>
              <a:gdLst>
                <a:gd name="T0" fmla="*/ 317 w 317"/>
                <a:gd name="T1" fmla="*/ 29 h 335"/>
                <a:gd name="T2" fmla="*/ 317 w 317"/>
                <a:gd name="T3" fmla="*/ 24 h 335"/>
                <a:gd name="T4" fmla="*/ 317 w 317"/>
                <a:gd name="T5" fmla="*/ 0 h 335"/>
                <a:gd name="T6" fmla="*/ 0 w 317"/>
                <a:gd name="T7" fmla="*/ 0 h 335"/>
                <a:gd name="T8" fmla="*/ 0 w 317"/>
                <a:gd name="T9" fmla="*/ 24 h 335"/>
                <a:gd name="T10" fmla="*/ 0 w 317"/>
                <a:gd name="T11" fmla="*/ 29 h 335"/>
                <a:gd name="T12" fmla="*/ 0 w 317"/>
                <a:gd name="T13" fmla="*/ 335 h 335"/>
                <a:gd name="T14" fmla="*/ 317 w 317"/>
                <a:gd name="T15" fmla="*/ 335 h 335"/>
                <a:gd name="T16" fmla="*/ 317 w 317"/>
                <a:gd name="T17" fmla="*/ 29 h 335"/>
                <a:gd name="T18" fmla="*/ 312 w 317"/>
                <a:gd name="T19" fmla="*/ 330 h 335"/>
                <a:gd name="T20" fmla="*/ 5 w 317"/>
                <a:gd name="T21" fmla="*/ 330 h 335"/>
                <a:gd name="T22" fmla="*/ 5 w 317"/>
                <a:gd name="T23" fmla="*/ 316 h 335"/>
                <a:gd name="T24" fmla="*/ 312 w 317"/>
                <a:gd name="T25" fmla="*/ 316 h 335"/>
                <a:gd name="T26" fmla="*/ 312 w 317"/>
                <a:gd name="T27" fmla="*/ 330 h 335"/>
                <a:gd name="T28" fmla="*/ 312 w 317"/>
                <a:gd name="T29" fmla="*/ 311 h 335"/>
                <a:gd name="T30" fmla="*/ 5 w 317"/>
                <a:gd name="T31" fmla="*/ 311 h 335"/>
                <a:gd name="T32" fmla="*/ 5 w 317"/>
                <a:gd name="T33" fmla="*/ 29 h 335"/>
                <a:gd name="T34" fmla="*/ 312 w 317"/>
                <a:gd name="T35" fmla="*/ 29 h 335"/>
                <a:gd name="T36" fmla="*/ 312 w 317"/>
                <a:gd name="T37" fmla="*/ 311 h 335"/>
                <a:gd name="T38" fmla="*/ 312 w 317"/>
                <a:gd name="T39" fmla="*/ 24 h 335"/>
                <a:gd name="T40" fmla="*/ 5 w 317"/>
                <a:gd name="T41" fmla="*/ 24 h 335"/>
                <a:gd name="T42" fmla="*/ 5 w 317"/>
                <a:gd name="T43" fmla="*/ 5 h 335"/>
                <a:gd name="T44" fmla="*/ 312 w 317"/>
                <a:gd name="T45" fmla="*/ 5 h 335"/>
                <a:gd name="T46" fmla="*/ 312 w 317"/>
                <a:gd name="T47" fmla="*/ 24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7" h="335">
                  <a:moveTo>
                    <a:pt x="317" y="29"/>
                  </a:moveTo>
                  <a:lnTo>
                    <a:pt x="317" y="24"/>
                  </a:lnTo>
                  <a:lnTo>
                    <a:pt x="317" y="0"/>
                  </a:lnTo>
                  <a:lnTo>
                    <a:pt x="0" y="0"/>
                  </a:lnTo>
                  <a:lnTo>
                    <a:pt x="0" y="24"/>
                  </a:lnTo>
                  <a:lnTo>
                    <a:pt x="0" y="29"/>
                  </a:lnTo>
                  <a:lnTo>
                    <a:pt x="0" y="335"/>
                  </a:lnTo>
                  <a:lnTo>
                    <a:pt x="317" y="335"/>
                  </a:lnTo>
                  <a:lnTo>
                    <a:pt x="317" y="29"/>
                  </a:lnTo>
                  <a:close/>
                  <a:moveTo>
                    <a:pt x="312" y="330"/>
                  </a:moveTo>
                  <a:lnTo>
                    <a:pt x="5" y="330"/>
                  </a:lnTo>
                  <a:lnTo>
                    <a:pt x="5" y="316"/>
                  </a:lnTo>
                  <a:lnTo>
                    <a:pt x="312" y="316"/>
                  </a:lnTo>
                  <a:lnTo>
                    <a:pt x="312" y="330"/>
                  </a:lnTo>
                  <a:close/>
                  <a:moveTo>
                    <a:pt x="312" y="311"/>
                  </a:moveTo>
                  <a:lnTo>
                    <a:pt x="5" y="311"/>
                  </a:lnTo>
                  <a:lnTo>
                    <a:pt x="5" y="29"/>
                  </a:lnTo>
                  <a:lnTo>
                    <a:pt x="312" y="29"/>
                  </a:lnTo>
                  <a:lnTo>
                    <a:pt x="312" y="311"/>
                  </a:lnTo>
                  <a:close/>
                  <a:moveTo>
                    <a:pt x="312" y="24"/>
                  </a:moveTo>
                  <a:lnTo>
                    <a:pt x="5" y="24"/>
                  </a:lnTo>
                  <a:lnTo>
                    <a:pt x="5" y="5"/>
                  </a:lnTo>
                  <a:lnTo>
                    <a:pt x="312" y="5"/>
                  </a:lnTo>
                  <a:lnTo>
                    <a:pt x="3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3"/>
            <p:cNvSpPr>
              <a:spLocks noChangeArrowheads="1"/>
            </p:cNvSpPr>
            <p:nvPr/>
          </p:nvSpPr>
          <p:spPr bwMode="auto">
            <a:xfrm>
              <a:off x="1863725" y="2111376"/>
              <a:ext cx="93663"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4"/>
            <p:cNvSpPr>
              <a:spLocks noChangeArrowheads="1"/>
            </p:cNvSpPr>
            <p:nvPr/>
          </p:nvSpPr>
          <p:spPr bwMode="auto">
            <a:xfrm>
              <a:off x="2163763" y="2149476"/>
              <a:ext cx="523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5"/>
            <p:cNvSpPr>
              <a:spLocks noChangeArrowheads="1"/>
            </p:cNvSpPr>
            <p:nvPr/>
          </p:nvSpPr>
          <p:spPr bwMode="auto">
            <a:xfrm>
              <a:off x="2103438" y="2149476"/>
              <a:ext cx="523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16"/>
            <p:cNvSpPr>
              <a:spLocks noChangeArrowheads="1"/>
            </p:cNvSpPr>
            <p:nvPr/>
          </p:nvSpPr>
          <p:spPr bwMode="auto">
            <a:xfrm>
              <a:off x="2224088" y="2149476"/>
              <a:ext cx="4762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7"/>
            <p:cNvSpPr>
              <a:spLocks noChangeArrowheads="1"/>
            </p:cNvSpPr>
            <p:nvPr/>
          </p:nvSpPr>
          <p:spPr bwMode="auto">
            <a:xfrm>
              <a:off x="2279650" y="2149476"/>
              <a:ext cx="523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8"/>
            <p:cNvSpPr>
              <a:spLocks noEditPoints="1"/>
            </p:cNvSpPr>
            <p:nvPr/>
          </p:nvSpPr>
          <p:spPr bwMode="auto">
            <a:xfrm>
              <a:off x="1863725" y="2190751"/>
              <a:ext cx="468313" cy="123825"/>
            </a:xfrm>
            <a:custGeom>
              <a:avLst/>
              <a:gdLst>
                <a:gd name="T0" fmla="*/ 295 w 295"/>
                <a:gd name="T1" fmla="*/ 0 h 78"/>
                <a:gd name="T2" fmla="*/ 0 w 295"/>
                <a:gd name="T3" fmla="*/ 0 h 78"/>
                <a:gd name="T4" fmla="*/ 0 w 295"/>
                <a:gd name="T5" fmla="*/ 78 h 78"/>
                <a:gd name="T6" fmla="*/ 295 w 295"/>
                <a:gd name="T7" fmla="*/ 78 h 78"/>
                <a:gd name="T8" fmla="*/ 295 w 295"/>
                <a:gd name="T9" fmla="*/ 0 h 78"/>
                <a:gd name="T10" fmla="*/ 293 w 295"/>
                <a:gd name="T11" fmla="*/ 78 h 78"/>
                <a:gd name="T12" fmla="*/ 2 w 295"/>
                <a:gd name="T13" fmla="*/ 78 h 78"/>
                <a:gd name="T14" fmla="*/ 2 w 295"/>
                <a:gd name="T15" fmla="*/ 2 h 78"/>
                <a:gd name="T16" fmla="*/ 293 w 295"/>
                <a:gd name="T17" fmla="*/ 2 h 78"/>
                <a:gd name="T18" fmla="*/ 293 w 295"/>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5" h="78">
                  <a:moveTo>
                    <a:pt x="295" y="0"/>
                  </a:moveTo>
                  <a:lnTo>
                    <a:pt x="0" y="0"/>
                  </a:lnTo>
                  <a:lnTo>
                    <a:pt x="0" y="78"/>
                  </a:lnTo>
                  <a:lnTo>
                    <a:pt x="295" y="78"/>
                  </a:lnTo>
                  <a:lnTo>
                    <a:pt x="295" y="0"/>
                  </a:lnTo>
                  <a:close/>
                  <a:moveTo>
                    <a:pt x="293" y="78"/>
                  </a:moveTo>
                  <a:lnTo>
                    <a:pt x="2" y="78"/>
                  </a:lnTo>
                  <a:lnTo>
                    <a:pt x="2" y="2"/>
                  </a:lnTo>
                  <a:lnTo>
                    <a:pt x="293" y="2"/>
                  </a:lnTo>
                  <a:lnTo>
                    <a:pt x="293"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9"/>
            <p:cNvSpPr>
              <a:spLocks noChangeArrowheads="1"/>
            </p:cNvSpPr>
            <p:nvPr/>
          </p:nvSpPr>
          <p:spPr bwMode="auto">
            <a:xfrm>
              <a:off x="1863725" y="2333626"/>
              <a:ext cx="22860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0"/>
            <p:cNvSpPr>
              <a:spLocks noChangeArrowheads="1"/>
            </p:cNvSpPr>
            <p:nvPr/>
          </p:nvSpPr>
          <p:spPr bwMode="auto">
            <a:xfrm>
              <a:off x="1863725" y="2366963"/>
              <a:ext cx="22860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21"/>
            <p:cNvSpPr>
              <a:spLocks noChangeArrowheads="1"/>
            </p:cNvSpPr>
            <p:nvPr/>
          </p:nvSpPr>
          <p:spPr bwMode="auto">
            <a:xfrm>
              <a:off x="1863725" y="2401888"/>
              <a:ext cx="22860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22"/>
            <p:cNvSpPr>
              <a:spLocks noChangeArrowheads="1"/>
            </p:cNvSpPr>
            <p:nvPr/>
          </p:nvSpPr>
          <p:spPr bwMode="auto">
            <a:xfrm>
              <a:off x="2103438" y="2401888"/>
              <a:ext cx="22860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23"/>
            <p:cNvSpPr>
              <a:spLocks noChangeArrowheads="1"/>
            </p:cNvSpPr>
            <p:nvPr/>
          </p:nvSpPr>
          <p:spPr bwMode="auto">
            <a:xfrm>
              <a:off x="2103438" y="2333626"/>
              <a:ext cx="1127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24"/>
            <p:cNvSpPr>
              <a:spLocks noChangeArrowheads="1"/>
            </p:cNvSpPr>
            <p:nvPr/>
          </p:nvSpPr>
          <p:spPr bwMode="auto">
            <a:xfrm>
              <a:off x="2224088" y="2333626"/>
              <a:ext cx="10795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Csoportba foglalás 148"/>
          <p:cNvGrpSpPr/>
          <p:nvPr/>
        </p:nvGrpSpPr>
        <p:grpSpPr>
          <a:xfrm>
            <a:off x="2730500" y="2138802"/>
            <a:ext cx="630238" cy="631825"/>
            <a:chOff x="2730500" y="2014538"/>
            <a:chExt cx="630238" cy="631825"/>
          </a:xfrm>
          <a:solidFill>
            <a:schemeClr val="accent2"/>
          </a:solidFill>
        </p:grpSpPr>
        <p:sp>
          <p:nvSpPr>
            <p:cNvPr id="62" name="Freeform 25"/>
            <p:cNvSpPr>
              <a:spLocks noEditPoints="1"/>
            </p:cNvSpPr>
            <p:nvPr/>
          </p:nvSpPr>
          <p:spPr bwMode="auto">
            <a:xfrm>
              <a:off x="2730500" y="20145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26"/>
            <p:cNvSpPr>
              <a:spLocks noChangeArrowheads="1"/>
            </p:cNvSpPr>
            <p:nvPr/>
          </p:nvSpPr>
          <p:spPr bwMode="auto">
            <a:xfrm>
              <a:off x="2963863" y="2149476"/>
              <a:ext cx="160338"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7"/>
            <p:cNvSpPr>
              <a:spLocks/>
            </p:cNvSpPr>
            <p:nvPr/>
          </p:nvSpPr>
          <p:spPr bwMode="auto">
            <a:xfrm>
              <a:off x="2936875" y="2325688"/>
              <a:ext cx="214313" cy="227013"/>
            </a:xfrm>
            <a:custGeom>
              <a:avLst/>
              <a:gdLst>
                <a:gd name="T0" fmla="*/ 57 w 57"/>
                <a:gd name="T1" fmla="*/ 15 h 60"/>
                <a:gd name="T2" fmla="*/ 42 w 57"/>
                <a:gd name="T3" fmla="*/ 0 h 60"/>
                <a:gd name="T4" fmla="*/ 15 w 57"/>
                <a:gd name="T5" fmla="*/ 0 h 60"/>
                <a:gd name="T6" fmla="*/ 0 w 57"/>
                <a:gd name="T7" fmla="*/ 15 h 60"/>
                <a:gd name="T8" fmla="*/ 0 w 57"/>
                <a:gd name="T9" fmla="*/ 60 h 60"/>
                <a:gd name="T10" fmla="*/ 57 w 57"/>
                <a:gd name="T11" fmla="*/ 60 h 60"/>
                <a:gd name="T12" fmla="*/ 57 w 57"/>
                <a:gd name="T13" fmla="*/ 15 h 60"/>
              </a:gdLst>
              <a:ahLst/>
              <a:cxnLst>
                <a:cxn ang="0">
                  <a:pos x="T0" y="T1"/>
                </a:cxn>
                <a:cxn ang="0">
                  <a:pos x="T2" y="T3"/>
                </a:cxn>
                <a:cxn ang="0">
                  <a:pos x="T4" y="T5"/>
                </a:cxn>
                <a:cxn ang="0">
                  <a:pos x="T6" y="T7"/>
                </a:cxn>
                <a:cxn ang="0">
                  <a:pos x="T8" y="T9"/>
                </a:cxn>
                <a:cxn ang="0">
                  <a:pos x="T10" y="T11"/>
                </a:cxn>
                <a:cxn ang="0">
                  <a:pos x="T12" y="T13"/>
                </a:cxn>
              </a:cxnLst>
              <a:rect l="0" t="0" r="r" b="b"/>
              <a:pathLst>
                <a:path w="57" h="60">
                  <a:moveTo>
                    <a:pt x="57" y="15"/>
                  </a:moveTo>
                  <a:cubicBezTo>
                    <a:pt x="57" y="7"/>
                    <a:pt x="50" y="0"/>
                    <a:pt x="42" y="0"/>
                  </a:cubicBezTo>
                  <a:cubicBezTo>
                    <a:pt x="15" y="0"/>
                    <a:pt x="15" y="0"/>
                    <a:pt x="15" y="0"/>
                  </a:cubicBezTo>
                  <a:cubicBezTo>
                    <a:pt x="7" y="0"/>
                    <a:pt x="0" y="7"/>
                    <a:pt x="0" y="15"/>
                  </a:cubicBezTo>
                  <a:cubicBezTo>
                    <a:pt x="0" y="60"/>
                    <a:pt x="0" y="60"/>
                    <a:pt x="0" y="60"/>
                  </a:cubicBezTo>
                  <a:cubicBezTo>
                    <a:pt x="57" y="60"/>
                    <a:pt x="57" y="60"/>
                    <a:pt x="57" y="6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Csoportba foglalás 176"/>
          <p:cNvGrpSpPr/>
          <p:nvPr/>
        </p:nvGrpSpPr>
        <p:grpSpPr>
          <a:xfrm>
            <a:off x="5561013" y="2138802"/>
            <a:ext cx="630238" cy="631825"/>
            <a:chOff x="5561013" y="2014538"/>
            <a:chExt cx="630238" cy="631825"/>
          </a:xfrm>
          <a:solidFill>
            <a:schemeClr val="accent2"/>
          </a:solidFill>
        </p:grpSpPr>
        <p:sp>
          <p:nvSpPr>
            <p:cNvPr id="66" name="Freeform 28"/>
            <p:cNvSpPr>
              <a:spLocks noEditPoints="1"/>
            </p:cNvSpPr>
            <p:nvPr/>
          </p:nvSpPr>
          <p:spPr bwMode="auto">
            <a:xfrm>
              <a:off x="5561013" y="20145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9 w 397"/>
                <a:gd name="T13" fmla="*/ 19 h 398"/>
                <a:gd name="T14" fmla="*/ 379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9" y="19"/>
                  </a:lnTo>
                  <a:lnTo>
                    <a:pt x="379"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7" name="Csoportba foglalás 175"/>
            <p:cNvGrpSpPr/>
            <p:nvPr/>
          </p:nvGrpSpPr>
          <p:grpSpPr>
            <a:xfrm>
              <a:off x="5703888" y="2187576"/>
              <a:ext cx="346075" cy="288925"/>
              <a:chOff x="5703888" y="2187576"/>
              <a:chExt cx="346075" cy="288925"/>
            </a:xfrm>
            <a:grpFill/>
          </p:grpSpPr>
          <p:sp>
            <p:nvSpPr>
              <p:cNvPr id="68" name="Oval 29"/>
              <p:cNvSpPr>
                <a:spLocks noChangeArrowheads="1"/>
              </p:cNvSpPr>
              <p:nvPr/>
            </p:nvSpPr>
            <p:spPr bwMode="auto">
              <a:xfrm>
                <a:off x="5827713" y="2217738"/>
                <a:ext cx="101600" cy="104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0"/>
              <p:cNvSpPr>
                <a:spLocks/>
              </p:cNvSpPr>
              <p:nvPr/>
            </p:nvSpPr>
            <p:spPr bwMode="auto">
              <a:xfrm>
                <a:off x="5808663" y="2333626"/>
                <a:ext cx="134938" cy="142875"/>
              </a:xfrm>
              <a:custGeom>
                <a:avLst/>
                <a:gdLst>
                  <a:gd name="T0" fmla="*/ 27 w 36"/>
                  <a:gd name="T1" fmla="*/ 0 h 38"/>
                  <a:gd name="T2" fmla="*/ 10 w 36"/>
                  <a:gd name="T3" fmla="*/ 0 h 38"/>
                  <a:gd name="T4" fmla="*/ 0 w 36"/>
                  <a:gd name="T5" fmla="*/ 9 h 38"/>
                  <a:gd name="T6" fmla="*/ 0 w 36"/>
                  <a:gd name="T7" fmla="*/ 38 h 38"/>
                  <a:gd name="T8" fmla="*/ 36 w 36"/>
                  <a:gd name="T9" fmla="*/ 38 h 38"/>
                  <a:gd name="T10" fmla="*/ 36 w 36"/>
                  <a:gd name="T11" fmla="*/ 9 h 38"/>
                  <a:gd name="T12" fmla="*/ 27 w 36"/>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36" h="38">
                    <a:moveTo>
                      <a:pt x="27" y="0"/>
                    </a:moveTo>
                    <a:cubicBezTo>
                      <a:pt x="10" y="0"/>
                      <a:pt x="10" y="0"/>
                      <a:pt x="10" y="0"/>
                    </a:cubicBezTo>
                    <a:cubicBezTo>
                      <a:pt x="5" y="0"/>
                      <a:pt x="0" y="4"/>
                      <a:pt x="0" y="9"/>
                    </a:cubicBezTo>
                    <a:cubicBezTo>
                      <a:pt x="0" y="38"/>
                      <a:pt x="0" y="38"/>
                      <a:pt x="0" y="38"/>
                    </a:cubicBezTo>
                    <a:cubicBezTo>
                      <a:pt x="36" y="38"/>
                      <a:pt x="36" y="38"/>
                      <a:pt x="36" y="38"/>
                    </a:cubicBezTo>
                    <a:cubicBezTo>
                      <a:pt x="36" y="9"/>
                      <a:pt x="36" y="9"/>
                      <a:pt x="36" y="9"/>
                    </a:cubicBezTo>
                    <a:cubicBezTo>
                      <a:pt x="36" y="4"/>
                      <a:pt x="32" y="0"/>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31"/>
              <p:cNvSpPr>
                <a:spLocks noChangeArrowheads="1"/>
              </p:cNvSpPr>
              <p:nvPr/>
            </p:nvSpPr>
            <p:spPr bwMode="auto">
              <a:xfrm>
                <a:off x="5718175" y="2187576"/>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2"/>
              <p:cNvSpPr>
                <a:spLocks/>
              </p:cNvSpPr>
              <p:nvPr/>
            </p:nvSpPr>
            <p:spPr bwMode="auto">
              <a:xfrm>
                <a:off x="5703888" y="2281238"/>
                <a:ext cx="115888" cy="120650"/>
              </a:xfrm>
              <a:custGeom>
                <a:avLst/>
                <a:gdLst>
                  <a:gd name="T0" fmla="*/ 31 w 31"/>
                  <a:gd name="T1" fmla="*/ 14 h 32"/>
                  <a:gd name="T2" fmla="*/ 31 w 31"/>
                  <a:gd name="T3" fmla="*/ 8 h 32"/>
                  <a:gd name="T4" fmla="*/ 23 w 31"/>
                  <a:gd name="T5" fmla="*/ 0 h 32"/>
                  <a:gd name="T6" fmla="*/ 8 w 31"/>
                  <a:gd name="T7" fmla="*/ 0 h 32"/>
                  <a:gd name="T8" fmla="*/ 0 w 31"/>
                  <a:gd name="T9" fmla="*/ 8 h 32"/>
                  <a:gd name="T10" fmla="*/ 0 w 31"/>
                  <a:gd name="T11" fmla="*/ 32 h 32"/>
                  <a:gd name="T12" fmla="*/ 26 w 31"/>
                  <a:gd name="T13" fmla="*/ 32 h 32"/>
                  <a:gd name="T14" fmla="*/ 26 w 31"/>
                  <a:gd name="T15" fmla="*/ 22 h 32"/>
                  <a:gd name="T16" fmla="*/ 31 w 31"/>
                  <a:gd name="T17"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31" y="14"/>
                    </a:moveTo>
                    <a:cubicBezTo>
                      <a:pt x="31" y="8"/>
                      <a:pt x="31" y="8"/>
                      <a:pt x="31" y="8"/>
                    </a:cubicBezTo>
                    <a:cubicBezTo>
                      <a:pt x="31" y="3"/>
                      <a:pt x="27" y="0"/>
                      <a:pt x="23" y="0"/>
                    </a:cubicBezTo>
                    <a:cubicBezTo>
                      <a:pt x="8" y="0"/>
                      <a:pt x="8" y="0"/>
                      <a:pt x="8" y="0"/>
                    </a:cubicBezTo>
                    <a:cubicBezTo>
                      <a:pt x="4" y="0"/>
                      <a:pt x="0" y="3"/>
                      <a:pt x="0" y="8"/>
                    </a:cubicBezTo>
                    <a:cubicBezTo>
                      <a:pt x="0" y="32"/>
                      <a:pt x="0" y="32"/>
                      <a:pt x="0" y="32"/>
                    </a:cubicBezTo>
                    <a:cubicBezTo>
                      <a:pt x="26" y="32"/>
                      <a:pt x="26" y="32"/>
                      <a:pt x="26" y="32"/>
                    </a:cubicBezTo>
                    <a:cubicBezTo>
                      <a:pt x="26" y="22"/>
                      <a:pt x="26" y="22"/>
                      <a:pt x="26" y="22"/>
                    </a:cubicBezTo>
                    <a:cubicBezTo>
                      <a:pt x="26" y="19"/>
                      <a:pt x="28" y="16"/>
                      <a:pt x="3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33"/>
              <p:cNvSpPr>
                <a:spLocks noChangeArrowheads="1"/>
              </p:cNvSpPr>
              <p:nvPr/>
            </p:nvSpPr>
            <p:spPr bwMode="auto">
              <a:xfrm>
                <a:off x="5951538" y="2187576"/>
                <a:ext cx="85725"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4"/>
              <p:cNvSpPr>
                <a:spLocks/>
              </p:cNvSpPr>
              <p:nvPr/>
            </p:nvSpPr>
            <p:spPr bwMode="auto">
              <a:xfrm>
                <a:off x="5937250" y="2281238"/>
                <a:ext cx="112713" cy="120650"/>
              </a:xfrm>
              <a:custGeom>
                <a:avLst/>
                <a:gdLst>
                  <a:gd name="T0" fmla="*/ 23 w 30"/>
                  <a:gd name="T1" fmla="*/ 0 h 32"/>
                  <a:gd name="T2" fmla="*/ 8 w 30"/>
                  <a:gd name="T3" fmla="*/ 0 h 32"/>
                  <a:gd name="T4" fmla="*/ 0 w 30"/>
                  <a:gd name="T5" fmla="*/ 8 h 32"/>
                  <a:gd name="T6" fmla="*/ 0 w 30"/>
                  <a:gd name="T7" fmla="*/ 14 h 32"/>
                  <a:gd name="T8" fmla="*/ 5 w 30"/>
                  <a:gd name="T9" fmla="*/ 22 h 32"/>
                  <a:gd name="T10" fmla="*/ 5 w 30"/>
                  <a:gd name="T11" fmla="*/ 32 h 32"/>
                  <a:gd name="T12" fmla="*/ 30 w 30"/>
                  <a:gd name="T13" fmla="*/ 32 h 32"/>
                  <a:gd name="T14" fmla="*/ 30 w 30"/>
                  <a:gd name="T15" fmla="*/ 8 h 32"/>
                  <a:gd name="T16" fmla="*/ 23 w 30"/>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2">
                    <a:moveTo>
                      <a:pt x="23" y="0"/>
                    </a:moveTo>
                    <a:cubicBezTo>
                      <a:pt x="8" y="0"/>
                      <a:pt x="8" y="0"/>
                      <a:pt x="8" y="0"/>
                    </a:cubicBezTo>
                    <a:cubicBezTo>
                      <a:pt x="4" y="0"/>
                      <a:pt x="0" y="3"/>
                      <a:pt x="0" y="8"/>
                    </a:cubicBezTo>
                    <a:cubicBezTo>
                      <a:pt x="0" y="14"/>
                      <a:pt x="0" y="14"/>
                      <a:pt x="0" y="14"/>
                    </a:cubicBezTo>
                    <a:cubicBezTo>
                      <a:pt x="3" y="16"/>
                      <a:pt x="5" y="19"/>
                      <a:pt x="5" y="22"/>
                    </a:cubicBezTo>
                    <a:cubicBezTo>
                      <a:pt x="5" y="32"/>
                      <a:pt x="5" y="32"/>
                      <a:pt x="5" y="32"/>
                    </a:cubicBezTo>
                    <a:cubicBezTo>
                      <a:pt x="30" y="32"/>
                      <a:pt x="30" y="32"/>
                      <a:pt x="30" y="32"/>
                    </a:cubicBezTo>
                    <a:cubicBezTo>
                      <a:pt x="30" y="8"/>
                      <a:pt x="30" y="8"/>
                      <a:pt x="30" y="8"/>
                    </a:cubicBezTo>
                    <a:cubicBezTo>
                      <a:pt x="30" y="3"/>
                      <a:pt x="27" y="0"/>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4" name="Csoportba foglalás 164"/>
          <p:cNvGrpSpPr/>
          <p:nvPr/>
        </p:nvGrpSpPr>
        <p:grpSpPr>
          <a:xfrm>
            <a:off x="3673475" y="2138802"/>
            <a:ext cx="630238" cy="631825"/>
            <a:chOff x="3673475" y="2014538"/>
            <a:chExt cx="630238" cy="631825"/>
          </a:xfrm>
          <a:solidFill>
            <a:schemeClr val="accent2"/>
          </a:solidFill>
        </p:grpSpPr>
        <p:sp>
          <p:nvSpPr>
            <p:cNvPr id="75" name="Freeform 35"/>
            <p:cNvSpPr>
              <a:spLocks noEditPoints="1"/>
            </p:cNvSpPr>
            <p:nvPr/>
          </p:nvSpPr>
          <p:spPr bwMode="auto">
            <a:xfrm>
              <a:off x="3673475" y="20145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8 w 397"/>
                <a:gd name="T13" fmla="*/ 379 h 398"/>
                <a:gd name="T14" fmla="*/ 18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8" y="379"/>
                  </a:lnTo>
                  <a:lnTo>
                    <a:pt x="18"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36"/>
            <p:cNvSpPr>
              <a:spLocks noChangeArrowheads="1"/>
            </p:cNvSpPr>
            <p:nvPr/>
          </p:nvSpPr>
          <p:spPr bwMode="auto">
            <a:xfrm>
              <a:off x="3910013" y="2149476"/>
              <a:ext cx="160338"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7"/>
            <p:cNvSpPr>
              <a:spLocks/>
            </p:cNvSpPr>
            <p:nvPr/>
          </p:nvSpPr>
          <p:spPr bwMode="auto">
            <a:xfrm>
              <a:off x="3883025" y="2325688"/>
              <a:ext cx="101600" cy="227013"/>
            </a:xfrm>
            <a:custGeom>
              <a:avLst/>
              <a:gdLst>
                <a:gd name="T0" fmla="*/ 27 w 27"/>
                <a:gd name="T1" fmla="*/ 9 h 60"/>
                <a:gd name="T2" fmla="*/ 20 w 27"/>
                <a:gd name="T3" fmla="*/ 0 h 60"/>
                <a:gd name="T4" fmla="*/ 20 w 27"/>
                <a:gd name="T5" fmla="*/ 0 h 60"/>
                <a:gd name="T6" fmla="*/ 15 w 27"/>
                <a:gd name="T7" fmla="*/ 0 h 60"/>
                <a:gd name="T8" fmla="*/ 0 w 27"/>
                <a:gd name="T9" fmla="*/ 15 h 60"/>
                <a:gd name="T10" fmla="*/ 0 w 27"/>
                <a:gd name="T11" fmla="*/ 60 h 60"/>
                <a:gd name="T12" fmla="*/ 22 w 27"/>
                <a:gd name="T13" fmla="*/ 60 h 60"/>
                <a:gd name="T14" fmla="*/ 27 w 27"/>
                <a:gd name="T15" fmla="*/ 9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0">
                  <a:moveTo>
                    <a:pt x="27" y="9"/>
                  </a:moveTo>
                  <a:cubicBezTo>
                    <a:pt x="20" y="0"/>
                    <a:pt x="20" y="0"/>
                    <a:pt x="20" y="0"/>
                  </a:cubicBezTo>
                  <a:cubicBezTo>
                    <a:pt x="20" y="0"/>
                    <a:pt x="20" y="0"/>
                    <a:pt x="20" y="0"/>
                  </a:cubicBezTo>
                  <a:cubicBezTo>
                    <a:pt x="15" y="0"/>
                    <a:pt x="15" y="0"/>
                    <a:pt x="15" y="0"/>
                  </a:cubicBezTo>
                  <a:cubicBezTo>
                    <a:pt x="7" y="0"/>
                    <a:pt x="0" y="7"/>
                    <a:pt x="0" y="15"/>
                  </a:cubicBezTo>
                  <a:cubicBezTo>
                    <a:pt x="0" y="60"/>
                    <a:pt x="0" y="60"/>
                    <a:pt x="0" y="60"/>
                  </a:cubicBezTo>
                  <a:cubicBezTo>
                    <a:pt x="22" y="60"/>
                    <a:pt x="22" y="60"/>
                    <a:pt x="22" y="60"/>
                  </a:cubicBezTo>
                  <a:lnTo>
                    <a:pt x="2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8"/>
            <p:cNvSpPr>
              <a:spLocks/>
            </p:cNvSpPr>
            <p:nvPr/>
          </p:nvSpPr>
          <p:spPr bwMode="auto">
            <a:xfrm>
              <a:off x="3992563" y="2325688"/>
              <a:ext cx="100013" cy="227013"/>
            </a:xfrm>
            <a:custGeom>
              <a:avLst/>
              <a:gdLst>
                <a:gd name="T0" fmla="*/ 7 w 27"/>
                <a:gd name="T1" fmla="*/ 0 h 60"/>
                <a:gd name="T2" fmla="*/ 0 w 27"/>
                <a:gd name="T3" fmla="*/ 9 h 60"/>
                <a:gd name="T4" fmla="*/ 5 w 27"/>
                <a:gd name="T5" fmla="*/ 60 h 60"/>
                <a:gd name="T6" fmla="*/ 3 w 27"/>
                <a:gd name="T7" fmla="*/ 60 h 60"/>
                <a:gd name="T8" fmla="*/ 27 w 27"/>
                <a:gd name="T9" fmla="*/ 60 h 60"/>
                <a:gd name="T10" fmla="*/ 27 w 27"/>
                <a:gd name="T11" fmla="*/ 15 h 60"/>
                <a:gd name="T12" fmla="*/ 13 w 27"/>
                <a:gd name="T13" fmla="*/ 0 h 60"/>
                <a:gd name="T14" fmla="*/ 7 w 27"/>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0">
                  <a:moveTo>
                    <a:pt x="7" y="0"/>
                  </a:moveTo>
                  <a:cubicBezTo>
                    <a:pt x="0" y="9"/>
                    <a:pt x="0" y="9"/>
                    <a:pt x="0" y="9"/>
                  </a:cubicBezTo>
                  <a:cubicBezTo>
                    <a:pt x="5" y="60"/>
                    <a:pt x="5" y="60"/>
                    <a:pt x="5" y="60"/>
                  </a:cubicBezTo>
                  <a:cubicBezTo>
                    <a:pt x="3" y="60"/>
                    <a:pt x="3" y="60"/>
                    <a:pt x="3" y="60"/>
                  </a:cubicBezTo>
                  <a:cubicBezTo>
                    <a:pt x="27" y="60"/>
                    <a:pt x="27" y="60"/>
                    <a:pt x="27" y="60"/>
                  </a:cubicBezTo>
                  <a:cubicBezTo>
                    <a:pt x="27" y="15"/>
                    <a:pt x="27" y="15"/>
                    <a:pt x="27" y="15"/>
                  </a:cubicBezTo>
                  <a:cubicBezTo>
                    <a:pt x="27" y="7"/>
                    <a:pt x="21" y="0"/>
                    <a:pt x="13" y="0"/>
                  </a:cubicBez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9" name="Csoportba foglalás 4"/>
          <p:cNvGrpSpPr/>
          <p:nvPr/>
        </p:nvGrpSpPr>
        <p:grpSpPr>
          <a:xfrm>
            <a:off x="4619625" y="2138802"/>
            <a:ext cx="630238" cy="631825"/>
            <a:chOff x="4619625" y="2138802"/>
            <a:chExt cx="630238" cy="631825"/>
          </a:xfrm>
          <a:solidFill>
            <a:schemeClr val="accent2"/>
          </a:solidFill>
        </p:grpSpPr>
        <p:sp>
          <p:nvSpPr>
            <p:cNvPr id="80" name="Freeform 39"/>
            <p:cNvSpPr>
              <a:spLocks noEditPoints="1"/>
            </p:cNvSpPr>
            <p:nvPr/>
          </p:nvSpPr>
          <p:spPr bwMode="auto">
            <a:xfrm>
              <a:off x="4619625" y="2138802"/>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8 w 397"/>
                <a:gd name="T11" fmla="*/ 19 h 398"/>
                <a:gd name="T12" fmla="*/ 378 w 397"/>
                <a:gd name="T13" fmla="*/ 19 h 398"/>
                <a:gd name="T14" fmla="*/ 378 w 397"/>
                <a:gd name="T15" fmla="*/ 379 h 398"/>
                <a:gd name="T16" fmla="*/ 18 w 397"/>
                <a:gd name="T17" fmla="*/ 379 h 398"/>
                <a:gd name="T18" fmla="*/ 18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8" y="19"/>
                  </a:moveTo>
                  <a:lnTo>
                    <a:pt x="378" y="19"/>
                  </a:lnTo>
                  <a:lnTo>
                    <a:pt x="378" y="379"/>
                  </a:lnTo>
                  <a:lnTo>
                    <a:pt x="18" y="379"/>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1" name="Csoportba foglalás 1"/>
            <p:cNvGrpSpPr/>
            <p:nvPr/>
          </p:nvGrpSpPr>
          <p:grpSpPr>
            <a:xfrm>
              <a:off x="4829175" y="2273740"/>
              <a:ext cx="209550" cy="403225"/>
              <a:chOff x="4829175" y="2273740"/>
              <a:chExt cx="209550" cy="403225"/>
            </a:xfrm>
            <a:grpFill/>
          </p:grpSpPr>
          <p:sp>
            <p:nvSpPr>
              <p:cNvPr id="82" name="Oval 40"/>
              <p:cNvSpPr>
                <a:spLocks noChangeArrowheads="1"/>
              </p:cNvSpPr>
              <p:nvPr/>
            </p:nvSpPr>
            <p:spPr bwMode="auto">
              <a:xfrm>
                <a:off x="4851400" y="227374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1"/>
              <p:cNvSpPr>
                <a:spLocks noEditPoints="1"/>
              </p:cNvSpPr>
              <p:nvPr/>
            </p:nvSpPr>
            <p:spPr bwMode="auto">
              <a:xfrm>
                <a:off x="4829175" y="2449952"/>
                <a:ext cx="209550" cy="227013"/>
              </a:xfrm>
              <a:custGeom>
                <a:avLst/>
                <a:gdLst>
                  <a:gd name="T0" fmla="*/ 41 w 56"/>
                  <a:gd name="T1" fmla="*/ 0 h 60"/>
                  <a:gd name="T2" fmla="*/ 14 w 56"/>
                  <a:gd name="T3" fmla="*/ 0 h 60"/>
                  <a:gd name="T4" fmla="*/ 0 w 56"/>
                  <a:gd name="T5" fmla="*/ 15 h 60"/>
                  <a:gd name="T6" fmla="*/ 0 w 56"/>
                  <a:gd name="T7" fmla="*/ 60 h 60"/>
                  <a:gd name="T8" fmla="*/ 56 w 56"/>
                  <a:gd name="T9" fmla="*/ 60 h 60"/>
                  <a:gd name="T10" fmla="*/ 56 w 56"/>
                  <a:gd name="T11" fmla="*/ 15 h 60"/>
                  <a:gd name="T12" fmla="*/ 41 w 56"/>
                  <a:gd name="T13" fmla="*/ 0 h 60"/>
                  <a:gd name="T14" fmla="*/ 48 w 56"/>
                  <a:gd name="T15" fmla="*/ 20 h 60"/>
                  <a:gd name="T16" fmla="*/ 48 w 56"/>
                  <a:gd name="T17" fmla="*/ 23 h 60"/>
                  <a:gd name="T18" fmla="*/ 35 w 56"/>
                  <a:gd name="T19" fmla="*/ 23 h 60"/>
                  <a:gd name="T20" fmla="*/ 48 w 56"/>
                  <a:gd name="T21" fmla="*/ 20 h 60"/>
                  <a:gd name="T22" fmla="*/ 49 w 56"/>
                  <a:gd name="T23" fmla="*/ 28 h 60"/>
                  <a:gd name="T24" fmla="*/ 34 w 56"/>
                  <a:gd name="T25" fmla="*/ 28 h 60"/>
                  <a:gd name="T26" fmla="*/ 34 w 56"/>
                  <a:gd name="T27" fmla="*/ 25 h 60"/>
                  <a:gd name="T28" fmla="*/ 49 w 56"/>
                  <a:gd name="T29" fmla="*/ 25 h 60"/>
                  <a:gd name="T30" fmla="*/ 49 w 56"/>
                  <a:gd name="T3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60">
                    <a:moveTo>
                      <a:pt x="41" y="0"/>
                    </a:moveTo>
                    <a:cubicBezTo>
                      <a:pt x="14" y="0"/>
                      <a:pt x="14" y="0"/>
                      <a:pt x="14" y="0"/>
                    </a:cubicBezTo>
                    <a:cubicBezTo>
                      <a:pt x="6" y="0"/>
                      <a:pt x="0" y="7"/>
                      <a:pt x="0" y="15"/>
                    </a:cubicBezTo>
                    <a:cubicBezTo>
                      <a:pt x="0" y="60"/>
                      <a:pt x="0" y="60"/>
                      <a:pt x="0" y="60"/>
                    </a:cubicBezTo>
                    <a:cubicBezTo>
                      <a:pt x="56" y="60"/>
                      <a:pt x="56" y="60"/>
                      <a:pt x="56" y="60"/>
                    </a:cubicBezTo>
                    <a:cubicBezTo>
                      <a:pt x="56" y="15"/>
                      <a:pt x="56" y="15"/>
                      <a:pt x="56" y="15"/>
                    </a:cubicBezTo>
                    <a:cubicBezTo>
                      <a:pt x="56" y="7"/>
                      <a:pt x="49" y="0"/>
                      <a:pt x="41" y="0"/>
                    </a:cubicBezTo>
                    <a:close/>
                    <a:moveTo>
                      <a:pt x="48" y="20"/>
                    </a:moveTo>
                    <a:cubicBezTo>
                      <a:pt x="48" y="23"/>
                      <a:pt x="48" y="23"/>
                      <a:pt x="48" y="23"/>
                    </a:cubicBezTo>
                    <a:cubicBezTo>
                      <a:pt x="35" y="23"/>
                      <a:pt x="35" y="23"/>
                      <a:pt x="35" y="23"/>
                    </a:cubicBezTo>
                    <a:lnTo>
                      <a:pt x="48" y="20"/>
                    </a:lnTo>
                    <a:close/>
                    <a:moveTo>
                      <a:pt x="49" y="28"/>
                    </a:moveTo>
                    <a:cubicBezTo>
                      <a:pt x="34" y="28"/>
                      <a:pt x="34" y="28"/>
                      <a:pt x="34" y="28"/>
                    </a:cubicBezTo>
                    <a:cubicBezTo>
                      <a:pt x="34" y="25"/>
                      <a:pt x="34" y="25"/>
                      <a:pt x="34" y="25"/>
                    </a:cubicBezTo>
                    <a:cubicBezTo>
                      <a:pt x="49" y="25"/>
                      <a:pt x="49" y="25"/>
                      <a:pt x="49" y="25"/>
                    </a:cubicBezTo>
                    <a:lnTo>
                      <a:pt x="4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4" name="Csoportba foglalás 177"/>
          <p:cNvGrpSpPr/>
          <p:nvPr/>
        </p:nvGrpSpPr>
        <p:grpSpPr>
          <a:xfrm>
            <a:off x="6507163" y="2138802"/>
            <a:ext cx="630238" cy="631825"/>
            <a:chOff x="6507163" y="2014538"/>
            <a:chExt cx="630238" cy="631825"/>
          </a:xfrm>
          <a:solidFill>
            <a:schemeClr val="accent2"/>
          </a:solidFill>
        </p:grpSpPr>
        <p:sp>
          <p:nvSpPr>
            <p:cNvPr id="85" name="Freeform 42"/>
            <p:cNvSpPr>
              <a:spLocks noEditPoints="1"/>
            </p:cNvSpPr>
            <p:nvPr/>
          </p:nvSpPr>
          <p:spPr bwMode="auto">
            <a:xfrm>
              <a:off x="6507163" y="20145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9 w 397"/>
                <a:gd name="T13" fmla="*/ 19 h 398"/>
                <a:gd name="T14" fmla="*/ 379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9" y="19"/>
                  </a:lnTo>
                  <a:lnTo>
                    <a:pt x="379"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43"/>
            <p:cNvSpPr>
              <a:spLocks noChangeArrowheads="1"/>
            </p:cNvSpPr>
            <p:nvPr/>
          </p:nvSpPr>
          <p:spPr bwMode="auto">
            <a:xfrm>
              <a:off x="6664325" y="2292351"/>
              <a:ext cx="492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4"/>
            <p:cNvSpPr>
              <a:spLocks/>
            </p:cNvSpPr>
            <p:nvPr/>
          </p:nvSpPr>
          <p:spPr bwMode="auto">
            <a:xfrm>
              <a:off x="6713538" y="2157413"/>
              <a:ext cx="228600" cy="319088"/>
            </a:xfrm>
            <a:custGeom>
              <a:avLst/>
              <a:gdLst>
                <a:gd name="T0" fmla="*/ 0 w 144"/>
                <a:gd name="T1" fmla="*/ 85 h 201"/>
                <a:gd name="T2" fmla="*/ 17 w 144"/>
                <a:gd name="T3" fmla="*/ 85 h 201"/>
                <a:gd name="T4" fmla="*/ 17 w 144"/>
                <a:gd name="T5" fmla="*/ 59 h 201"/>
                <a:gd name="T6" fmla="*/ 71 w 144"/>
                <a:gd name="T7" fmla="*/ 102 h 201"/>
                <a:gd name="T8" fmla="*/ 17 w 144"/>
                <a:gd name="T9" fmla="*/ 142 h 201"/>
                <a:gd name="T10" fmla="*/ 17 w 144"/>
                <a:gd name="T11" fmla="*/ 116 h 201"/>
                <a:gd name="T12" fmla="*/ 0 w 144"/>
                <a:gd name="T13" fmla="*/ 116 h 201"/>
                <a:gd name="T14" fmla="*/ 0 w 144"/>
                <a:gd name="T15" fmla="*/ 201 h 201"/>
                <a:gd name="T16" fmla="*/ 144 w 144"/>
                <a:gd name="T17" fmla="*/ 201 h 201"/>
                <a:gd name="T18" fmla="*/ 144 w 144"/>
                <a:gd name="T19" fmla="*/ 0 h 201"/>
                <a:gd name="T20" fmla="*/ 0 w 144"/>
                <a:gd name="T21" fmla="*/ 0 h 201"/>
                <a:gd name="T22" fmla="*/ 0 w 144"/>
                <a:gd name="T23" fmla="*/ 85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201">
                  <a:moveTo>
                    <a:pt x="0" y="85"/>
                  </a:moveTo>
                  <a:lnTo>
                    <a:pt x="17" y="85"/>
                  </a:lnTo>
                  <a:lnTo>
                    <a:pt x="17" y="59"/>
                  </a:lnTo>
                  <a:lnTo>
                    <a:pt x="71" y="102"/>
                  </a:lnTo>
                  <a:lnTo>
                    <a:pt x="17" y="142"/>
                  </a:lnTo>
                  <a:lnTo>
                    <a:pt x="17" y="116"/>
                  </a:lnTo>
                  <a:lnTo>
                    <a:pt x="0" y="116"/>
                  </a:lnTo>
                  <a:lnTo>
                    <a:pt x="0" y="201"/>
                  </a:lnTo>
                  <a:lnTo>
                    <a:pt x="144" y="201"/>
                  </a:lnTo>
                  <a:lnTo>
                    <a:pt x="144" y="0"/>
                  </a:lnTo>
                  <a:lnTo>
                    <a:pt x="0"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8" name="Csoportba foglalás 178"/>
          <p:cNvGrpSpPr/>
          <p:nvPr/>
        </p:nvGrpSpPr>
        <p:grpSpPr>
          <a:xfrm>
            <a:off x="7453313" y="2138802"/>
            <a:ext cx="630238" cy="631825"/>
            <a:chOff x="7453313" y="2014538"/>
            <a:chExt cx="630238" cy="631825"/>
          </a:xfrm>
          <a:solidFill>
            <a:schemeClr val="accent2"/>
          </a:solidFill>
        </p:grpSpPr>
        <p:sp>
          <p:nvSpPr>
            <p:cNvPr id="89" name="Freeform 45"/>
            <p:cNvSpPr>
              <a:spLocks noEditPoints="1"/>
            </p:cNvSpPr>
            <p:nvPr/>
          </p:nvSpPr>
          <p:spPr bwMode="auto">
            <a:xfrm>
              <a:off x="7453313" y="20145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6"/>
            <p:cNvSpPr>
              <a:spLocks/>
            </p:cNvSpPr>
            <p:nvPr/>
          </p:nvSpPr>
          <p:spPr bwMode="auto">
            <a:xfrm>
              <a:off x="7885113" y="2251076"/>
              <a:ext cx="115888" cy="131763"/>
            </a:xfrm>
            <a:custGeom>
              <a:avLst/>
              <a:gdLst>
                <a:gd name="T0" fmla="*/ 17 w 73"/>
                <a:gd name="T1" fmla="*/ 57 h 83"/>
                <a:gd name="T2" fmla="*/ 17 w 73"/>
                <a:gd name="T3" fmla="*/ 83 h 83"/>
                <a:gd name="T4" fmla="*/ 73 w 73"/>
                <a:gd name="T5" fmla="*/ 43 h 83"/>
                <a:gd name="T6" fmla="*/ 17 w 73"/>
                <a:gd name="T7" fmla="*/ 0 h 83"/>
                <a:gd name="T8" fmla="*/ 17 w 73"/>
                <a:gd name="T9" fmla="*/ 26 h 83"/>
                <a:gd name="T10" fmla="*/ 0 w 73"/>
                <a:gd name="T11" fmla="*/ 26 h 83"/>
                <a:gd name="T12" fmla="*/ 0 w 73"/>
                <a:gd name="T13" fmla="*/ 57 h 83"/>
                <a:gd name="T14" fmla="*/ 17 w 73"/>
                <a:gd name="T15" fmla="*/ 57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3">
                  <a:moveTo>
                    <a:pt x="17" y="57"/>
                  </a:moveTo>
                  <a:lnTo>
                    <a:pt x="17" y="83"/>
                  </a:lnTo>
                  <a:lnTo>
                    <a:pt x="73" y="43"/>
                  </a:lnTo>
                  <a:lnTo>
                    <a:pt x="17" y="0"/>
                  </a:lnTo>
                  <a:lnTo>
                    <a:pt x="17" y="26"/>
                  </a:lnTo>
                  <a:lnTo>
                    <a:pt x="0" y="26"/>
                  </a:lnTo>
                  <a:lnTo>
                    <a:pt x="0" y="57"/>
                  </a:lnTo>
                  <a:lnTo>
                    <a:pt x="17"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7"/>
            <p:cNvSpPr>
              <a:spLocks/>
            </p:cNvSpPr>
            <p:nvPr/>
          </p:nvSpPr>
          <p:spPr bwMode="auto">
            <a:xfrm>
              <a:off x="7659688" y="2157413"/>
              <a:ext cx="225425" cy="319088"/>
            </a:xfrm>
            <a:custGeom>
              <a:avLst/>
              <a:gdLst>
                <a:gd name="T0" fmla="*/ 142 w 142"/>
                <a:gd name="T1" fmla="*/ 116 h 201"/>
                <a:gd name="T2" fmla="*/ 111 w 142"/>
                <a:gd name="T3" fmla="*/ 116 h 201"/>
                <a:gd name="T4" fmla="*/ 111 w 142"/>
                <a:gd name="T5" fmla="*/ 85 h 201"/>
                <a:gd name="T6" fmla="*/ 142 w 142"/>
                <a:gd name="T7" fmla="*/ 85 h 201"/>
                <a:gd name="T8" fmla="*/ 142 w 142"/>
                <a:gd name="T9" fmla="*/ 0 h 201"/>
                <a:gd name="T10" fmla="*/ 0 w 142"/>
                <a:gd name="T11" fmla="*/ 0 h 201"/>
                <a:gd name="T12" fmla="*/ 0 w 142"/>
                <a:gd name="T13" fmla="*/ 201 h 201"/>
                <a:gd name="T14" fmla="*/ 142 w 142"/>
                <a:gd name="T15" fmla="*/ 201 h 201"/>
                <a:gd name="T16" fmla="*/ 142 w 142"/>
                <a:gd name="T17" fmla="*/ 11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201">
                  <a:moveTo>
                    <a:pt x="142" y="116"/>
                  </a:moveTo>
                  <a:lnTo>
                    <a:pt x="111" y="116"/>
                  </a:lnTo>
                  <a:lnTo>
                    <a:pt x="111" y="85"/>
                  </a:lnTo>
                  <a:lnTo>
                    <a:pt x="142" y="85"/>
                  </a:lnTo>
                  <a:lnTo>
                    <a:pt x="142" y="0"/>
                  </a:lnTo>
                  <a:lnTo>
                    <a:pt x="0" y="0"/>
                  </a:lnTo>
                  <a:lnTo>
                    <a:pt x="0" y="201"/>
                  </a:lnTo>
                  <a:lnTo>
                    <a:pt x="142" y="201"/>
                  </a:lnTo>
                  <a:lnTo>
                    <a:pt x="142"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2" name="Csoportba foglalás 179"/>
          <p:cNvGrpSpPr/>
          <p:nvPr/>
        </p:nvGrpSpPr>
        <p:grpSpPr>
          <a:xfrm>
            <a:off x="8396288" y="2138802"/>
            <a:ext cx="630238" cy="631825"/>
            <a:chOff x="8396288" y="2014538"/>
            <a:chExt cx="630238" cy="631825"/>
          </a:xfrm>
          <a:solidFill>
            <a:schemeClr val="accent2"/>
          </a:solidFill>
        </p:grpSpPr>
        <p:sp>
          <p:nvSpPr>
            <p:cNvPr id="93" name="Freeform 48"/>
            <p:cNvSpPr>
              <a:spLocks noEditPoints="1"/>
            </p:cNvSpPr>
            <p:nvPr/>
          </p:nvSpPr>
          <p:spPr bwMode="auto">
            <a:xfrm>
              <a:off x="8396288" y="20145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9"/>
            <p:cNvSpPr>
              <a:spLocks/>
            </p:cNvSpPr>
            <p:nvPr/>
          </p:nvSpPr>
          <p:spPr bwMode="auto">
            <a:xfrm>
              <a:off x="8572500" y="2259013"/>
              <a:ext cx="288925" cy="112713"/>
            </a:xfrm>
            <a:custGeom>
              <a:avLst/>
              <a:gdLst>
                <a:gd name="T0" fmla="*/ 182 w 182"/>
                <a:gd name="T1" fmla="*/ 0 h 71"/>
                <a:gd name="T2" fmla="*/ 0 w 182"/>
                <a:gd name="T3" fmla="*/ 0 h 71"/>
                <a:gd name="T4" fmla="*/ 92 w 182"/>
                <a:gd name="T5" fmla="*/ 71 h 71"/>
                <a:gd name="T6" fmla="*/ 182 w 182"/>
                <a:gd name="T7" fmla="*/ 0 h 71"/>
              </a:gdLst>
              <a:ahLst/>
              <a:cxnLst>
                <a:cxn ang="0">
                  <a:pos x="T0" y="T1"/>
                </a:cxn>
                <a:cxn ang="0">
                  <a:pos x="T2" y="T3"/>
                </a:cxn>
                <a:cxn ang="0">
                  <a:pos x="T4" y="T5"/>
                </a:cxn>
                <a:cxn ang="0">
                  <a:pos x="T6" y="T7"/>
                </a:cxn>
              </a:cxnLst>
              <a:rect l="0" t="0" r="r" b="b"/>
              <a:pathLst>
                <a:path w="182" h="71">
                  <a:moveTo>
                    <a:pt x="182" y="0"/>
                  </a:moveTo>
                  <a:lnTo>
                    <a:pt x="0" y="0"/>
                  </a:lnTo>
                  <a:lnTo>
                    <a:pt x="92" y="71"/>
                  </a:lnTo>
                  <a:lnTo>
                    <a:pt x="1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50"/>
            <p:cNvSpPr>
              <a:spLocks/>
            </p:cNvSpPr>
            <p:nvPr/>
          </p:nvSpPr>
          <p:spPr bwMode="auto">
            <a:xfrm>
              <a:off x="8550275" y="2262188"/>
              <a:ext cx="333375" cy="195263"/>
            </a:xfrm>
            <a:custGeom>
              <a:avLst/>
              <a:gdLst>
                <a:gd name="T0" fmla="*/ 210 w 210"/>
                <a:gd name="T1" fmla="*/ 0 h 123"/>
                <a:gd name="T2" fmla="*/ 106 w 210"/>
                <a:gd name="T3" fmla="*/ 81 h 123"/>
                <a:gd name="T4" fmla="*/ 0 w 210"/>
                <a:gd name="T5" fmla="*/ 0 h 123"/>
                <a:gd name="T6" fmla="*/ 0 w 210"/>
                <a:gd name="T7" fmla="*/ 123 h 123"/>
                <a:gd name="T8" fmla="*/ 210 w 210"/>
                <a:gd name="T9" fmla="*/ 123 h 123"/>
                <a:gd name="T10" fmla="*/ 210 w 210"/>
                <a:gd name="T11" fmla="*/ 0 h 123"/>
              </a:gdLst>
              <a:ahLst/>
              <a:cxnLst>
                <a:cxn ang="0">
                  <a:pos x="T0" y="T1"/>
                </a:cxn>
                <a:cxn ang="0">
                  <a:pos x="T2" y="T3"/>
                </a:cxn>
                <a:cxn ang="0">
                  <a:pos x="T4" y="T5"/>
                </a:cxn>
                <a:cxn ang="0">
                  <a:pos x="T6" y="T7"/>
                </a:cxn>
                <a:cxn ang="0">
                  <a:pos x="T8" y="T9"/>
                </a:cxn>
                <a:cxn ang="0">
                  <a:pos x="T10" y="T11"/>
                </a:cxn>
              </a:cxnLst>
              <a:rect l="0" t="0" r="r" b="b"/>
              <a:pathLst>
                <a:path w="210" h="123">
                  <a:moveTo>
                    <a:pt x="210" y="0"/>
                  </a:moveTo>
                  <a:lnTo>
                    <a:pt x="106" y="81"/>
                  </a:lnTo>
                  <a:lnTo>
                    <a:pt x="0" y="0"/>
                  </a:lnTo>
                  <a:lnTo>
                    <a:pt x="0" y="123"/>
                  </a:lnTo>
                  <a:lnTo>
                    <a:pt x="210" y="123"/>
                  </a:lnTo>
                  <a:lnTo>
                    <a:pt x="2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6" name="Csoportba foglalás 180"/>
          <p:cNvGrpSpPr/>
          <p:nvPr/>
        </p:nvGrpSpPr>
        <p:grpSpPr>
          <a:xfrm>
            <a:off x="9342438" y="2138802"/>
            <a:ext cx="630238" cy="631825"/>
            <a:chOff x="9342438" y="2014538"/>
            <a:chExt cx="630238" cy="631825"/>
          </a:xfrm>
          <a:solidFill>
            <a:schemeClr val="accent2"/>
          </a:solidFill>
        </p:grpSpPr>
        <p:sp>
          <p:nvSpPr>
            <p:cNvPr id="97" name="Freeform 51"/>
            <p:cNvSpPr>
              <a:spLocks noEditPoints="1"/>
            </p:cNvSpPr>
            <p:nvPr/>
          </p:nvSpPr>
          <p:spPr bwMode="auto">
            <a:xfrm>
              <a:off x="9342438" y="20145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52"/>
            <p:cNvSpPr>
              <a:spLocks/>
            </p:cNvSpPr>
            <p:nvPr/>
          </p:nvSpPr>
          <p:spPr bwMode="auto">
            <a:xfrm>
              <a:off x="9510713" y="2141538"/>
              <a:ext cx="293688" cy="230188"/>
            </a:xfrm>
            <a:custGeom>
              <a:avLst/>
              <a:gdLst>
                <a:gd name="T0" fmla="*/ 0 w 185"/>
                <a:gd name="T1" fmla="*/ 74 h 145"/>
                <a:gd name="T2" fmla="*/ 92 w 185"/>
                <a:gd name="T3" fmla="*/ 145 h 145"/>
                <a:gd name="T4" fmla="*/ 185 w 185"/>
                <a:gd name="T5" fmla="*/ 74 h 145"/>
                <a:gd name="T6" fmla="*/ 107 w 185"/>
                <a:gd name="T7" fmla="*/ 74 h 145"/>
                <a:gd name="T8" fmla="*/ 107 w 185"/>
                <a:gd name="T9" fmla="*/ 57 h 145"/>
                <a:gd name="T10" fmla="*/ 135 w 185"/>
                <a:gd name="T11" fmla="*/ 57 h 145"/>
                <a:gd name="T12" fmla="*/ 92 w 185"/>
                <a:gd name="T13" fmla="*/ 0 h 145"/>
                <a:gd name="T14" fmla="*/ 50 w 185"/>
                <a:gd name="T15" fmla="*/ 57 h 145"/>
                <a:gd name="T16" fmla="*/ 78 w 185"/>
                <a:gd name="T17" fmla="*/ 57 h 145"/>
                <a:gd name="T18" fmla="*/ 78 w 185"/>
                <a:gd name="T19" fmla="*/ 74 h 145"/>
                <a:gd name="T20" fmla="*/ 0 w 185"/>
                <a:gd name="T21"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145">
                  <a:moveTo>
                    <a:pt x="0" y="74"/>
                  </a:moveTo>
                  <a:lnTo>
                    <a:pt x="92" y="145"/>
                  </a:lnTo>
                  <a:lnTo>
                    <a:pt x="185" y="74"/>
                  </a:lnTo>
                  <a:lnTo>
                    <a:pt x="107" y="74"/>
                  </a:lnTo>
                  <a:lnTo>
                    <a:pt x="107" y="57"/>
                  </a:lnTo>
                  <a:lnTo>
                    <a:pt x="135" y="57"/>
                  </a:lnTo>
                  <a:lnTo>
                    <a:pt x="92" y="0"/>
                  </a:lnTo>
                  <a:lnTo>
                    <a:pt x="50" y="57"/>
                  </a:lnTo>
                  <a:lnTo>
                    <a:pt x="78" y="57"/>
                  </a:lnTo>
                  <a:lnTo>
                    <a:pt x="78" y="74"/>
                  </a:ln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53"/>
            <p:cNvSpPr>
              <a:spLocks/>
            </p:cNvSpPr>
            <p:nvPr/>
          </p:nvSpPr>
          <p:spPr bwMode="auto">
            <a:xfrm>
              <a:off x="9488488" y="2262188"/>
              <a:ext cx="333375" cy="195263"/>
            </a:xfrm>
            <a:custGeom>
              <a:avLst/>
              <a:gdLst>
                <a:gd name="T0" fmla="*/ 0 w 210"/>
                <a:gd name="T1" fmla="*/ 0 h 123"/>
                <a:gd name="T2" fmla="*/ 0 w 210"/>
                <a:gd name="T3" fmla="*/ 123 h 123"/>
                <a:gd name="T4" fmla="*/ 210 w 210"/>
                <a:gd name="T5" fmla="*/ 123 h 123"/>
                <a:gd name="T6" fmla="*/ 210 w 210"/>
                <a:gd name="T7" fmla="*/ 0 h 123"/>
                <a:gd name="T8" fmla="*/ 106 w 210"/>
                <a:gd name="T9" fmla="*/ 81 h 123"/>
                <a:gd name="T10" fmla="*/ 0 w 210"/>
                <a:gd name="T11" fmla="*/ 0 h 123"/>
              </a:gdLst>
              <a:ahLst/>
              <a:cxnLst>
                <a:cxn ang="0">
                  <a:pos x="T0" y="T1"/>
                </a:cxn>
                <a:cxn ang="0">
                  <a:pos x="T2" y="T3"/>
                </a:cxn>
                <a:cxn ang="0">
                  <a:pos x="T4" y="T5"/>
                </a:cxn>
                <a:cxn ang="0">
                  <a:pos x="T6" y="T7"/>
                </a:cxn>
                <a:cxn ang="0">
                  <a:pos x="T8" y="T9"/>
                </a:cxn>
                <a:cxn ang="0">
                  <a:pos x="T10" y="T11"/>
                </a:cxn>
              </a:cxnLst>
              <a:rect l="0" t="0" r="r" b="b"/>
              <a:pathLst>
                <a:path w="210" h="123">
                  <a:moveTo>
                    <a:pt x="0" y="0"/>
                  </a:moveTo>
                  <a:lnTo>
                    <a:pt x="0" y="123"/>
                  </a:lnTo>
                  <a:lnTo>
                    <a:pt x="210" y="123"/>
                  </a:lnTo>
                  <a:lnTo>
                    <a:pt x="210" y="0"/>
                  </a:lnTo>
                  <a:lnTo>
                    <a:pt x="106" y="8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0" name="Csoportba foglalás 162"/>
          <p:cNvGrpSpPr/>
          <p:nvPr/>
        </p:nvGrpSpPr>
        <p:grpSpPr>
          <a:xfrm>
            <a:off x="10288588" y="2138802"/>
            <a:ext cx="630238" cy="631825"/>
            <a:chOff x="10288588" y="2014538"/>
            <a:chExt cx="630238" cy="631825"/>
          </a:xfrm>
          <a:solidFill>
            <a:schemeClr val="accent2"/>
          </a:solidFill>
        </p:grpSpPr>
        <p:sp>
          <p:nvSpPr>
            <p:cNvPr id="101" name="Freeform 54"/>
            <p:cNvSpPr>
              <a:spLocks noEditPoints="1"/>
            </p:cNvSpPr>
            <p:nvPr/>
          </p:nvSpPr>
          <p:spPr bwMode="auto">
            <a:xfrm>
              <a:off x="10288588" y="20145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55"/>
            <p:cNvSpPr>
              <a:spLocks/>
            </p:cNvSpPr>
            <p:nvPr/>
          </p:nvSpPr>
          <p:spPr bwMode="auto">
            <a:xfrm>
              <a:off x="10456863" y="2259013"/>
              <a:ext cx="288925" cy="112713"/>
            </a:xfrm>
            <a:custGeom>
              <a:avLst/>
              <a:gdLst>
                <a:gd name="T0" fmla="*/ 92 w 182"/>
                <a:gd name="T1" fmla="*/ 71 h 71"/>
                <a:gd name="T2" fmla="*/ 182 w 182"/>
                <a:gd name="T3" fmla="*/ 0 h 71"/>
                <a:gd name="T4" fmla="*/ 92 w 182"/>
                <a:gd name="T5" fmla="*/ 0 h 71"/>
                <a:gd name="T6" fmla="*/ 0 w 182"/>
                <a:gd name="T7" fmla="*/ 0 h 71"/>
                <a:gd name="T8" fmla="*/ 92 w 182"/>
                <a:gd name="T9" fmla="*/ 71 h 71"/>
              </a:gdLst>
              <a:ahLst/>
              <a:cxnLst>
                <a:cxn ang="0">
                  <a:pos x="T0" y="T1"/>
                </a:cxn>
                <a:cxn ang="0">
                  <a:pos x="T2" y="T3"/>
                </a:cxn>
                <a:cxn ang="0">
                  <a:pos x="T4" y="T5"/>
                </a:cxn>
                <a:cxn ang="0">
                  <a:pos x="T6" y="T7"/>
                </a:cxn>
                <a:cxn ang="0">
                  <a:pos x="T8" y="T9"/>
                </a:cxn>
              </a:cxnLst>
              <a:rect l="0" t="0" r="r" b="b"/>
              <a:pathLst>
                <a:path w="182" h="71">
                  <a:moveTo>
                    <a:pt x="92" y="71"/>
                  </a:moveTo>
                  <a:lnTo>
                    <a:pt x="182" y="0"/>
                  </a:lnTo>
                  <a:lnTo>
                    <a:pt x="92" y="0"/>
                  </a:lnTo>
                  <a:lnTo>
                    <a:pt x="0" y="0"/>
                  </a:lnTo>
                  <a:lnTo>
                    <a:pt x="92"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56"/>
            <p:cNvSpPr>
              <a:spLocks/>
            </p:cNvSpPr>
            <p:nvPr/>
          </p:nvSpPr>
          <p:spPr bwMode="auto">
            <a:xfrm>
              <a:off x="10434638" y="2262188"/>
              <a:ext cx="333375" cy="195263"/>
            </a:xfrm>
            <a:custGeom>
              <a:avLst/>
              <a:gdLst>
                <a:gd name="T0" fmla="*/ 0 w 210"/>
                <a:gd name="T1" fmla="*/ 0 h 123"/>
                <a:gd name="T2" fmla="*/ 0 w 210"/>
                <a:gd name="T3" fmla="*/ 123 h 123"/>
                <a:gd name="T4" fmla="*/ 210 w 210"/>
                <a:gd name="T5" fmla="*/ 123 h 123"/>
                <a:gd name="T6" fmla="*/ 210 w 210"/>
                <a:gd name="T7" fmla="*/ 0 h 123"/>
                <a:gd name="T8" fmla="*/ 106 w 210"/>
                <a:gd name="T9" fmla="*/ 81 h 123"/>
                <a:gd name="T10" fmla="*/ 0 w 210"/>
                <a:gd name="T11" fmla="*/ 0 h 123"/>
              </a:gdLst>
              <a:ahLst/>
              <a:cxnLst>
                <a:cxn ang="0">
                  <a:pos x="T0" y="T1"/>
                </a:cxn>
                <a:cxn ang="0">
                  <a:pos x="T2" y="T3"/>
                </a:cxn>
                <a:cxn ang="0">
                  <a:pos x="T4" y="T5"/>
                </a:cxn>
                <a:cxn ang="0">
                  <a:pos x="T6" y="T7"/>
                </a:cxn>
                <a:cxn ang="0">
                  <a:pos x="T8" y="T9"/>
                </a:cxn>
                <a:cxn ang="0">
                  <a:pos x="T10" y="T11"/>
                </a:cxn>
              </a:cxnLst>
              <a:rect l="0" t="0" r="r" b="b"/>
              <a:pathLst>
                <a:path w="210" h="123">
                  <a:moveTo>
                    <a:pt x="0" y="0"/>
                  </a:moveTo>
                  <a:lnTo>
                    <a:pt x="0" y="123"/>
                  </a:lnTo>
                  <a:lnTo>
                    <a:pt x="210" y="123"/>
                  </a:lnTo>
                  <a:lnTo>
                    <a:pt x="210" y="0"/>
                  </a:lnTo>
                  <a:lnTo>
                    <a:pt x="106" y="8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7"/>
            <p:cNvSpPr>
              <a:spLocks/>
            </p:cNvSpPr>
            <p:nvPr/>
          </p:nvSpPr>
          <p:spPr bwMode="auto">
            <a:xfrm>
              <a:off x="10536238" y="2141538"/>
              <a:ext cx="130175" cy="117475"/>
            </a:xfrm>
            <a:custGeom>
              <a:avLst/>
              <a:gdLst>
                <a:gd name="T0" fmla="*/ 56 w 82"/>
                <a:gd name="T1" fmla="*/ 17 h 74"/>
                <a:gd name="T2" fmla="*/ 56 w 82"/>
                <a:gd name="T3" fmla="*/ 0 h 74"/>
                <a:gd name="T4" fmla="*/ 26 w 82"/>
                <a:gd name="T5" fmla="*/ 0 h 74"/>
                <a:gd name="T6" fmla="*/ 26 w 82"/>
                <a:gd name="T7" fmla="*/ 17 h 74"/>
                <a:gd name="T8" fmla="*/ 0 w 82"/>
                <a:gd name="T9" fmla="*/ 17 h 74"/>
                <a:gd name="T10" fmla="*/ 42 w 82"/>
                <a:gd name="T11" fmla="*/ 74 h 74"/>
                <a:gd name="T12" fmla="*/ 82 w 82"/>
                <a:gd name="T13" fmla="*/ 17 h 74"/>
                <a:gd name="T14" fmla="*/ 56 w 82"/>
                <a:gd name="T15" fmla="*/ 1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74">
                  <a:moveTo>
                    <a:pt x="56" y="17"/>
                  </a:moveTo>
                  <a:lnTo>
                    <a:pt x="56" y="0"/>
                  </a:lnTo>
                  <a:lnTo>
                    <a:pt x="26" y="0"/>
                  </a:lnTo>
                  <a:lnTo>
                    <a:pt x="26" y="17"/>
                  </a:lnTo>
                  <a:lnTo>
                    <a:pt x="0" y="17"/>
                  </a:lnTo>
                  <a:lnTo>
                    <a:pt x="42" y="74"/>
                  </a:lnTo>
                  <a:lnTo>
                    <a:pt x="82" y="17"/>
                  </a:lnTo>
                  <a:lnTo>
                    <a:pt x="5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5" name="Csoportba foglalás 150"/>
          <p:cNvGrpSpPr/>
          <p:nvPr/>
        </p:nvGrpSpPr>
        <p:grpSpPr>
          <a:xfrm>
            <a:off x="1784350" y="3113088"/>
            <a:ext cx="630238" cy="631825"/>
            <a:chOff x="1784350" y="3113088"/>
            <a:chExt cx="630238" cy="631825"/>
          </a:xfrm>
          <a:solidFill>
            <a:schemeClr val="accent2"/>
          </a:solidFill>
        </p:grpSpPr>
        <p:sp>
          <p:nvSpPr>
            <p:cNvPr id="106" name="Freeform 58"/>
            <p:cNvSpPr>
              <a:spLocks noEditPoints="1"/>
            </p:cNvSpPr>
            <p:nvPr/>
          </p:nvSpPr>
          <p:spPr bwMode="auto">
            <a:xfrm>
              <a:off x="1784350" y="311308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9"/>
            <p:cNvSpPr>
              <a:spLocks noEditPoints="1"/>
            </p:cNvSpPr>
            <p:nvPr/>
          </p:nvSpPr>
          <p:spPr bwMode="auto">
            <a:xfrm>
              <a:off x="1916113" y="3259138"/>
              <a:ext cx="352425" cy="339725"/>
            </a:xfrm>
            <a:custGeom>
              <a:avLst/>
              <a:gdLst>
                <a:gd name="T0" fmla="*/ 49 w 94"/>
                <a:gd name="T1" fmla="*/ 90 h 90"/>
                <a:gd name="T2" fmla="*/ 81 w 94"/>
                <a:gd name="T3" fmla="*/ 77 h 90"/>
                <a:gd name="T4" fmla="*/ 94 w 94"/>
                <a:gd name="T5" fmla="*/ 45 h 90"/>
                <a:gd name="T6" fmla="*/ 81 w 94"/>
                <a:gd name="T7" fmla="*/ 13 h 90"/>
                <a:gd name="T8" fmla="*/ 49 w 94"/>
                <a:gd name="T9" fmla="*/ 0 h 90"/>
                <a:gd name="T10" fmla="*/ 17 w 94"/>
                <a:gd name="T11" fmla="*/ 13 h 90"/>
                <a:gd name="T12" fmla="*/ 17 w 94"/>
                <a:gd name="T13" fmla="*/ 77 h 90"/>
                <a:gd name="T14" fmla="*/ 49 w 94"/>
                <a:gd name="T15" fmla="*/ 90 h 90"/>
                <a:gd name="T16" fmla="*/ 49 w 94"/>
                <a:gd name="T17" fmla="*/ 8 h 90"/>
                <a:gd name="T18" fmla="*/ 75 w 94"/>
                <a:gd name="T19" fmla="*/ 19 h 90"/>
                <a:gd name="T20" fmla="*/ 86 w 94"/>
                <a:gd name="T21" fmla="*/ 45 h 90"/>
                <a:gd name="T22" fmla="*/ 78 w 94"/>
                <a:gd name="T23" fmla="*/ 68 h 90"/>
                <a:gd name="T24" fmla="*/ 26 w 94"/>
                <a:gd name="T25" fmla="*/ 16 h 90"/>
                <a:gd name="T26" fmla="*/ 49 w 94"/>
                <a:gd name="T27" fmla="*/ 8 h 90"/>
                <a:gd name="T28" fmla="*/ 20 w 94"/>
                <a:gd name="T29" fmla="*/ 22 h 90"/>
                <a:gd name="T30" fmla="*/ 72 w 94"/>
                <a:gd name="T31" fmla="*/ 74 h 90"/>
                <a:gd name="T32" fmla="*/ 49 w 94"/>
                <a:gd name="T33" fmla="*/ 82 h 90"/>
                <a:gd name="T34" fmla="*/ 23 w 94"/>
                <a:gd name="T35" fmla="*/ 71 h 90"/>
                <a:gd name="T36" fmla="*/ 20 w 94"/>
                <a:gd name="T37" fmla="*/ 2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90">
                  <a:moveTo>
                    <a:pt x="49" y="90"/>
                  </a:moveTo>
                  <a:cubicBezTo>
                    <a:pt x="61" y="90"/>
                    <a:pt x="72" y="85"/>
                    <a:pt x="81" y="77"/>
                  </a:cubicBezTo>
                  <a:cubicBezTo>
                    <a:pt x="89" y="68"/>
                    <a:pt x="94" y="57"/>
                    <a:pt x="94" y="45"/>
                  </a:cubicBezTo>
                  <a:cubicBezTo>
                    <a:pt x="94" y="33"/>
                    <a:pt x="89" y="22"/>
                    <a:pt x="81" y="13"/>
                  </a:cubicBezTo>
                  <a:cubicBezTo>
                    <a:pt x="72" y="5"/>
                    <a:pt x="61" y="0"/>
                    <a:pt x="49" y="0"/>
                  </a:cubicBezTo>
                  <a:cubicBezTo>
                    <a:pt x="37" y="0"/>
                    <a:pt x="26" y="5"/>
                    <a:pt x="17" y="13"/>
                  </a:cubicBezTo>
                  <a:cubicBezTo>
                    <a:pt x="0" y="31"/>
                    <a:pt x="0" y="59"/>
                    <a:pt x="17" y="77"/>
                  </a:cubicBezTo>
                  <a:cubicBezTo>
                    <a:pt x="26" y="85"/>
                    <a:pt x="37" y="90"/>
                    <a:pt x="49" y="90"/>
                  </a:cubicBezTo>
                  <a:close/>
                  <a:moveTo>
                    <a:pt x="49" y="8"/>
                  </a:moveTo>
                  <a:cubicBezTo>
                    <a:pt x="59" y="8"/>
                    <a:pt x="68" y="12"/>
                    <a:pt x="75" y="19"/>
                  </a:cubicBezTo>
                  <a:cubicBezTo>
                    <a:pt x="82" y="26"/>
                    <a:pt x="86" y="35"/>
                    <a:pt x="86" y="45"/>
                  </a:cubicBezTo>
                  <a:cubicBezTo>
                    <a:pt x="86" y="54"/>
                    <a:pt x="83" y="62"/>
                    <a:pt x="78" y="68"/>
                  </a:cubicBezTo>
                  <a:cubicBezTo>
                    <a:pt x="26" y="16"/>
                    <a:pt x="26" y="16"/>
                    <a:pt x="26" y="16"/>
                  </a:cubicBezTo>
                  <a:cubicBezTo>
                    <a:pt x="32" y="11"/>
                    <a:pt x="40" y="8"/>
                    <a:pt x="49" y="8"/>
                  </a:cubicBezTo>
                  <a:close/>
                  <a:moveTo>
                    <a:pt x="20" y="22"/>
                  </a:moveTo>
                  <a:cubicBezTo>
                    <a:pt x="72" y="74"/>
                    <a:pt x="72" y="74"/>
                    <a:pt x="72" y="74"/>
                  </a:cubicBezTo>
                  <a:cubicBezTo>
                    <a:pt x="65" y="79"/>
                    <a:pt x="57" y="82"/>
                    <a:pt x="49" y="82"/>
                  </a:cubicBezTo>
                  <a:cubicBezTo>
                    <a:pt x="39" y="82"/>
                    <a:pt x="30" y="78"/>
                    <a:pt x="23" y="71"/>
                  </a:cubicBezTo>
                  <a:cubicBezTo>
                    <a:pt x="9" y="58"/>
                    <a:pt x="8" y="36"/>
                    <a:pt x="20"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8" name="Csoportba foglalás 169"/>
          <p:cNvGrpSpPr/>
          <p:nvPr/>
        </p:nvGrpSpPr>
        <p:grpSpPr>
          <a:xfrm>
            <a:off x="2730500" y="3113088"/>
            <a:ext cx="630238" cy="631825"/>
            <a:chOff x="2730500" y="3113088"/>
            <a:chExt cx="630238" cy="631825"/>
          </a:xfrm>
          <a:solidFill>
            <a:schemeClr val="accent2"/>
          </a:solidFill>
        </p:grpSpPr>
        <p:sp>
          <p:nvSpPr>
            <p:cNvPr id="109" name="Freeform 60"/>
            <p:cNvSpPr>
              <a:spLocks noEditPoints="1"/>
            </p:cNvSpPr>
            <p:nvPr/>
          </p:nvSpPr>
          <p:spPr bwMode="auto">
            <a:xfrm>
              <a:off x="2730500" y="311308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61"/>
            <p:cNvSpPr>
              <a:spLocks noEditPoints="1"/>
            </p:cNvSpPr>
            <p:nvPr/>
          </p:nvSpPr>
          <p:spPr bwMode="auto">
            <a:xfrm>
              <a:off x="2857500" y="3259138"/>
              <a:ext cx="354013" cy="339725"/>
            </a:xfrm>
            <a:custGeom>
              <a:avLst/>
              <a:gdLst>
                <a:gd name="T0" fmla="*/ 50 w 94"/>
                <a:gd name="T1" fmla="*/ 90 h 90"/>
                <a:gd name="T2" fmla="*/ 81 w 94"/>
                <a:gd name="T3" fmla="*/ 77 h 90"/>
                <a:gd name="T4" fmla="*/ 94 w 94"/>
                <a:gd name="T5" fmla="*/ 45 h 90"/>
                <a:gd name="T6" fmla="*/ 81 w 94"/>
                <a:gd name="T7" fmla="*/ 13 h 90"/>
                <a:gd name="T8" fmla="*/ 50 w 94"/>
                <a:gd name="T9" fmla="*/ 0 h 90"/>
                <a:gd name="T10" fmla="*/ 18 w 94"/>
                <a:gd name="T11" fmla="*/ 13 h 90"/>
                <a:gd name="T12" fmla="*/ 18 w 94"/>
                <a:gd name="T13" fmla="*/ 77 h 90"/>
                <a:gd name="T14" fmla="*/ 50 w 94"/>
                <a:gd name="T15" fmla="*/ 90 h 90"/>
                <a:gd name="T16" fmla="*/ 50 w 94"/>
                <a:gd name="T17" fmla="*/ 82 h 90"/>
                <a:gd name="T18" fmla="*/ 26 w 94"/>
                <a:gd name="T19" fmla="*/ 74 h 90"/>
                <a:gd name="T20" fmla="*/ 50 w 94"/>
                <a:gd name="T21" fmla="*/ 51 h 90"/>
                <a:gd name="T22" fmla="*/ 73 w 94"/>
                <a:gd name="T23" fmla="*/ 74 h 90"/>
                <a:gd name="T24" fmla="*/ 50 w 94"/>
                <a:gd name="T25" fmla="*/ 82 h 90"/>
                <a:gd name="T26" fmla="*/ 86 w 94"/>
                <a:gd name="T27" fmla="*/ 45 h 90"/>
                <a:gd name="T28" fmla="*/ 78 w 94"/>
                <a:gd name="T29" fmla="*/ 68 h 90"/>
                <a:gd name="T30" fmla="*/ 55 w 94"/>
                <a:gd name="T31" fmla="*/ 45 h 90"/>
                <a:gd name="T32" fmla="*/ 78 w 94"/>
                <a:gd name="T33" fmla="*/ 22 h 90"/>
                <a:gd name="T34" fmla="*/ 86 w 94"/>
                <a:gd name="T35" fmla="*/ 45 h 90"/>
                <a:gd name="T36" fmla="*/ 50 w 94"/>
                <a:gd name="T37" fmla="*/ 8 h 90"/>
                <a:gd name="T38" fmla="*/ 73 w 94"/>
                <a:gd name="T39" fmla="*/ 16 h 90"/>
                <a:gd name="T40" fmla="*/ 50 w 94"/>
                <a:gd name="T41" fmla="*/ 39 h 90"/>
                <a:gd name="T42" fmla="*/ 26 w 94"/>
                <a:gd name="T43" fmla="*/ 16 h 90"/>
                <a:gd name="T44" fmla="*/ 50 w 94"/>
                <a:gd name="T45" fmla="*/ 8 h 90"/>
                <a:gd name="T46" fmla="*/ 21 w 94"/>
                <a:gd name="T47" fmla="*/ 22 h 90"/>
                <a:gd name="T48" fmla="*/ 44 w 94"/>
                <a:gd name="T49" fmla="*/ 45 h 90"/>
                <a:gd name="T50" fmla="*/ 21 w 94"/>
                <a:gd name="T51" fmla="*/ 68 h 90"/>
                <a:gd name="T52" fmla="*/ 21 w 94"/>
                <a:gd name="T53" fmla="*/ 2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 h="90">
                  <a:moveTo>
                    <a:pt x="50" y="90"/>
                  </a:moveTo>
                  <a:cubicBezTo>
                    <a:pt x="62" y="90"/>
                    <a:pt x="73" y="85"/>
                    <a:pt x="81" y="77"/>
                  </a:cubicBezTo>
                  <a:cubicBezTo>
                    <a:pt x="90" y="68"/>
                    <a:pt x="94" y="57"/>
                    <a:pt x="94" y="45"/>
                  </a:cubicBezTo>
                  <a:cubicBezTo>
                    <a:pt x="94" y="33"/>
                    <a:pt x="90" y="22"/>
                    <a:pt x="81" y="13"/>
                  </a:cubicBezTo>
                  <a:cubicBezTo>
                    <a:pt x="73" y="5"/>
                    <a:pt x="62" y="0"/>
                    <a:pt x="50" y="0"/>
                  </a:cubicBezTo>
                  <a:cubicBezTo>
                    <a:pt x="38" y="0"/>
                    <a:pt x="26" y="5"/>
                    <a:pt x="18" y="13"/>
                  </a:cubicBezTo>
                  <a:cubicBezTo>
                    <a:pt x="0" y="31"/>
                    <a:pt x="0" y="59"/>
                    <a:pt x="18" y="77"/>
                  </a:cubicBezTo>
                  <a:cubicBezTo>
                    <a:pt x="26" y="85"/>
                    <a:pt x="38" y="90"/>
                    <a:pt x="50" y="90"/>
                  </a:cubicBezTo>
                  <a:close/>
                  <a:moveTo>
                    <a:pt x="50" y="82"/>
                  </a:moveTo>
                  <a:cubicBezTo>
                    <a:pt x="41" y="82"/>
                    <a:pt x="33" y="79"/>
                    <a:pt x="26" y="74"/>
                  </a:cubicBezTo>
                  <a:cubicBezTo>
                    <a:pt x="50" y="51"/>
                    <a:pt x="50" y="51"/>
                    <a:pt x="50" y="51"/>
                  </a:cubicBezTo>
                  <a:cubicBezTo>
                    <a:pt x="73" y="74"/>
                    <a:pt x="73" y="74"/>
                    <a:pt x="73" y="74"/>
                  </a:cubicBezTo>
                  <a:cubicBezTo>
                    <a:pt x="66" y="79"/>
                    <a:pt x="58" y="82"/>
                    <a:pt x="50" y="82"/>
                  </a:cubicBezTo>
                  <a:close/>
                  <a:moveTo>
                    <a:pt x="86" y="45"/>
                  </a:moveTo>
                  <a:cubicBezTo>
                    <a:pt x="86" y="54"/>
                    <a:pt x="84" y="62"/>
                    <a:pt x="78" y="68"/>
                  </a:cubicBezTo>
                  <a:cubicBezTo>
                    <a:pt x="55" y="45"/>
                    <a:pt x="55" y="45"/>
                    <a:pt x="55" y="45"/>
                  </a:cubicBezTo>
                  <a:cubicBezTo>
                    <a:pt x="78" y="22"/>
                    <a:pt x="78" y="22"/>
                    <a:pt x="78" y="22"/>
                  </a:cubicBezTo>
                  <a:cubicBezTo>
                    <a:pt x="84" y="29"/>
                    <a:pt x="86" y="37"/>
                    <a:pt x="86" y="45"/>
                  </a:cubicBezTo>
                  <a:close/>
                  <a:moveTo>
                    <a:pt x="50" y="8"/>
                  </a:moveTo>
                  <a:cubicBezTo>
                    <a:pt x="58" y="8"/>
                    <a:pt x="66" y="11"/>
                    <a:pt x="73" y="16"/>
                  </a:cubicBezTo>
                  <a:cubicBezTo>
                    <a:pt x="50" y="39"/>
                    <a:pt x="50" y="39"/>
                    <a:pt x="50" y="39"/>
                  </a:cubicBezTo>
                  <a:cubicBezTo>
                    <a:pt x="26" y="16"/>
                    <a:pt x="26" y="16"/>
                    <a:pt x="26" y="16"/>
                  </a:cubicBezTo>
                  <a:cubicBezTo>
                    <a:pt x="33" y="11"/>
                    <a:pt x="41" y="8"/>
                    <a:pt x="50" y="8"/>
                  </a:cubicBezTo>
                  <a:close/>
                  <a:moveTo>
                    <a:pt x="21" y="22"/>
                  </a:moveTo>
                  <a:cubicBezTo>
                    <a:pt x="44" y="45"/>
                    <a:pt x="44" y="45"/>
                    <a:pt x="44" y="45"/>
                  </a:cubicBezTo>
                  <a:cubicBezTo>
                    <a:pt x="21" y="68"/>
                    <a:pt x="21" y="68"/>
                    <a:pt x="21" y="68"/>
                  </a:cubicBezTo>
                  <a:cubicBezTo>
                    <a:pt x="10" y="55"/>
                    <a:pt x="10" y="35"/>
                    <a:pt x="2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1" name="Csoportba foglalás 171"/>
          <p:cNvGrpSpPr/>
          <p:nvPr/>
        </p:nvGrpSpPr>
        <p:grpSpPr>
          <a:xfrm>
            <a:off x="3673475" y="3113088"/>
            <a:ext cx="630238" cy="631825"/>
            <a:chOff x="3673475" y="3113088"/>
            <a:chExt cx="630238" cy="631825"/>
          </a:xfrm>
          <a:solidFill>
            <a:schemeClr val="accent2"/>
          </a:solidFill>
        </p:grpSpPr>
        <p:sp>
          <p:nvSpPr>
            <p:cNvPr id="112" name="Freeform 62"/>
            <p:cNvSpPr>
              <a:spLocks noEditPoints="1"/>
            </p:cNvSpPr>
            <p:nvPr/>
          </p:nvSpPr>
          <p:spPr bwMode="auto">
            <a:xfrm>
              <a:off x="3673475" y="311308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8 w 397"/>
                <a:gd name="T13" fmla="*/ 379 h 398"/>
                <a:gd name="T14" fmla="*/ 18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8" y="379"/>
                  </a:lnTo>
                  <a:lnTo>
                    <a:pt x="18"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63"/>
            <p:cNvSpPr>
              <a:spLocks noEditPoints="1"/>
            </p:cNvSpPr>
            <p:nvPr/>
          </p:nvSpPr>
          <p:spPr bwMode="auto">
            <a:xfrm>
              <a:off x="3875088" y="3228976"/>
              <a:ext cx="225425" cy="400050"/>
            </a:xfrm>
            <a:custGeom>
              <a:avLst/>
              <a:gdLst>
                <a:gd name="T0" fmla="*/ 60 w 60"/>
                <a:gd name="T1" fmla="*/ 30 h 106"/>
                <a:gd name="T2" fmla="*/ 30 w 60"/>
                <a:gd name="T3" fmla="*/ 0 h 106"/>
                <a:gd name="T4" fmla="*/ 0 w 60"/>
                <a:gd name="T5" fmla="*/ 30 h 106"/>
                <a:gd name="T6" fmla="*/ 30 w 60"/>
                <a:gd name="T7" fmla="*/ 106 h 106"/>
                <a:gd name="T8" fmla="*/ 60 w 60"/>
                <a:gd name="T9" fmla="*/ 30 h 106"/>
                <a:gd name="T10" fmla="*/ 13 w 60"/>
                <a:gd name="T11" fmla="*/ 30 h 106"/>
                <a:gd name="T12" fmla="*/ 30 w 60"/>
                <a:gd name="T13" fmla="*/ 12 h 106"/>
                <a:gd name="T14" fmla="*/ 48 w 60"/>
                <a:gd name="T15" fmla="*/ 30 h 106"/>
                <a:gd name="T16" fmla="*/ 30 w 60"/>
                <a:gd name="T17" fmla="*/ 47 h 106"/>
                <a:gd name="T18" fmla="*/ 13 w 60"/>
                <a:gd name="T19" fmla="*/ 3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06">
                  <a:moveTo>
                    <a:pt x="60" y="30"/>
                  </a:moveTo>
                  <a:cubicBezTo>
                    <a:pt x="60" y="13"/>
                    <a:pt x="47" y="0"/>
                    <a:pt x="30" y="0"/>
                  </a:cubicBezTo>
                  <a:cubicBezTo>
                    <a:pt x="14" y="0"/>
                    <a:pt x="0" y="13"/>
                    <a:pt x="0" y="30"/>
                  </a:cubicBezTo>
                  <a:cubicBezTo>
                    <a:pt x="0" y="46"/>
                    <a:pt x="30" y="106"/>
                    <a:pt x="30" y="106"/>
                  </a:cubicBezTo>
                  <a:cubicBezTo>
                    <a:pt x="30" y="106"/>
                    <a:pt x="60" y="46"/>
                    <a:pt x="60" y="30"/>
                  </a:cubicBezTo>
                  <a:close/>
                  <a:moveTo>
                    <a:pt x="13" y="30"/>
                  </a:moveTo>
                  <a:cubicBezTo>
                    <a:pt x="13" y="20"/>
                    <a:pt x="20" y="12"/>
                    <a:pt x="30" y="12"/>
                  </a:cubicBezTo>
                  <a:cubicBezTo>
                    <a:pt x="40" y="12"/>
                    <a:pt x="48" y="20"/>
                    <a:pt x="48" y="30"/>
                  </a:cubicBezTo>
                  <a:cubicBezTo>
                    <a:pt x="48" y="40"/>
                    <a:pt x="40" y="47"/>
                    <a:pt x="30" y="47"/>
                  </a:cubicBezTo>
                  <a:cubicBezTo>
                    <a:pt x="20" y="47"/>
                    <a:pt x="13" y="40"/>
                    <a:pt x="13"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4" name="Csoportba foglalás 172"/>
          <p:cNvGrpSpPr/>
          <p:nvPr/>
        </p:nvGrpSpPr>
        <p:grpSpPr>
          <a:xfrm>
            <a:off x="4619625" y="3113088"/>
            <a:ext cx="630238" cy="631825"/>
            <a:chOff x="4619625" y="3113088"/>
            <a:chExt cx="630238" cy="631825"/>
          </a:xfrm>
          <a:solidFill>
            <a:schemeClr val="accent2"/>
          </a:solidFill>
        </p:grpSpPr>
        <p:sp>
          <p:nvSpPr>
            <p:cNvPr id="115" name="Freeform 64"/>
            <p:cNvSpPr>
              <a:spLocks noEditPoints="1"/>
            </p:cNvSpPr>
            <p:nvPr/>
          </p:nvSpPr>
          <p:spPr bwMode="auto">
            <a:xfrm>
              <a:off x="4619625" y="311308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8 w 397"/>
                <a:gd name="T11" fmla="*/ 19 h 398"/>
                <a:gd name="T12" fmla="*/ 378 w 397"/>
                <a:gd name="T13" fmla="*/ 19 h 398"/>
                <a:gd name="T14" fmla="*/ 378 w 397"/>
                <a:gd name="T15" fmla="*/ 379 h 398"/>
                <a:gd name="T16" fmla="*/ 18 w 397"/>
                <a:gd name="T17" fmla="*/ 379 h 398"/>
                <a:gd name="T18" fmla="*/ 18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8" y="19"/>
                  </a:moveTo>
                  <a:lnTo>
                    <a:pt x="378" y="19"/>
                  </a:lnTo>
                  <a:lnTo>
                    <a:pt x="378" y="379"/>
                  </a:lnTo>
                  <a:lnTo>
                    <a:pt x="18" y="379"/>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65"/>
            <p:cNvSpPr>
              <a:spLocks noEditPoints="1"/>
            </p:cNvSpPr>
            <p:nvPr/>
          </p:nvSpPr>
          <p:spPr bwMode="auto">
            <a:xfrm>
              <a:off x="4719638" y="3300413"/>
              <a:ext cx="428625" cy="317500"/>
            </a:xfrm>
            <a:custGeom>
              <a:avLst/>
              <a:gdLst>
                <a:gd name="T0" fmla="*/ 71 w 270"/>
                <a:gd name="T1" fmla="*/ 0 h 200"/>
                <a:gd name="T2" fmla="*/ 0 w 270"/>
                <a:gd name="T3" fmla="*/ 34 h 200"/>
                <a:gd name="T4" fmla="*/ 71 w 270"/>
                <a:gd name="T5" fmla="*/ 76 h 200"/>
                <a:gd name="T6" fmla="*/ 88 w 270"/>
                <a:gd name="T7" fmla="*/ 200 h 200"/>
                <a:gd name="T8" fmla="*/ 95 w 270"/>
                <a:gd name="T9" fmla="*/ 185 h 200"/>
                <a:gd name="T10" fmla="*/ 114 w 270"/>
                <a:gd name="T11" fmla="*/ 200 h 200"/>
                <a:gd name="T12" fmla="*/ 270 w 270"/>
                <a:gd name="T13" fmla="*/ 76 h 200"/>
                <a:gd name="T14" fmla="*/ 114 w 270"/>
                <a:gd name="T15" fmla="*/ 34 h 200"/>
                <a:gd name="T16" fmla="*/ 95 w 270"/>
                <a:gd name="T17" fmla="*/ 169 h 200"/>
                <a:gd name="T18" fmla="*/ 88 w 270"/>
                <a:gd name="T19" fmla="*/ 152 h 200"/>
                <a:gd name="T20" fmla="*/ 95 w 270"/>
                <a:gd name="T21" fmla="*/ 169 h 200"/>
                <a:gd name="T22" fmla="*/ 88 w 270"/>
                <a:gd name="T23" fmla="*/ 138 h 200"/>
                <a:gd name="T24" fmla="*/ 95 w 270"/>
                <a:gd name="T25" fmla="*/ 121 h 200"/>
                <a:gd name="T26" fmla="*/ 95 w 270"/>
                <a:gd name="T27" fmla="*/ 105 h 200"/>
                <a:gd name="T28" fmla="*/ 88 w 270"/>
                <a:gd name="T29" fmla="*/ 91 h 200"/>
                <a:gd name="T30" fmla="*/ 95 w 270"/>
                <a:gd name="T31" fmla="*/ 105 h 200"/>
                <a:gd name="T32" fmla="*/ 88 w 270"/>
                <a:gd name="T33" fmla="*/ 74 h 200"/>
                <a:gd name="T34" fmla="*/ 95 w 270"/>
                <a:gd name="T35" fmla="*/ 57 h 200"/>
                <a:gd name="T36" fmla="*/ 227 w 270"/>
                <a:gd name="T37" fmla="*/ 45 h 200"/>
                <a:gd name="T38" fmla="*/ 242 w 270"/>
                <a:gd name="T39" fmla="*/ 48 h 200"/>
                <a:gd name="T40" fmla="*/ 256 w 270"/>
                <a:gd name="T41" fmla="*/ 45 h 200"/>
                <a:gd name="T42" fmla="*/ 256 w 270"/>
                <a:gd name="T43" fmla="*/ 62 h 200"/>
                <a:gd name="T44" fmla="*/ 242 w 270"/>
                <a:gd name="T45" fmla="*/ 60 h 200"/>
                <a:gd name="T46" fmla="*/ 227 w 270"/>
                <a:gd name="T47" fmla="*/ 62 h 200"/>
                <a:gd name="T48" fmla="*/ 227 w 270"/>
                <a:gd name="T49" fmla="*/ 45 h 200"/>
                <a:gd name="T50" fmla="*/ 213 w 270"/>
                <a:gd name="T51" fmla="*/ 50 h 200"/>
                <a:gd name="T52" fmla="*/ 197 w 270"/>
                <a:gd name="T53" fmla="*/ 57 h 200"/>
                <a:gd name="T54" fmla="*/ 166 w 270"/>
                <a:gd name="T55" fmla="*/ 50 h 200"/>
                <a:gd name="T56" fmla="*/ 183 w 270"/>
                <a:gd name="T57" fmla="*/ 57 h 200"/>
                <a:gd name="T58" fmla="*/ 166 w 270"/>
                <a:gd name="T59" fmla="*/ 50 h 200"/>
                <a:gd name="T60" fmla="*/ 149 w 270"/>
                <a:gd name="T61" fmla="*/ 50 h 200"/>
                <a:gd name="T62" fmla="*/ 135 w 270"/>
                <a:gd name="T63" fmla="*/ 57 h 200"/>
                <a:gd name="T64" fmla="*/ 119 w 270"/>
                <a:gd name="T65" fmla="*/ 50 h 200"/>
                <a:gd name="T66" fmla="*/ 102 w 270"/>
                <a:gd name="T67" fmla="*/ 57 h 200"/>
                <a:gd name="T68" fmla="*/ 119 w 270"/>
                <a:gd name="T69" fmla="*/ 5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0" h="200">
                  <a:moveTo>
                    <a:pt x="114" y="0"/>
                  </a:moveTo>
                  <a:lnTo>
                    <a:pt x="71" y="0"/>
                  </a:lnTo>
                  <a:lnTo>
                    <a:pt x="71" y="34"/>
                  </a:lnTo>
                  <a:lnTo>
                    <a:pt x="0" y="34"/>
                  </a:lnTo>
                  <a:lnTo>
                    <a:pt x="0" y="76"/>
                  </a:lnTo>
                  <a:lnTo>
                    <a:pt x="71" y="76"/>
                  </a:lnTo>
                  <a:lnTo>
                    <a:pt x="71" y="200"/>
                  </a:lnTo>
                  <a:lnTo>
                    <a:pt x="88" y="200"/>
                  </a:lnTo>
                  <a:lnTo>
                    <a:pt x="88" y="185"/>
                  </a:lnTo>
                  <a:lnTo>
                    <a:pt x="95" y="185"/>
                  </a:lnTo>
                  <a:lnTo>
                    <a:pt x="95" y="200"/>
                  </a:lnTo>
                  <a:lnTo>
                    <a:pt x="114" y="200"/>
                  </a:lnTo>
                  <a:lnTo>
                    <a:pt x="114" y="76"/>
                  </a:lnTo>
                  <a:lnTo>
                    <a:pt x="270" y="76"/>
                  </a:lnTo>
                  <a:lnTo>
                    <a:pt x="270" y="34"/>
                  </a:lnTo>
                  <a:lnTo>
                    <a:pt x="114" y="34"/>
                  </a:lnTo>
                  <a:lnTo>
                    <a:pt x="114" y="0"/>
                  </a:lnTo>
                  <a:close/>
                  <a:moveTo>
                    <a:pt x="95" y="169"/>
                  </a:moveTo>
                  <a:lnTo>
                    <a:pt x="88" y="169"/>
                  </a:lnTo>
                  <a:lnTo>
                    <a:pt x="88" y="152"/>
                  </a:lnTo>
                  <a:lnTo>
                    <a:pt x="95" y="152"/>
                  </a:lnTo>
                  <a:lnTo>
                    <a:pt x="95" y="169"/>
                  </a:lnTo>
                  <a:close/>
                  <a:moveTo>
                    <a:pt x="95" y="138"/>
                  </a:moveTo>
                  <a:lnTo>
                    <a:pt x="88" y="138"/>
                  </a:lnTo>
                  <a:lnTo>
                    <a:pt x="88" y="121"/>
                  </a:lnTo>
                  <a:lnTo>
                    <a:pt x="95" y="121"/>
                  </a:lnTo>
                  <a:lnTo>
                    <a:pt x="95" y="138"/>
                  </a:lnTo>
                  <a:close/>
                  <a:moveTo>
                    <a:pt x="95" y="105"/>
                  </a:moveTo>
                  <a:lnTo>
                    <a:pt x="88" y="105"/>
                  </a:lnTo>
                  <a:lnTo>
                    <a:pt x="88" y="91"/>
                  </a:lnTo>
                  <a:lnTo>
                    <a:pt x="95" y="91"/>
                  </a:lnTo>
                  <a:lnTo>
                    <a:pt x="95" y="105"/>
                  </a:lnTo>
                  <a:close/>
                  <a:moveTo>
                    <a:pt x="95" y="74"/>
                  </a:moveTo>
                  <a:lnTo>
                    <a:pt x="88" y="74"/>
                  </a:lnTo>
                  <a:lnTo>
                    <a:pt x="88" y="57"/>
                  </a:lnTo>
                  <a:lnTo>
                    <a:pt x="95" y="57"/>
                  </a:lnTo>
                  <a:lnTo>
                    <a:pt x="95" y="74"/>
                  </a:lnTo>
                  <a:close/>
                  <a:moveTo>
                    <a:pt x="227" y="45"/>
                  </a:moveTo>
                  <a:lnTo>
                    <a:pt x="235" y="41"/>
                  </a:lnTo>
                  <a:lnTo>
                    <a:pt x="242" y="48"/>
                  </a:lnTo>
                  <a:lnTo>
                    <a:pt x="249" y="41"/>
                  </a:lnTo>
                  <a:lnTo>
                    <a:pt x="256" y="45"/>
                  </a:lnTo>
                  <a:lnTo>
                    <a:pt x="246" y="53"/>
                  </a:lnTo>
                  <a:lnTo>
                    <a:pt x="256" y="62"/>
                  </a:lnTo>
                  <a:lnTo>
                    <a:pt x="249" y="67"/>
                  </a:lnTo>
                  <a:lnTo>
                    <a:pt x="242" y="60"/>
                  </a:lnTo>
                  <a:lnTo>
                    <a:pt x="235" y="67"/>
                  </a:lnTo>
                  <a:lnTo>
                    <a:pt x="227" y="62"/>
                  </a:lnTo>
                  <a:lnTo>
                    <a:pt x="237" y="53"/>
                  </a:lnTo>
                  <a:lnTo>
                    <a:pt x="227" y="45"/>
                  </a:lnTo>
                  <a:close/>
                  <a:moveTo>
                    <a:pt x="197" y="50"/>
                  </a:moveTo>
                  <a:lnTo>
                    <a:pt x="213" y="50"/>
                  </a:lnTo>
                  <a:lnTo>
                    <a:pt x="213" y="57"/>
                  </a:lnTo>
                  <a:lnTo>
                    <a:pt x="197" y="57"/>
                  </a:lnTo>
                  <a:lnTo>
                    <a:pt x="197" y="50"/>
                  </a:lnTo>
                  <a:close/>
                  <a:moveTo>
                    <a:pt x="166" y="50"/>
                  </a:moveTo>
                  <a:lnTo>
                    <a:pt x="183" y="50"/>
                  </a:lnTo>
                  <a:lnTo>
                    <a:pt x="183" y="57"/>
                  </a:lnTo>
                  <a:lnTo>
                    <a:pt x="166" y="57"/>
                  </a:lnTo>
                  <a:lnTo>
                    <a:pt x="166" y="50"/>
                  </a:lnTo>
                  <a:close/>
                  <a:moveTo>
                    <a:pt x="135" y="50"/>
                  </a:moveTo>
                  <a:lnTo>
                    <a:pt x="149" y="50"/>
                  </a:lnTo>
                  <a:lnTo>
                    <a:pt x="149" y="57"/>
                  </a:lnTo>
                  <a:lnTo>
                    <a:pt x="135" y="57"/>
                  </a:lnTo>
                  <a:lnTo>
                    <a:pt x="135" y="50"/>
                  </a:lnTo>
                  <a:close/>
                  <a:moveTo>
                    <a:pt x="119" y="50"/>
                  </a:moveTo>
                  <a:lnTo>
                    <a:pt x="119" y="57"/>
                  </a:lnTo>
                  <a:lnTo>
                    <a:pt x="102" y="57"/>
                  </a:lnTo>
                  <a:lnTo>
                    <a:pt x="102" y="50"/>
                  </a:lnTo>
                  <a:lnTo>
                    <a:pt x="119"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7" name="Csoportba foglalás 173"/>
          <p:cNvGrpSpPr/>
          <p:nvPr/>
        </p:nvGrpSpPr>
        <p:grpSpPr>
          <a:xfrm>
            <a:off x="5561013" y="3113088"/>
            <a:ext cx="630238" cy="631825"/>
            <a:chOff x="5561013" y="3113088"/>
            <a:chExt cx="630238" cy="631825"/>
          </a:xfrm>
          <a:solidFill>
            <a:schemeClr val="accent2"/>
          </a:solidFill>
        </p:grpSpPr>
        <p:sp>
          <p:nvSpPr>
            <p:cNvPr id="118" name="Freeform 66"/>
            <p:cNvSpPr>
              <a:spLocks noEditPoints="1"/>
            </p:cNvSpPr>
            <p:nvPr/>
          </p:nvSpPr>
          <p:spPr bwMode="auto">
            <a:xfrm>
              <a:off x="5561013" y="311308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9 w 397"/>
                <a:gd name="T13" fmla="*/ 19 h 398"/>
                <a:gd name="T14" fmla="*/ 379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9" y="19"/>
                  </a:lnTo>
                  <a:lnTo>
                    <a:pt x="379"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67"/>
            <p:cNvSpPr>
              <a:spLocks/>
            </p:cNvSpPr>
            <p:nvPr/>
          </p:nvSpPr>
          <p:spPr bwMode="auto">
            <a:xfrm>
              <a:off x="5722938" y="3275013"/>
              <a:ext cx="311150" cy="307975"/>
            </a:xfrm>
            <a:custGeom>
              <a:avLst/>
              <a:gdLst>
                <a:gd name="T0" fmla="*/ 64 w 83"/>
                <a:gd name="T1" fmla="*/ 11 h 82"/>
                <a:gd name="T2" fmla="*/ 42 w 83"/>
                <a:gd name="T3" fmla="*/ 0 h 82"/>
                <a:gd name="T4" fmla="*/ 17 w 83"/>
                <a:gd name="T5" fmla="*/ 19 h 82"/>
                <a:gd name="T6" fmla="*/ 16 w 83"/>
                <a:gd name="T7" fmla="*/ 19 h 82"/>
                <a:gd name="T8" fmla="*/ 0 w 83"/>
                <a:gd name="T9" fmla="*/ 35 h 82"/>
                <a:gd name="T10" fmla="*/ 16 w 83"/>
                <a:gd name="T11" fmla="*/ 52 h 82"/>
                <a:gd name="T12" fmla="*/ 35 w 83"/>
                <a:gd name="T13" fmla="*/ 52 h 82"/>
                <a:gd name="T14" fmla="*/ 35 w 83"/>
                <a:gd name="T15" fmla="*/ 59 h 82"/>
                <a:gd name="T16" fmla="*/ 24 w 83"/>
                <a:gd name="T17" fmla="*/ 59 h 82"/>
                <a:gd name="T18" fmla="*/ 41 w 83"/>
                <a:gd name="T19" fmla="*/ 82 h 82"/>
                <a:gd name="T20" fmla="*/ 59 w 83"/>
                <a:gd name="T21" fmla="*/ 59 h 82"/>
                <a:gd name="T22" fmla="*/ 48 w 83"/>
                <a:gd name="T23" fmla="*/ 59 h 82"/>
                <a:gd name="T24" fmla="*/ 48 w 83"/>
                <a:gd name="T25" fmla="*/ 52 h 82"/>
                <a:gd name="T26" fmla="*/ 63 w 83"/>
                <a:gd name="T27" fmla="*/ 52 h 82"/>
                <a:gd name="T28" fmla="*/ 83 w 83"/>
                <a:gd name="T29" fmla="*/ 31 h 82"/>
                <a:gd name="T30" fmla="*/ 64 w 83"/>
                <a:gd name="T31" fmla="*/ 1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82">
                  <a:moveTo>
                    <a:pt x="64" y="11"/>
                  </a:moveTo>
                  <a:cubicBezTo>
                    <a:pt x="59" y="4"/>
                    <a:pt x="51" y="0"/>
                    <a:pt x="42" y="0"/>
                  </a:cubicBezTo>
                  <a:cubicBezTo>
                    <a:pt x="30" y="0"/>
                    <a:pt x="20" y="8"/>
                    <a:pt x="17" y="19"/>
                  </a:cubicBezTo>
                  <a:cubicBezTo>
                    <a:pt x="17" y="19"/>
                    <a:pt x="17" y="19"/>
                    <a:pt x="16" y="19"/>
                  </a:cubicBezTo>
                  <a:cubicBezTo>
                    <a:pt x="7" y="19"/>
                    <a:pt x="0" y="26"/>
                    <a:pt x="0" y="35"/>
                  </a:cubicBezTo>
                  <a:cubicBezTo>
                    <a:pt x="0" y="44"/>
                    <a:pt x="7" y="52"/>
                    <a:pt x="16" y="52"/>
                  </a:cubicBezTo>
                  <a:cubicBezTo>
                    <a:pt x="35" y="52"/>
                    <a:pt x="35" y="52"/>
                    <a:pt x="35" y="52"/>
                  </a:cubicBezTo>
                  <a:cubicBezTo>
                    <a:pt x="35" y="59"/>
                    <a:pt x="35" y="59"/>
                    <a:pt x="35" y="59"/>
                  </a:cubicBezTo>
                  <a:cubicBezTo>
                    <a:pt x="24" y="59"/>
                    <a:pt x="24" y="59"/>
                    <a:pt x="24" y="59"/>
                  </a:cubicBezTo>
                  <a:cubicBezTo>
                    <a:pt x="41" y="82"/>
                    <a:pt x="41" y="82"/>
                    <a:pt x="41" y="82"/>
                  </a:cubicBezTo>
                  <a:cubicBezTo>
                    <a:pt x="59" y="59"/>
                    <a:pt x="59" y="59"/>
                    <a:pt x="59" y="59"/>
                  </a:cubicBezTo>
                  <a:cubicBezTo>
                    <a:pt x="48" y="59"/>
                    <a:pt x="48" y="59"/>
                    <a:pt x="48" y="59"/>
                  </a:cubicBezTo>
                  <a:cubicBezTo>
                    <a:pt x="48" y="52"/>
                    <a:pt x="48" y="52"/>
                    <a:pt x="48" y="52"/>
                  </a:cubicBezTo>
                  <a:cubicBezTo>
                    <a:pt x="63" y="52"/>
                    <a:pt x="63" y="52"/>
                    <a:pt x="63" y="52"/>
                  </a:cubicBezTo>
                  <a:cubicBezTo>
                    <a:pt x="74" y="52"/>
                    <a:pt x="83" y="43"/>
                    <a:pt x="83" y="31"/>
                  </a:cubicBezTo>
                  <a:cubicBezTo>
                    <a:pt x="83" y="21"/>
                    <a:pt x="75" y="12"/>
                    <a:pt x="6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0" name="Csoportba foglalás 182"/>
          <p:cNvGrpSpPr/>
          <p:nvPr/>
        </p:nvGrpSpPr>
        <p:grpSpPr>
          <a:xfrm>
            <a:off x="6507163" y="3113088"/>
            <a:ext cx="630238" cy="631825"/>
            <a:chOff x="6507163" y="3113088"/>
            <a:chExt cx="630238" cy="631825"/>
          </a:xfrm>
          <a:solidFill>
            <a:schemeClr val="accent2"/>
          </a:solidFill>
        </p:grpSpPr>
        <p:sp>
          <p:nvSpPr>
            <p:cNvPr id="121" name="Freeform 68"/>
            <p:cNvSpPr>
              <a:spLocks noEditPoints="1"/>
            </p:cNvSpPr>
            <p:nvPr/>
          </p:nvSpPr>
          <p:spPr bwMode="auto">
            <a:xfrm>
              <a:off x="6507163" y="311308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9 w 397"/>
                <a:gd name="T13" fmla="*/ 19 h 398"/>
                <a:gd name="T14" fmla="*/ 379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9" y="19"/>
                  </a:lnTo>
                  <a:lnTo>
                    <a:pt x="379"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69"/>
            <p:cNvSpPr>
              <a:spLocks/>
            </p:cNvSpPr>
            <p:nvPr/>
          </p:nvSpPr>
          <p:spPr bwMode="auto">
            <a:xfrm>
              <a:off x="6669088" y="3330576"/>
              <a:ext cx="311150" cy="196850"/>
            </a:xfrm>
            <a:custGeom>
              <a:avLst/>
              <a:gdLst>
                <a:gd name="T0" fmla="*/ 64 w 83"/>
                <a:gd name="T1" fmla="*/ 12 h 52"/>
                <a:gd name="T2" fmla="*/ 42 w 83"/>
                <a:gd name="T3" fmla="*/ 0 h 52"/>
                <a:gd name="T4" fmla="*/ 17 w 83"/>
                <a:gd name="T5" fmla="*/ 19 h 52"/>
                <a:gd name="T6" fmla="*/ 16 w 83"/>
                <a:gd name="T7" fmla="*/ 19 h 52"/>
                <a:gd name="T8" fmla="*/ 0 w 83"/>
                <a:gd name="T9" fmla="*/ 36 h 52"/>
                <a:gd name="T10" fmla="*/ 16 w 83"/>
                <a:gd name="T11" fmla="*/ 52 h 52"/>
                <a:gd name="T12" fmla="*/ 35 w 83"/>
                <a:gd name="T13" fmla="*/ 52 h 52"/>
                <a:gd name="T14" fmla="*/ 35 w 83"/>
                <a:gd name="T15" fmla="*/ 45 h 52"/>
                <a:gd name="T16" fmla="*/ 23 w 83"/>
                <a:gd name="T17" fmla="*/ 45 h 52"/>
                <a:gd name="T18" fmla="*/ 41 w 83"/>
                <a:gd name="T19" fmla="*/ 21 h 52"/>
                <a:gd name="T20" fmla="*/ 59 w 83"/>
                <a:gd name="T21" fmla="*/ 45 h 52"/>
                <a:gd name="T22" fmla="*/ 47 w 83"/>
                <a:gd name="T23" fmla="*/ 45 h 52"/>
                <a:gd name="T24" fmla="*/ 47 w 83"/>
                <a:gd name="T25" fmla="*/ 52 h 52"/>
                <a:gd name="T26" fmla="*/ 62 w 83"/>
                <a:gd name="T27" fmla="*/ 52 h 52"/>
                <a:gd name="T28" fmla="*/ 83 w 83"/>
                <a:gd name="T29" fmla="*/ 32 h 52"/>
                <a:gd name="T30" fmla="*/ 64 w 83"/>
                <a:gd name="T31"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52">
                  <a:moveTo>
                    <a:pt x="64" y="12"/>
                  </a:moveTo>
                  <a:cubicBezTo>
                    <a:pt x="59" y="5"/>
                    <a:pt x="51" y="0"/>
                    <a:pt x="42" y="0"/>
                  </a:cubicBezTo>
                  <a:cubicBezTo>
                    <a:pt x="30" y="0"/>
                    <a:pt x="20" y="8"/>
                    <a:pt x="17" y="19"/>
                  </a:cubicBezTo>
                  <a:cubicBezTo>
                    <a:pt x="17" y="19"/>
                    <a:pt x="16" y="19"/>
                    <a:pt x="16" y="19"/>
                  </a:cubicBezTo>
                  <a:cubicBezTo>
                    <a:pt x="7" y="19"/>
                    <a:pt x="0" y="26"/>
                    <a:pt x="0" y="36"/>
                  </a:cubicBezTo>
                  <a:cubicBezTo>
                    <a:pt x="0" y="45"/>
                    <a:pt x="7" y="52"/>
                    <a:pt x="16" y="52"/>
                  </a:cubicBezTo>
                  <a:cubicBezTo>
                    <a:pt x="35" y="52"/>
                    <a:pt x="35" y="52"/>
                    <a:pt x="35" y="52"/>
                  </a:cubicBezTo>
                  <a:cubicBezTo>
                    <a:pt x="35" y="45"/>
                    <a:pt x="35" y="45"/>
                    <a:pt x="35" y="45"/>
                  </a:cubicBezTo>
                  <a:cubicBezTo>
                    <a:pt x="23" y="45"/>
                    <a:pt x="23" y="45"/>
                    <a:pt x="23" y="45"/>
                  </a:cubicBezTo>
                  <a:cubicBezTo>
                    <a:pt x="41" y="21"/>
                    <a:pt x="41" y="21"/>
                    <a:pt x="41" y="21"/>
                  </a:cubicBezTo>
                  <a:cubicBezTo>
                    <a:pt x="59" y="45"/>
                    <a:pt x="59" y="45"/>
                    <a:pt x="59" y="45"/>
                  </a:cubicBezTo>
                  <a:cubicBezTo>
                    <a:pt x="47" y="45"/>
                    <a:pt x="47" y="45"/>
                    <a:pt x="47" y="45"/>
                  </a:cubicBezTo>
                  <a:cubicBezTo>
                    <a:pt x="47" y="52"/>
                    <a:pt x="47" y="52"/>
                    <a:pt x="47" y="52"/>
                  </a:cubicBezTo>
                  <a:cubicBezTo>
                    <a:pt x="62" y="52"/>
                    <a:pt x="62" y="52"/>
                    <a:pt x="62" y="52"/>
                  </a:cubicBezTo>
                  <a:cubicBezTo>
                    <a:pt x="74" y="52"/>
                    <a:pt x="83" y="43"/>
                    <a:pt x="83" y="32"/>
                  </a:cubicBezTo>
                  <a:cubicBezTo>
                    <a:pt x="83" y="21"/>
                    <a:pt x="74" y="12"/>
                    <a:pt x="6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3" name="Csoportba foglalás 183"/>
          <p:cNvGrpSpPr/>
          <p:nvPr/>
        </p:nvGrpSpPr>
        <p:grpSpPr>
          <a:xfrm>
            <a:off x="7453313" y="3113088"/>
            <a:ext cx="630238" cy="631825"/>
            <a:chOff x="7453313" y="3113088"/>
            <a:chExt cx="630238" cy="631825"/>
          </a:xfrm>
          <a:solidFill>
            <a:schemeClr val="accent2"/>
          </a:solidFill>
        </p:grpSpPr>
        <p:sp>
          <p:nvSpPr>
            <p:cNvPr id="124" name="Freeform 70"/>
            <p:cNvSpPr>
              <a:spLocks noEditPoints="1"/>
            </p:cNvSpPr>
            <p:nvPr/>
          </p:nvSpPr>
          <p:spPr bwMode="auto">
            <a:xfrm>
              <a:off x="7453313" y="311308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71"/>
            <p:cNvSpPr>
              <a:spLocks/>
            </p:cNvSpPr>
            <p:nvPr/>
          </p:nvSpPr>
          <p:spPr bwMode="auto">
            <a:xfrm>
              <a:off x="7577138" y="3263901"/>
              <a:ext cx="382588" cy="319088"/>
            </a:xfrm>
            <a:custGeom>
              <a:avLst/>
              <a:gdLst>
                <a:gd name="T0" fmla="*/ 50 w 102"/>
                <a:gd name="T1" fmla="*/ 85 h 85"/>
                <a:gd name="T2" fmla="*/ 97 w 102"/>
                <a:gd name="T3" fmla="*/ 37 h 85"/>
                <a:gd name="T4" fmla="*/ 84 w 102"/>
                <a:gd name="T5" fmla="*/ 6 h 85"/>
                <a:gd name="T6" fmla="*/ 52 w 102"/>
                <a:gd name="T7" fmla="*/ 19 h 85"/>
                <a:gd name="T8" fmla="*/ 51 w 102"/>
                <a:gd name="T9" fmla="*/ 23 h 85"/>
                <a:gd name="T10" fmla="*/ 50 w 102"/>
                <a:gd name="T11" fmla="*/ 19 h 85"/>
                <a:gd name="T12" fmla="*/ 18 w 102"/>
                <a:gd name="T13" fmla="*/ 5 h 85"/>
                <a:gd name="T14" fmla="*/ 5 w 102"/>
                <a:gd name="T15" fmla="*/ 37 h 85"/>
                <a:gd name="T16" fmla="*/ 50 w 102"/>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5">
                  <a:moveTo>
                    <a:pt x="50" y="85"/>
                  </a:moveTo>
                  <a:cubicBezTo>
                    <a:pt x="50" y="85"/>
                    <a:pt x="91" y="50"/>
                    <a:pt x="97" y="37"/>
                  </a:cubicBezTo>
                  <a:cubicBezTo>
                    <a:pt x="102" y="25"/>
                    <a:pt x="96" y="11"/>
                    <a:pt x="84" y="6"/>
                  </a:cubicBezTo>
                  <a:cubicBezTo>
                    <a:pt x="71" y="1"/>
                    <a:pt x="57" y="6"/>
                    <a:pt x="52" y="19"/>
                  </a:cubicBezTo>
                  <a:cubicBezTo>
                    <a:pt x="51" y="20"/>
                    <a:pt x="51" y="21"/>
                    <a:pt x="51" y="23"/>
                  </a:cubicBezTo>
                  <a:cubicBezTo>
                    <a:pt x="50" y="21"/>
                    <a:pt x="50" y="20"/>
                    <a:pt x="50" y="19"/>
                  </a:cubicBezTo>
                  <a:cubicBezTo>
                    <a:pt x="45" y="6"/>
                    <a:pt x="30" y="0"/>
                    <a:pt x="18" y="5"/>
                  </a:cubicBezTo>
                  <a:cubicBezTo>
                    <a:pt x="6" y="10"/>
                    <a:pt x="0" y="24"/>
                    <a:pt x="5" y="37"/>
                  </a:cubicBezTo>
                  <a:cubicBezTo>
                    <a:pt x="10" y="49"/>
                    <a:pt x="50" y="85"/>
                    <a:pt x="5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6" name="Csoportba foglalás 184"/>
          <p:cNvGrpSpPr/>
          <p:nvPr/>
        </p:nvGrpSpPr>
        <p:grpSpPr>
          <a:xfrm>
            <a:off x="8396288" y="3113088"/>
            <a:ext cx="630238" cy="631825"/>
            <a:chOff x="8396288" y="3113088"/>
            <a:chExt cx="630238" cy="631825"/>
          </a:xfrm>
          <a:solidFill>
            <a:schemeClr val="accent2"/>
          </a:solidFill>
        </p:grpSpPr>
        <p:sp>
          <p:nvSpPr>
            <p:cNvPr id="127" name="Freeform 72"/>
            <p:cNvSpPr>
              <a:spLocks noEditPoints="1"/>
            </p:cNvSpPr>
            <p:nvPr/>
          </p:nvSpPr>
          <p:spPr bwMode="auto">
            <a:xfrm>
              <a:off x="8396288" y="311308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79 h 398"/>
                <a:gd name="T12" fmla="*/ 19 w 397"/>
                <a:gd name="T13" fmla="*/ 379 h 398"/>
                <a:gd name="T14" fmla="*/ 19 w 397"/>
                <a:gd name="T15" fmla="*/ 19 h 398"/>
                <a:gd name="T16" fmla="*/ 378 w 397"/>
                <a:gd name="T17" fmla="*/ 19 h 398"/>
                <a:gd name="T18" fmla="*/ 378 w 397"/>
                <a:gd name="T19" fmla="*/ 3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79"/>
                  </a:moveTo>
                  <a:lnTo>
                    <a:pt x="19" y="379"/>
                  </a:lnTo>
                  <a:lnTo>
                    <a:pt x="19" y="19"/>
                  </a:lnTo>
                  <a:lnTo>
                    <a:pt x="378" y="19"/>
                  </a:lnTo>
                  <a:lnTo>
                    <a:pt x="378" y="3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73"/>
            <p:cNvSpPr>
              <a:spLocks noEditPoints="1"/>
            </p:cNvSpPr>
            <p:nvPr/>
          </p:nvSpPr>
          <p:spPr bwMode="auto">
            <a:xfrm>
              <a:off x="8531225" y="3241676"/>
              <a:ext cx="368300" cy="368300"/>
            </a:xfrm>
            <a:custGeom>
              <a:avLst/>
              <a:gdLst>
                <a:gd name="T0" fmla="*/ 104 w 232"/>
                <a:gd name="T1" fmla="*/ 116 h 232"/>
                <a:gd name="T2" fmla="*/ 113 w 232"/>
                <a:gd name="T3" fmla="*/ 125 h 232"/>
                <a:gd name="T4" fmla="*/ 97 w 232"/>
                <a:gd name="T5" fmla="*/ 142 h 232"/>
                <a:gd name="T6" fmla="*/ 187 w 232"/>
                <a:gd name="T7" fmla="*/ 232 h 232"/>
                <a:gd name="T8" fmla="*/ 232 w 232"/>
                <a:gd name="T9" fmla="*/ 187 h 232"/>
                <a:gd name="T10" fmla="*/ 142 w 232"/>
                <a:gd name="T11" fmla="*/ 97 h 232"/>
                <a:gd name="T12" fmla="*/ 125 w 232"/>
                <a:gd name="T13" fmla="*/ 113 h 232"/>
                <a:gd name="T14" fmla="*/ 118 w 232"/>
                <a:gd name="T15" fmla="*/ 104 h 232"/>
                <a:gd name="T16" fmla="*/ 132 w 232"/>
                <a:gd name="T17" fmla="*/ 90 h 232"/>
                <a:gd name="T18" fmla="*/ 42 w 232"/>
                <a:gd name="T19" fmla="*/ 0 h 232"/>
                <a:gd name="T20" fmla="*/ 0 w 232"/>
                <a:gd name="T21" fmla="*/ 42 h 232"/>
                <a:gd name="T22" fmla="*/ 90 w 232"/>
                <a:gd name="T23" fmla="*/ 132 h 232"/>
                <a:gd name="T24" fmla="*/ 104 w 232"/>
                <a:gd name="T25" fmla="*/ 116 h 232"/>
                <a:gd name="T26" fmla="*/ 128 w 232"/>
                <a:gd name="T27" fmla="*/ 139 h 232"/>
                <a:gd name="T28" fmla="*/ 139 w 232"/>
                <a:gd name="T29" fmla="*/ 151 h 232"/>
                <a:gd name="T30" fmla="*/ 151 w 232"/>
                <a:gd name="T31" fmla="*/ 137 h 232"/>
                <a:gd name="T32" fmla="*/ 139 w 232"/>
                <a:gd name="T33" fmla="*/ 125 h 232"/>
                <a:gd name="T34" fmla="*/ 142 w 232"/>
                <a:gd name="T35" fmla="*/ 123 h 232"/>
                <a:gd name="T36" fmla="*/ 203 w 232"/>
                <a:gd name="T37" fmla="*/ 187 h 232"/>
                <a:gd name="T38" fmla="*/ 187 w 232"/>
                <a:gd name="T39" fmla="*/ 203 h 232"/>
                <a:gd name="T40" fmla="*/ 125 w 232"/>
                <a:gd name="T41" fmla="*/ 142 h 232"/>
                <a:gd name="T42" fmla="*/ 128 w 232"/>
                <a:gd name="T43" fmla="*/ 139 h 232"/>
                <a:gd name="T44" fmla="*/ 42 w 232"/>
                <a:gd name="T45" fmla="*/ 26 h 232"/>
                <a:gd name="T46" fmla="*/ 106 w 232"/>
                <a:gd name="T47" fmla="*/ 90 h 232"/>
                <a:gd name="T48" fmla="*/ 104 w 232"/>
                <a:gd name="T49" fmla="*/ 90 h 232"/>
                <a:gd name="T50" fmla="*/ 92 w 232"/>
                <a:gd name="T51" fmla="*/ 80 h 232"/>
                <a:gd name="T52" fmla="*/ 80 w 232"/>
                <a:gd name="T53" fmla="*/ 92 h 232"/>
                <a:gd name="T54" fmla="*/ 92 w 232"/>
                <a:gd name="T55" fmla="*/ 104 h 232"/>
                <a:gd name="T56" fmla="*/ 90 w 232"/>
                <a:gd name="T57" fmla="*/ 106 h 232"/>
                <a:gd name="T58" fmla="*/ 26 w 232"/>
                <a:gd name="T59" fmla="*/ 42 h 232"/>
                <a:gd name="T60" fmla="*/ 42 w 232"/>
                <a:gd name="T61" fmla="*/ 2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2" h="232">
                  <a:moveTo>
                    <a:pt x="104" y="116"/>
                  </a:moveTo>
                  <a:lnTo>
                    <a:pt x="113" y="125"/>
                  </a:lnTo>
                  <a:lnTo>
                    <a:pt x="97" y="142"/>
                  </a:lnTo>
                  <a:lnTo>
                    <a:pt x="187" y="232"/>
                  </a:lnTo>
                  <a:lnTo>
                    <a:pt x="232" y="187"/>
                  </a:lnTo>
                  <a:lnTo>
                    <a:pt x="142" y="97"/>
                  </a:lnTo>
                  <a:lnTo>
                    <a:pt x="125" y="113"/>
                  </a:lnTo>
                  <a:lnTo>
                    <a:pt x="118" y="104"/>
                  </a:lnTo>
                  <a:lnTo>
                    <a:pt x="132" y="90"/>
                  </a:lnTo>
                  <a:lnTo>
                    <a:pt x="42" y="0"/>
                  </a:lnTo>
                  <a:lnTo>
                    <a:pt x="0" y="42"/>
                  </a:lnTo>
                  <a:lnTo>
                    <a:pt x="90" y="132"/>
                  </a:lnTo>
                  <a:lnTo>
                    <a:pt x="104" y="116"/>
                  </a:lnTo>
                  <a:close/>
                  <a:moveTo>
                    <a:pt x="128" y="139"/>
                  </a:moveTo>
                  <a:lnTo>
                    <a:pt x="139" y="151"/>
                  </a:lnTo>
                  <a:lnTo>
                    <a:pt x="151" y="137"/>
                  </a:lnTo>
                  <a:lnTo>
                    <a:pt x="139" y="125"/>
                  </a:lnTo>
                  <a:lnTo>
                    <a:pt x="142" y="123"/>
                  </a:lnTo>
                  <a:lnTo>
                    <a:pt x="203" y="187"/>
                  </a:lnTo>
                  <a:lnTo>
                    <a:pt x="187" y="203"/>
                  </a:lnTo>
                  <a:lnTo>
                    <a:pt x="125" y="142"/>
                  </a:lnTo>
                  <a:lnTo>
                    <a:pt x="128" y="139"/>
                  </a:lnTo>
                  <a:close/>
                  <a:moveTo>
                    <a:pt x="42" y="26"/>
                  </a:moveTo>
                  <a:lnTo>
                    <a:pt x="106" y="90"/>
                  </a:lnTo>
                  <a:lnTo>
                    <a:pt x="104" y="90"/>
                  </a:lnTo>
                  <a:lnTo>
                    <a:pt x="92" y="80"/>
                  </a:lnTo>
                  <a:lnTo>
                    <a:pt x="80" y="92"/>
                  </a:lnTo>
                  <a:lnTo>
                    <a:pt x="92" y="104"/>
                  </a:lnTo>
                  <a:lnTo>
                    <a:pt x="90" y="106"/>
                  </a:lnTo>
                  <a:lnTo>
                    <a:pt x="26" y="42"/>
                  </a:lnTo>
                  <a:lnTo>
                    <a:pt x="4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9" name="Csoportba foglalás 2"/>
          <p:cNvGrpSpPr/>
          <p:nvPr/>
        </p:nvGrpSpPr>
        <p:grpSpPr>
          <a:xfrm>
            <a:off x="9342438" y="3113088"/>
            <a:ext cx="630238" cy="631825"/>
            <a:chOff x="9342438" y="3113088"/>
            <a:chExt cx="630238" cy="631825"/>
          </a:xfrm>
          <a:solidFill>
            <a:schemeClr val="accent2"/>
          </a:solidFill>
        </p:grpSpPr>
        <p:grpSp>
          <p:nvGrpSpPr>
            <p:cNvPr id="130" name="Csoportba foglalás 181"/>
            <p:cNvGrpSpPr/>
            <p:nvPr/>
          </p:nvGrpSpPr>
          <p:grpSpPr>
            <a:xfrm>
              <a:off x="9342438" y="3113088"/>
              <a:ext cx="630238" cy="631825"/>
              <a:chOff x="9342438" y="3113088"/>
              <a:chExt cx="630238" cy="631825"/>
            </a:xfrm>
            <a:grpFill/>
          </p:grpSpPr>
          <p:sp>
            <p:nvSpPr>
              <p:cNvPr id="132" name="Freeform 74"/>
              <p:cNvSpPr>
                <a:spLocks noEditPoints="1"/>
              </p:cNvSpPr>
              <p:nvPr/>
            </p:nvSpPr>
            <p:spPr bwMode="auto">
              <a:xfrm>
                <a:off x="9342438" y="311308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75"/>
              <p:cNvSpPr>
                <a:spLocks/>
              </p:cNvSpPr>
              <p:nvPr/>
            </p:nvSpPr>
            <p:spPr bwMode="auto">
              <a:xfrm>
                <a:off x="9466263" y="3241676"/>
                <a:ext cx="330200" cy="338138"/>
              </a:xfrm>
              <a:custGeom>
                <a:avLst/>
                <a:gdLst>
                  <a:gd name="T0" fmla="*/ 45 w 88"/>
                  <a:gd name="T1" fmla="*/ 43 h 90"/>
                  <a:gd name="T2" fmla="*/ 56 w 88"/>
                  <a:gd name="T3" fmla="*/ 5 h 90"/>
                  <a:gd name="T4" fmla="*/ 10 w 88"/>
                  <a:gd name="T5" fmla="*/ 25 h 90"/>
                  <a:gd name="T6" fmla="*/ 28 w 88"/>
                  <a:gd name="T7" fmla="*/ 80 h 90"/>
                  <a:gd name="T8" fmla="*/ 82 w 88"/>
                  <a:gd name="T9" fmla="*/ 63 h 90"/>
                  <a:gd name="T10" fmla="*/ 84 w 88"/>
                  <a:gd name="T11" fmla="*/ 29 h 90"/>
                  <a:gd name="T12" fmla="*/ 45 w 88"/>
                  <a:gd name="T13" fmla="*/ 43 h 90"/>
                </a:gdLst>
                <a:ahLst/>
                <a:cxnLst>
                  <a:cxn ang="0">
                    <a:pos x="T0" y="T1"/>
                  </a:cxn>
                  <a:cxn ang="0">
                    <a:pos x="T2" y="T3"/>
                  </a:cxn>
                  <a:cxn ang="0">
                    <a:pos x="T4" y="T5"/>
                  </a:cxn>
                  <a:cxn ang="0">
                    <a:pos x="T6" y="T7"/>
                  </a:cxn>
                  <a:cxn ang="0">
                    <a:pos x="T8" y="T9"/>
                  </a:cxn>
                  <a:cxn ang="0">
                    <a:pos x="T10" y="T11"/>
                  </a:cxn>
                  <a:cxn ang="0">
                    <a:pos x="T12" y="T13"/>
                  </a:cxn>
                </a:cxnLst>
                <a:rect l="0" t="0" r="r" b="b"/>
                <a:pathLst>
                  <a:path w="88" h="90">
                    <a:moveTo>
                      <a:pt x="45" y="43"/>
                    </a:moveTo>
                    <a:cubicBezTo>
                      <a:pt x="56" y="5"/>
                      <a:pt x="56" y="5"/>
                      <a:pt x="56" y="5"/>
                    </a:cubicBezTo>
                    <a:cubicBezTo>
                      <a:pt x="38" y="0"/>
                      <a:pt x="19" y="8"/>
                      <a:pt x="10" y="25"/>
                    </a:cubicBezTo>
                    <a:cubicBezTo>
                      <a:pt x="0" y="45"/>
                      <a:pt x="8" y="70"/>
                      <a:pt x="28" y="80"/>
                    </a:cubicBezTo>
                    <a:cubicBezTo>
                      <a:pt x="47" y="90"/>
                      <a:pt x="72" y="83"/>
                      <a:pt x="82" y="63"/>
                    </a:cubicBezTo>
                    <a:cubicBezTo>
                      <a:pt x="88" y="52"/>
                      <a:pt x="88" y="39"/>
                      <a:pt x="84" y="29"/>
                    </a:cubicBezTo>
                    <a:lnTo>
                      <a:pt x="45"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1" name="Freeform 76"/>
            <p:cNvSpPr>
              <a:spLocks/>
            </p:cNvSpPr>
            <p:nvPr/>
          </p:nvSpPr>
          <p:spPr bwMode="auto">
            <a:xfrm>
              <a:off x="9653588" y="3241676"/>
              <a:ext cx="142875" cy="142875"/>
            </a:xfrm>
            <a:custGeom>
              <a:avLst/>
              <a:gdLst>
                <a:gd name="T0" fmla="*/ 20 w 38"/>
                <a:gd name="T1" fmla="*/ 3 h 38"/>
                <a:gd name="T2" fmla="*/ 10 w 38"/>
                <a:gd name="T3" fmla="*/ 0 h 38"/>
                <a:gd name="T4" fmla="*/ 0 w 38"/>
                <a:gd name="T5" fmla="*/ 38 h 38"/>
                <a:gd name="T6" fmla="*/ 38 w 38"/>
                <a:gd name="T7" fmla="*/ 24 h 38"/>
                <a:gd name="T8" fmla="*/ 20 w 38"/>
                <a:gd name="T9" fmla="*/ 3 h 38"/>
              </a:gdLst>
              <a:ahLst/>
              <a:cxnLst>
                <a:cxn ang="0">
                  <a:pos x="T0" y="T1"/>
                </a:cxn>
                <a:cxn ang="0">
                  <a:pos x="T2" y="T3"/>
                </a:cxn>
                <a:cxn ang="0">
                  <a:pos x="T4" y="T5"/>
                </a:cxn>
                <a:cxn ang="0">
                  <a:pos x="T6" y="T7"/>
                </a:cxn>
                <a:cxn ang="0">
                  <a:pos x="T8" y="T9"/>
                </a:cxn>
              </a:cxnLst>
              <a:rect l="0" t="0" r="r" b="b"/>
              <a:pathLst>
                <a:path w="38" h="38">
                  <a:moveTo>
                    <a:pt x="20" y="3"/>
                  </a:moveTo>
                  <a:cubicBezTo>
                    <a:pt x="16" y="2"/>
                    <a:pt x="13" y="0"/>
                    <a:pt x="10" y="0"/>
                  </a:cubicBezTo>
                  <a:cubicBezTo>
                    <a:pt x="0" y="38"/>
                    <a:pt x="0" y="38"/>
                    <a:pt x="0" y="38"/>
                  </a:cubicBezTo>
                  <a:cubicBezTo>
                    <a:pt x="38" y="24"/>
                    <a:pt x="38" y="24"/>
                    <a:pt x="38" y="24"/>
                  </a:cubicBezTo>
                  <a:cubicBezTo>
                    <a:pt x="35" y="15"/>
                    <a:pt x="28" y="8"/>
                    <a:pt x="2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4" name="Csoportba foglalás 161"/>
          <p:cNvGrpSpPr/>
          <p:nvPr/>
        </p:nvGrpSpPr>
        <p:grpSpPr>
          <a:xfrm>
            <a:off x="10288588" y="3113088"/>
            <a:ext cx="630238" cy="631825"/>
            <a:chOff x="10288588" y="3113088"/>
            <a:chExt cx="630238" cy="631825"/>
          </a:xfrm>
          <a:solidFill>
            <a:schemeClr val="accent2"/>
          </a:solidFill>
        </p:grpSpPr>
        <p:sp>
          <p:nvSpPr>
            <p:cNvPr id="135" name="Freeform 77"/>
            <p:cNvSpPr>
              <a:spLocks noEditPoints="1"/>
            </p:cNvSpPr>
            <p:nvPr/>
          </p:nvSpPr>
          <p:spPr bwMode="auto">
            <a:xfrm>
              <a:off x="10288588" y="311308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79 h 398"/>
                <a:gd name="T16" fmla="*/ 19 w 397"/>
                <a:gd name="T17" fmla="*/ 379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79"/>
                  </a:lnTo>
                  <a:lnTo>
                    <a:pt x="19" y="379"/>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78"/>
            <p:cNvSpPr>
              <a:spLocks noEditPoints="1"/>
            </p:cNvSpPr>
            <p:nvPr/>
          </p:nvSpPr>
          <p:spPr bwMode="auto">
            <a:xfrm>
              <a:off x="10407650" y="3252788"/>
              <a:ext cx="379413" cy="382588"/>
            </a:xfrm>
            <a:custGeom>
              <a:avLst/>
              <a:gdLst>
                <a:gd name="T0" fmla="*/ 101 w 101"/>
                <a:gd name="T1" fmla="*/ 14 h 102"/>
                <a:gd name="T2" fmla="*/ 96 w 101"/>
                <a:gd name="T3" fmla="*/ 15 h 102"/>
                <a:gd name="T4" fmla="*/ 91 w 101"/>
                <a:gd name="T5" fmla="*/ 15 h 102"/>
                <a:gd name="T6" fmla="*/ 53 w 101"/>
                <a:gd name="T7" fmla="*/ 2 h 102"/>
                <a:gd name="T8" fmla="*/ 51 w 101"/>
                <a:gd name="T9" fmla="*/ 0 h 102"/>
                <a:gd name="T10" fmla="*/ 48 w 101"/>
                <a:gd name="T11" fmla="*/ 2 h 102"/>
                <a:gd name="T12" fmla="*/ 10 w 101"/>
                <a:gd name="T13" fmla="*/ 15 h 102"/>
                <a:gd name="T14" fmla="*/ 5 w 101"/>
                <a:gd name="T15" fmla="*/ 15 h 102"/>
                <a:gd name="T16" fmla="*/ 0 w 101"/>
                <a:gd name="T17" fmla="*/ 14 h 102"/>
                <a:gd name="T18" fmla="*/ 0 w 101"/>
                <a:gd name="T19" fmla="*/ 19 h 102"/>
                <a:gd name="T20" fmla="*/ 0 w 101"/>
                <a:gd name="T21" fmla="*/ 20 h 102"/>
                <a:gd name="T22" fmla="*/ 49 w 101"/>
                <a:gd name="T23" fmla="*/ 101 h 102"/>
                <a:gd name="T24" fmla="*/ 51 w 101"/>
                <a:gd name="T25" fmla="*/ 102 h 102"/>
                <a:gd name="T26" fmla="*/ 52 w 101"/>
                <a:gd name="T27" fmla="*/ 101 h 102"/>
                <a:gd name="T28" fmla="*/ 101 w 101"/>
                <a:gd name="T29" fmla="*/ 20 h 102"/>
                <a:gd name="T30" fmla="*/ 101 w 101"/>
                <a:gd name="T31" fmla="*/ 19 h 102"/>
                <a:gd name="T32" fmla="*/ 101 w 101"/>
                <a:gd name="T33" fmla="*/ 14 h 102"/>
                <a:gd name="T34" fmla="*/ 51 w 101"/>
                <a:gd name="T35" fmla="*/ 93 h 102"/>
                <a:gd name="T36" fmla="*/ 8 w 101"/>
                <a:gd name="T37" fmla="*/ 23 h 102"/>
                <a:gd name="T38" fmla="*/ 51 w 101"/>
                <a:gd name="T39" fmla="*/ 10 h 102"/>
                <a:gd name="T40" fmla="*/ 91 w 101"/>
                <a:gd name="T41" fmla="*/ 23 h 102"/>
                <a:gd name="T42" fmla="*/ 93 w 101"/>
                <a:gd name="T43" fmla="*/ 23 h 102"/>
                <a:gd name="T44" fmla="*/ 51 w 101"/>
                <a:gd name="T45" fmla="*/ 9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1" h="102">
                  <a:moveTo>
                    <a:pt x="101" y="14"/>
                  </a:moveTo>
                  <a:cubicBezTo>
                    <a:pt x="96" y="15"/>
                    <a:pt x="96" y="15"/>
                    <a:pt x="96" y="15"/>
                  </a:cubicBezTo>
                  <a:cubicBezTo>
                    <a:pt x="95" y="15"/>
                    <a:pt x="93" y="15"/>
                    <a:pt x="91" y="15"/>
                  </a:cubicBezTo>
                  <a:cubicBezTo>
                    <a:pt x="77" y="15"/>
                    <a:pt x="64" y="10"/>
                    <a:pt x="53" y="2"/>
                  </a:cubicBezTo>
                  <a:cubicBezTo>
                    <a:pt x="51" y="0"/>
                    <a:pt x="51" y="0"/>
                    <a:pt x="51" y="0"/>
                  </a:cubicBezTo>
                  <a:cubicBezTo>
                    <a:pt x="48" y="2"/>
                    <a:pt x="48" y="2"/>
                    <a:pt x="48" y="2"/>
                  </a:cubicBezTo>
                  <a:cubicBezTo>
                    <a:pt x="37" y="10"/>
                    <a:pt x="24" y="15"/>
                    <a:pt x="10" y="15"/>
                  </a:cubicBezTo>
                  <a:cubicBezTo>
                    <a:pt x="8" y="15"/>
                    <a:pt x="6" y="15"/>
                    <a:pt x="5" y="15"/>
                  </a:cubicBezTo>
                  <a:cubicBezTo>
                    <a:pt x="0" y="14"/>
                    <a:pt x="0" y="14"/>
                    <a:pt x="0" y="14"/>
                  </a:cubicBezTo>
                  <a:cubicBezTo>
                    <a:pt x="0" y="19"/>
                    <a:pt x="0" y="19"/>
                    <a:pt x="0" y="19"/>
                  </a:cubicBezTo>
                  <a:cubicBezTo>
                    <a:pt x="0" y="20"/>
                    <a:pt x="0" y="20"/>
                    <a:pt x="0" y="20"/>
                  </a:cubicBezTo>
                  <a:cubicBezTo>
                    <a:pt x="0" y="54"/>
                    <a:pt x="19" y="85"/>
                    <a:pt x="49" y="101"/>
                  </a:cubicBezTo>
                  <a:cubicBezTo>
                    <a:pt x="51" y="102"/>
                    <a:pt x="51" y="102"/>
                    <a:pt x="51" y="102"/>
                  </a:cubicBezTo>
                  <a:cubicBezTo>
                    <a:pt x="52" y="101"/>
                    <a:pt x="52" y="101"/>
                    <a:pt x="52" y="101"/>
                  </a:cubicBezTo>
                  <a:cubicBezTo>
                    <a:pt x="82" y="85"/>
                    <a:pt x="101" y="54"/>
                    <a:pt x="101" y="20"/>
                  </a:cubicBezTo>
                  <a:cubicBezTo>
                    <a:pt x="101" y="20"/>
                    <a:pt x="101" y="20"/>
                    <a:pt x="101" y="19"/>
                  </a:cubicBezTo>
                  <a:lnTo>
                    <a:pt x="101" y="14"/>
                  </a:lnTo>
                  <a:close/>
                  <a:moveTo>
                    <a:pt x="51" y="93"/>
                  </a:moveTo>
                  <a:cubicBezTo>
                    <a:pt x="25" y="79"/>
                    <a:pt x="9" y="52"/>
                    <a:pt x="8" y="23"/>
                  </a:cubicBezTo>
                  <a:cubicBezTo>
                    <a:pt x="24" y="23"/>
                    <a:pt x="38" y="19"/>
                    <a:pt x="51" y="10"/>
                  </a:cubicBezTo>
                  <a:cubicBezTo>
                    <a:pt x="62" y="18"/>
                    <a:pt x="76" y="23"/>
                    <a:pt x="91" y="23"/>
                  </a:cubicBezTo>
                  <a:cubicBezTo>
                    <a:pt x="92" y="23"/>
                    <a:pt x="92" y="23"/>
                    <a:pt x="93" y="23"/>
                  </a:cubicBezTo>
                  <a:cubicBezTo>
                    <a:pt x="92" y="52"/>
                    <a:pt x="76" y="79"/>
                    <a:pt x="51"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7" name="Csoportba foglalás 151"/>
          <p:cNvGrpSpPr/>
          <p:nvPr/>
        </p:nvGrpSpPr>
        <p:grpSpPr>
          <a:xfrm>
            <a:off x="1777206" y="4233862"/>
            <a:ext cx="630238" cy="631825"/>
            <a:chOff x="1784350" y="4211638"/>
            <a:chExt cx="630238" cy="631825"/>
          </a:xfrm>
          <a:solidFill>
            <a:schemeClr val="accent2"/>
          </a:solidFill>
        </p:grpSpPr>
        <p:sp>
          <p:nvSpPr>
            <p:cNvPr id="138" name="Freeform 79"/>
            <p:cNvSpPr>
              <a:spLocks noEditPoints="1"/>
            </p:cNvSpPr>
            <p:nvPr/>
          </p:nvSpPr>
          <p:spPr bwMode="auto">
            <a:xfrm>
              <a:off x="1784350" y="42116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80 h 398"/>
                <a:gd name="T12" fmla="*/ 19 w 397"/>
                <a:gd name="T13" fmla="*/ 380 h 398"/>
                <a:gd name="T14" fmla="*/ 19 w 397"/>
                <a:gd name="T15" fmla="*/ 19 h 398"/>
                <a:gd name="T16" fmla="*/ 378 w 397"/>
                <a:gd name="T17" fmla="*/ 19 h 398"/>
                <a:gd name="T18" fmla="*/ 378 w 397"/>
                <a:gd name="T19" fmla="*/ 38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80"/>
            <p:cNvSpPr>
              <a:spLocks/>
            </p:cNvSpPr>
            <p:nvPr/>
          </p:nvSpPr>
          <p:spPr bwMode="auto">
            <a:xfrm>
              <a:off x="1905000" y="4384676"/>
              <a:ext cx="390525" cy="285750"/>
            </a:xfrm>
            <a:custGeom>
              <a:avLst/>
              <a:gdLst>
                <a:gd name="T0" fmla="*/ 92 w 246"/>
                <a:gd name="T1" fmla="*/ 178 h 180"/>
                <a:gd name="T2" fmla="*/ 118 w 246"/>
                <a:gd name="T3" fmla="*/ 154 h 180"/>
                <a:gd name="T4" fmla="*/ 246 w 246"/>
                <a:gd name="T5" fmla="*/ 26 h 180"/>
                <a:gd name="T6" fmla="*/ 217 w 246"/>
                <a:gd name="T7" fmla="*/ 0 h 180"/>
                <a:gd name="T8" fmla="*/ 90 w 246"/>
                <a:gd name="T9" fmla="*/ 128 h 180"/>
                <a:gd name="T10" fmla="*/ 26 w 246"/>
                <a:gd name="T11" fmla="*/ 64 h 180"/>
                <a:gd name="T12" fmla="*/ 0 w 246"/>
                <a:gd name="T13" fmla="*/ 90 h 180"/>
                <a:gd name="T14" fmla="*/ 90 w 246"/>
                <a:gd name="T15" fmla="*/ 180 h 180"/>
                <a:gd name="T16" fmla="*/ 92 w 246"/>
                <a:gd name="T17"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180">
                  <a:moveTo>
                    <a:pt x="92" y="178"/>
                  </a:moveTo>
                  <a:lnTo>
                    <a:pt x="118" y="154"/>
                  </a:lnTo>
                  <a:lnTo>
                    <a:pt x="246" y="26"/>
                  </a:lnTo>
                  <a:lnTo>
                    <a:pt x="217" y="0"/>
                  </a:lnTo>
                  <a:lnTo>
                    <a:pt x="90" y="128"/>
                  </a:lnTo>
                  <a:lnTo>
                    <a:pt x="26" y="64"/>
                  </a:lnTo>
                  <a:lnTo>
                    <a:pt x="0" y="90"/>
                  </a:lnTo>
                  <a:lnTo>
                    <a:pt x="90" y="180"/>
                  </a:lnTo>
                  <a:lnTo>
                    <a:pt x="92"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0" name="Csoportba foglalás 152"/>
          <p:cNvGrpSpPr/>
          <p:nvPr/>
        </p:nvGrpSpPr>
        <p:grpSpPr>
          <a:xfrm>
            <a:off x="2723356" y="4233862"/>
            <a:ext cx="630238" cy="631825"/>
            <a:chOff x="2730500" y="4211638"/>
            <a:chExt cx="630238" cy="631825"/>
          </a:xfrm>
          <a:solidFill>
            <a:schemeClr val="accent2"/>
          </a:solidFill>
        </p:grpSpPr>
        <p:sp>
          <p:nvSpPr>
            <p:cNvPr id="141" name="Freeform 81"/>
            <p:cNvSpPr>
              <a:spLocks noEditPoints="1"/>
            </p:cNvSpPr>
            <p:nvPr/>
          </p:nvSpPr>
          <p:spPr bwMode="auto">
            <a:xfrm>
              <a:off x="2730500" y="4211638"/>
              <a:ext cx="630238" cy="631825"/>
            </a:xfrm>
            <a:custGeom>
              <a:avLst/>
              <a:gdLst>
                <a:gd name="T0" fmla="*/ 397 w 397"/>
                <a:gd name="T1" fmla="*/ 0 h 398"/>
                <a:gd name="T2" fmla="*/ 0 w 397"/>
                <a:gd name="T3" fmla="*/ 0 h 398"/>
                <a:gd name="T4" fmla="*/ 0 w 397"/>
                <a:gd name="T5" fmla="*/ 398 h 398"/>
                <a:gd name="T6" fmla="*/ 397 w 397"/>
                <a:gd name="T7" fmla="*/ 398 h 398"/>
                <a:gd name="T8" fmla="*/ 397 w 397"/>
                <a:gd name="T9" fmla="*/ 0 h 398"/>
                <a:gd name="T10" fmla="*/ 378 w 397"/>
                <a:gd name="T11" fmla="*/ 380 h 398"/>
                <a:gd name="T12" fmla="*/ 19 w 397"/>
                <a:gd name="T13" fmla="*/ 380 h 398"/>
                <a:gd name="T14" fmla="*/ 19 w 397"/>
                <a:gd name="T15" fmla="*/ 19 h 398"/>
                <a:gd name="T16" fmla="*/ 378 w 397"/>
                <a:gd name="T17" fmla="*/ 19 h 398"/>
                <a:gd name="T18" fmla="*/ 378 w 397"/>
                <a:gd name="T19" fmla="*/ 38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397" y="0"/>
                  </a:moveTo>
                  <a:lnTo>
                    <a:pt x="0" y="0"/>
                  </a:lnTo>
                  <a:lnTo>
                    <a:pt x="0" y="398"/>
                  </a:lnTo>
                  <a:lnTo>
                    <a:pt x="397" y="398"/>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82"/>
            <p:cNvSpPr>
              <a:spLocks/>
            </p:cNvSpPr>
            <p:nvPr/>
          </p:nvSpPr>
          <p:spPr bwMode="auto">
            <a:xfrm>
              <a:off x="2922588" y="4403726"/>
              <a:ext cx="242888" cy="249238"/>
            </a:xfrm>
            <a:custGeom>
              <a:avLst/>
              <a:gdLst>
                <a:gd name="T0" fmla="*/ 26 w 153"/>
                <a:gd name="T1" fmla="*/ 157 h 157"/>
                <a:gd name="T2" fmla="*/ 78 w 153"/>
                <a:gd name="T3" fmla="*/ 104 h 157"/>
                <a:gd name="T4" fmla="*/ 127 w 153"/>
                <a:gd name="T5" fmla="*/ 157 h 157"/>
                <a:gd name="T6" fmla="*/ 153 w 153"/>
                <a:gd name="T7" fmla="*/ 128 h 157"/>
                <a:gd name="T8" fmla="*/ 104 w 153"/>
                <a:gd name="T9" fmla="*/ 78 h 157"/>
                <a:gd name="T10" fmla="*/ 153 w 153"/>
                <a:gd name="T11" fmla="*/ 29 h 157"/>
                <a:gd name="T12" fmla="*/ 127 w 153"/>
                <a:gd name="T13" fmla="*/ 0 h 157"/>
                <a:gd name="T14" fmla="*/ 78 w 153"/>
                <a:gd name="T15" fmla="*/ 52 h 157"/>
                <a:gd name="T16" fmla="*/ 26 w 153"/>
                <a:gd name="T17" fmla="*/ 0 h 157"/>
                <a:gd name="T18" fmla="*/ 0 w 153"/>
                <a:gd name="T19" fmla="*/ 29 h 157"/>
                <a:gd name="T20" fmla="*/ 49 w 153"/>
                <a:gd name="T21" fmla="*/ 78 h 157"/>
                <a:gd name="T22" fmla="*/ 0 w 153"/>
                <a:gd name="T23" fmla="*/ 128 h 157"/>
                <a:gd name="T24" fmla="*/ 26 w 153"/>
                <a:gd name="T25"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3" h="157">
                  <a:moveTo>
                    <a:pt x="26" y="157"/>
                  </a:moveTo>
                  <a:lnTo>
                    <a:pt x="78" y="104"/>
                  </a:lnTo>
                  <a:lnTo>
                    <a:pt x="127" y="157"/>
                  </a:lnTo>
                  <a:lnTo>
                    <a:pt x="153" y="128"/>
                  </a:lnTo>
                  <a:lnTo>
                    <a:pt x="104" y="78"/>
                  </a:lnTo>
                  <a:lnTo>
                    <a:pt x="153" y="29"/>
                  </a:lnTo>
                  <a:lnTo>
                    <a:pt x="127" y="0"/>
                  </a:lnTo>
                  <a:lnTo>
                    <a:pt x="78" y="52"/>
                  </a:lnTo>
                  <a:lnTo>
                    <a:pt x="26" y="0"/>
                  </a:lnTo>
                  <a:lnTo>
                    <a:pt x="0" y="29"/>
                  </a:lnTo>
                  <a:lnTo>
                    <a:pt x="49" y="78"/>
                  </a:lnTo>
                  <a:lnTo>
                    <a:pt x="0" y="128"/>
                  </a:lnTo>
                  <a:lnTo>
                    <a:pt x="26"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3" name="Csoportba foglalás 153"/>
          <p:cNvGrpSpPr/>
          <p:nvPr/>
        </p:nvGrpSpPr>
        <p:grpSpPr>
          <a:xfrm>
            <a:off x="3666331" y="4233862"/>
            <a:ext cx="630238" cy="631825"/>
            <a:chOff x="3673475" y="4211638"/>
            <a:chExt cx="630238" cy="631825"/>
          </a:xfrm>
          <a:solidFill>
            <a:schemeClr val="accent2"/>
          </a:solidFill>
        </p:grpSpPr>
        <p:sp>
          <p:nvSpPr>
            <p:cNvPr id="144" name="Freeform 83"/>
            <p:cNvSpPr>
              <a:spLocks noEditPoints="1"/>
            </p:cNvSpPr>
            <p:nvPr/>
          </p:nvSpPr>
          <p:spPr bwMode="auto">
            <a:xfrm>
              <a:off x="3673475"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8 w 397"/>
                <a:gd name="T11" fmla="*/ 19 h 398"/>
                <a:gd name="T12" fmla="*/ 378 w 397"/>
                <a:gd name="T13" fmla="*/ 19 h 398"/>
                <a:gd name="T14" fmla="*/ 378 w 397"/>
                <a:gd name="T15" fmla="*/ 380 h 398"/>
                <a:gd name="T16" fmla="*/ 18 w 397"/>
                <a:gd name="T17" fmla="*/ 380 h 398"/>
                <a:gd name="T18" fmla="*/ 18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8" y="19"/>
                  </a:moveTo>
                  <a:lnTo>
                    <a:pt x="378" y="19"/>
                  </a:lnTo>
                  <a:lnTo>
                    <a:pt x="378" y="380"/>
                  </a:lnTo>
                  <a:lnTo>
                    <a:pt x="18" y="380"/>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84"/>
            <p:cNvSpPr>
              <a:spLocks noEditPoints="1"/>
            </p:cNvSpPr>
            <p:nvPr/>
          </p:nvSpPr>
          <p:spPr bwMode="auto">
            <a:xfrm>
              <a:off x="3856038" y="4389438"/>
              <a:ext cx="263525" cy="280988"/>
            </a:xfrm>
            <a:custGeom>
              <a:avLst/>
              <a:gdLst>
                <a:gd name="T0" fmla="*/ 145 w 166"/>
                <a:gd name="T1" fmla="*/ 0 h 177"/>
                <a:gd name="T2" fmla="*/ 0 w 166"/>
                <a:gd name="T3" fmla="*/ 0 h 177"/>
                <a:gd name="T4" fmla="*/ 0 w 166"/>
                <a:gd name="T5" fmla="*/ 177 h 177"/>
                <a:gd name="T6" fmla="*/ 166 w 166"/>
                <a:gd name="T7" fmla="*/ 177 h 177"/>
                <a:gd name="T8" fmla="*/ 166 w 166"/>
                <a:gd name="T9" fmla="*/ 19 h 177"/>
                <a:gd name="T10" fmla="*/ 145 w 166"/>
                <a:gd name="T11" fmla="*/ 0 h 177"/>
                <a:gd name="T12" fmla="*/ 43 w 166"/>
                <a:gd name="T13" fmla="*/ 9 h 177"/>
                <a:gd name="T14" fmla="*/ 123 w 166"/>
                <a:gd name="T15" fmla="*/ 9 h 177"/>
                <a:gd name="T16" fmla="*/ 123 w 166"/>
                <a:gd name="T17" fmla="*/ 54 h 177"/>
                <a:gd name="T18" fmla="*/ 43 w 166"/>
                <a:gd name="T19" fmla="*/ 54 h 177"/>
                <a:gd name="T20" fmla="*/ 43 w 166"/>
                <a:gd name="T21" fmla="*/ 9 h 177"/>
                <a:gd name="T22" fmla="*/ 154 w 166"/>
                <a:gd name="T23" fmla="*/ 163 h 177"/>
                <a:gd name="T24" fmla="*/ 15 w 166"/>
                <a:gd name="T25" fmla="*/ 163 h 177"/>
                <a:gd name="T26" fmla="*/ 15 w 166"/>
                <a:gd name="T27" fmla="*/ 64 h 177"/>
                <a:gd name="T28" fmla="*/ 154 w 166"/>
                <a:gd name="T29" fmla="*/ 64 h 177"/>
                <a:gd name="T30" fmla="*/ 154 w 166"/>
                <a:gd name="T31" fmla="*/ 16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6" h="177">
                  <a:moveTo>
                    <a:pt x="145" y="0"/>
                  </a:moveTo>
                  <a:lnTo>
                    <a:pt x="0" y="0"/>
                  </a:lnTo>
                  <a:lnTo>
                    <a:pt x="0" y="177"/>
                  </a:lnTo>
                  <a:lnTo>
                    <a:pt x="166" y="177"/>
                  </a:lnTo>
                  <a:lnTo>
                    <a:pt x="166" y="19"/>
                  </a:lnTo>
                  <a:lnTo>
                    <a:pt x="145" y="0"/>
                  </a:lnTo>
                  <a:close/>
                  <a:moveTo>
                    <a:pt x="43" y="9"/>
                  </a:moveTo>
                  <a:lnTo>
                    <a:pt x="123" y="9"/>
                  </a:lnTo>
                  <a:lnTo>
                    <a:pt x="123" y="54"/>
                  </a:lnTo>
                  <a:lnTo>
                    <a:pt x="43" y="54"/>
                  </a:lnTo>
                  <a:lnTo>
                    <a:pt x="43" y="9"/>
                  </a:lnTo>
                  <a:close/>
                  <a:moveTo>
                    <a:pt x="154" y="163"/>
                  </a:moveTo>
                  <a:lnTo>
                    <a:pt x="15" y="163"/>
                  </a:lnTo>
                  <a:lnTo>
                    <a:pt x="15" y="64"/>
                  </a:lnTo>
                  <a:lnTo>
                    <a:pt x="154" y="64"/>
                  </a:lnTo>
                  <a:lnTo>
                    <a:pt x="154" y="1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85"/>
            <p:cNvSpPr>
              <a:spLocks noChangeArrowheads="1"/>
            </p:cNvSpPr>
            <p:nvPr/>
          </p:nvSpPr>
          <p:spPr bwMode="auto">
            <a:xfrm>
              <a:off x="4017963" y="4411663"/>
              <a:ext cx="26988"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Csoportba foglalás 154"/>
          <p:cNvGrpSpPr/>
          <p:nvPr/>
        </p:nvGrpSpPr>
        <p:grpSpPr>
          <a:xfrm>
            <a:off x="4612481" y="4233862"/>
            <a:ext cx="630238" cy="631825"/>
            <a:chOff x="4619625" y="4211638"/>
            <a:chExt cx="630238" cy="631825"/>
          </a:xfrm>
          <a:solidFill>
            <a:schemeClr val="accent2"/>
          </a:solidFill>
        </p:grpSpPr>
        <p:sp>
          <p:nvSpPr>
            <p:cNvPr id="148" name="Freeform 86"/>
            <p:cNvSpPr>
              <a:spLocks noEditPoints="1"/>
            </p:cNvSpPr>
            <p:nvPr/>
          </p:nvSpPr>
          <p:spPr bwMode="auto">
            <a:xfrm>
              <a:off x="4619625"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8 w 397"/>
                <a:gd name="T11" fmla="*/ 19 h 398"/>
                <a:gd name="T12" fmla="*/ 378 w 397"/>
                <a:gd name="T13" fmla="*/ 19 h 398"/>
                <a:gd name="T14" fmla="*/ 378 w 397"/>
                <a:gd name="T15" fmla="*/ 380 h 398"/>
                <a:gd name="T16" fmla="*/ 18 w 397"/>
                <a:gd name="T17" fmla="*/ 380 h 398"/>
                <a:gd name="T18" fmla="*/ 18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8" y="19"/>
                  </a:moveTo>
                  <a:lnTo>
                    <a:pt x="378" y="19"/>
                  </a:lnTo>
                  <a:lnTo>
                    <a:pt x="378" y="380"/>
                  </a:lnTo>
                  <a:lnTo>
                    <a:pt x="18" y="380"/>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87"/>
            <p:cNvSpPr>
              <a:spLocks/>
            </p:cNvSpPr>
            <p:nvPr/>
          </p:nvSpPr>
          <p:spPr bwMode="auto">
            <a:xfrm>
              <a:off x="4760913" y="4340226"/>
              <a:ext cx="346075" cy="330200"/>
            </a:xfrm>
            <a:custGeom>
              <a:avLst/>
              <a:gdLst>
                <a:gd name="T0" fmla="*/ 142 w 218"/>
                <a:gd name="T1" fmla="*/ 69 h 208"/>
                <a:gd name="T2" fmla="*/ 109 w 218"/>
                <a:gd name="T3" fmla="*/ 0 h 208"/>
                <a:gd name="T4" fmla="*/ 76 w 218"/>
                <a:gd name="T5" fmla="*/ 69 h 208"/>
                <a:gd name="T6" fmla="*/ 0 w 218"/>
                <a:gd name="T7" fmla="*/ 80 h 208"/>
                <a:gd name="T8" fmla="*/ 55 w 218"/>
                <a:gd name="T9" fmla="*/ 133 h 208"/>
                <a:gd name="T10" fmla="*/ 41 w 218"/>
                <a:gd name="T11" fmla="*/ 208 h 208"/>
                <a:gd name="T12" fmla="*/ 109 w 218"/>
                <a:gd name="T13" fmla="*/ 173 h 208"/>
                <a:gd name="T14" fmla="*/ 175 w 218"/>
                <a:gd name="T15" fmla="*/ 208 h 208"/>
                <a:gd name="T16" fmla="*/ 164 w 218"/>
                <a:gd name="T17" fmla="*/ 133 h 208"/>
                <a:gd name="T18" fmla="*/ 218 w 218"/>
                <a:gd name="T19" fmla="*/ 80 h 208"/>
                <a:gd name="T20" fmla="*/ 142 w 218"/>
                <a:gd name="T21" fmla="*/ 6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08">
                  <a:moveTo>
                    <a:pt x="142" y="69"/>
                  </a:moveTo>
                  <a:lnTo>
                    <a:pt x="109" y="0"/>
                  </a:lnTo>
                  <a:lnTo>
                    <a:pt x="76" y="69"/>
                  </a:lnTo>
                  <a:lnTo>
                    <a:pt x="0" y="80"/>
                  </a:lnTo>
                  <a:lnTo>
                    <a:pt x="55" y="133"/>
                  </a:lnTo>
                  <a:lnTo>
                    <a:pt x="41" y="208"/>
                  </a:lnTo>
                  <a:lnTo>
                    <a:pt x="109" y="173"/>
                  </a:lnTo>
                  <a:lnTo>
                    <a:pt x="175" y="208"/>
                  </a:lnTo>
                  <a:lnTo>
                    <a:pt x="164" y="133"/>
                  </a:lnTo>
                  <a:lnTo>
                    <a:pt x="218" y="80"/>
                  </a:lnTo>
                  <a:lnTo>
                    <a:pt x="142"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0" name="Csoportba foglalás 155"/>
          <p:cNvGrpSpPr/>
          <p:nvPr/>
        </p:nvGrpSpPr>
        <p:grpSpPr>
          <a:xfrm>
            <a:off x="5553869" y="4233862"/>
            <a:ext cx="630238" cy="631825"/>
            <a:chOff x="5561013" y="4211638"/>
            <a:chExt cx="630238" cy="631825"/>
          </a:xfrm>
          <a:solidFill>
            <a:schemeClr val="accent2"/>
          </a:solidFill>
        </p:grpSpPr>
        <p:sp>
          <p:nvSpPr>
            <p:cNvPr id="151" name="Freeform 88"/>
            <p:cNvSpPr>
              <a:spLocks noEditPoints="1"/>
            </p:cNvSpPr>
            <p:nvPr/>
          </p:nvSpPr>
          <p:spPr bwMode="auto">
            <a:xfrm>
              <a:off x="5561013"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9 w 397"/>
                <a:gd name="T13" fmla="*/ 19 h 398"/>
                <a:gd name="T14" fmla="*/ 379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9" y="19"/>
                  </a:lnTo>
                  <a:lnTo>
                    <a:pt x="379"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89"/>
            <p:cNvSpPr>
              <a:spLocks noChangeArrowheads="1"/>
            </p:cNvSpPr>
            <p:nvPr/>
          </p:nvSpPr>
          <p:spPr bwMode="auto">
            <a:xfrm>
              <a:off x="5902325" y="4622801"/>
              <a:ext cx="52388" cy="476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90"/>
            <p:cNvSpPr>
              <a:spLocks noChangeArrowheads="1"/>
            </p:cNvSpPr>
            <p:nvPr/>
          </p:nvSpPr>
          <p:spPr bwMode="auto">
            <a:xfrm>
              <a:off x="5772150" y="4622801"/>
              <a:ext cx="52388" cy="476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91"/>
            <p:cNvSpPr>
              <a:spLocks noEditPoints="1"/>
            </p:cNvSpPr>
            <p:nvPr/>
          </p:nvSpPr>
          <p:spPr bwMode="auto">
            <a:xfrm>
              <a:off x="5772150" y="4441826"/>
              <a:ext cx="280988" cy="165100"/>
            </a:xfrm>
            <a:custGeom>
              <a:avLst/>
              <a:gdLst>
                <a:gd name="T0" fmla="*/ 0 w 177"/>
                <a:gd name="T1" fmla="*/ 54 h 104"/>
                <a:gd name="T2" fmla="*/ 0 w 177"/>
                <a:gd name="T3" fmla="*/ 66 h 104"/>
                <a:gd name="T4" fmla="*/ 0 w 177"/>
                <a:gd name="T5" fmla="*/ 104 h 104"/>
                <a:gd name="T6" fmla="*/ 137 w 177"/>
                <a:gd name="T7" fmla="*/ 104 h 104"/>
                <a:gd name="T8" fmla="*/ 137 w 177"/>
                <a:gd name="T9" fmla="*/ 85 h 104"/>
                <a:gd name="T10" fmla="*/ 19 w 177"/>
                <a:gd name="T11" fmla="*/ 85 h 104"/>
                <a:gd name="T12" fmla="*/ 19 w 177"/>
                <a:gd name="T13" fmla="*/ 66 h 104"/>
                <a:gd name="T14" fmla="*/ 156 w 177"/>
                <a:gd name="T15" fmla="*/ 66 h 104"/>
                <a:gd name="T16" fmla="*/ 177 w 177"/>
                <a:gd name="T17" fmla="*/ 0 h 104"/>
                <a:gd name="T18" fmla="*/ 0 w 177"/>
                <a:gd name="T19" fmla="*/ 0 h 104"/>
                <a:gd name="T20" fmla="*/ 0 w 177"/>
                <a:gd name="T21" fmla="*/ 54 h 104"/>
                <a:gd name="T22" fmla="*/ 19 w 177"/>
                <a:gd name="T23" fmla="*/ 19 h 104"/>
                <a:gd name="T24" fmla="*/ 151 w 177"/>
                <a:gd name="T25" fmla="*/ 19 h 104"/>
                <a:gd name="T26" fmla="*/ 141 w 177"/>
                <a:gd name="T27" fmla="*/ 47 h 104"/>
                <a:gd name="T28" fmla="*/ 19 w 177"/>
                <a:gd name="T29" fmla="*/ 47 h 104"/>
                <a:gd name="T30" fmla="*/ 19 w 177"/>
                <a:gd name="T31" fmla="*/ 1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7" h="104">
                  <a:moveTo>
                    <a:pt x="0" y="54"/>
                  </a:moveTo>
                  <a:lnTo>
                    <a:pt x="0" y="66"/>
                  </a:lnTo>
                  <a:lnTo>
                    <a:pt x="0" y="104"/>
                  </a:lnTo>
                  <a:lnTo>
                    <a:pt x="137" y="104"/>
                  </a:lnTo>
                  <a:lnTo>
                    <a:pt x="137" y="85"/>
                  </a:lnTo>
                  <a:lnTo>
                    <a:pt x="19" y="85"/>
                  </a:lnTo>
                  <a:lnTo>
                    <a:pt x="19" y="66"/>
                  </a:lnTo>
                  <a:lnTo>
                    <a:pt x="156" y="66"/>
                  </a:lnTo>
                  <a:lnTo>
                    <a:pt x="177" y="0"/>
                  </a:lnTo>
                  <a:lnTo>
                    <a:pt x="0" y="0"/>
                  </a:lnTo>
                  <a:lnTo>
                    <a:pt x="0" y="54"/>
                  </a:lnTo>
                  <a:close/>
                  <a:moveTo>
                    <a:pt x="19" y="19"/>
                  </a:moveTo>
                  <a:lnTo>
                    <a:pt x="151" y="19"/>
                  </a:lnTo>
                  <a:lnTo>
                    <a:pt x="141" y="47"/>
                  </a:lnTo>
                  <a:lnTo>
                    <a:pt x="19" y="47"/>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92"/>
            <p:cNvSpPr>
              <a:spLocks noChangeArrowheads="1"/>
            </p:cNvSpPr>
            <p:nvPr/>
          </p:nvSpPr>
          <p:spPr bwMode="auto">
            <a:xfrm>
              <a:off x="5703888" y="4400551"/>
              <a:ext cx="682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6" name="Csoportba foglalás 156"/>
          <p:cNvGrpSpPr/>
          <p:nvPr/>
        </p:nvGrpSpPr>
        <p:grpSpPr>
          <a:xfrm>
            <a:off x="6500019" y="4233862"/>
            <a:ext cx="630238" cy="631825"/>
            <a:chOff x="6507163" y="4211638"/>
            <a:chExt cx="630238" cy="631825"/>
          </a:xfrm>
          <a:solidFill>
            <a:schemeClr val="accent2"/>
          </a:solidFill>
        </p:grpSpPr>
        <p:sp>
          <p:nvSpPr>
            <p:cNvPr id="157" name="Freeform 93"/>
            <p:cNvSpPr>
              <a:spLocks noEditPoints="1"/>
            </p:cNvSpPr>
            <p:nvPr/>
          </p:nvSpPr>
          <p:spPr bwMode="auto">
            <a:xfrm>
              <a:off x="6507163"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9 w 397"/>
                <a:gd name="T13" fmla="*/ 19 h 398"/>
                <a:gd name="T14" fmla="*/ 379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9" y="19"/>
                  </a:lnTo>
                  <a:lnTo>
                    <a:pt x="379"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94"/>
            <p:cNvSpPr>
              <a:spLocks/>
            </p:cNvSpPr>
            <p:nvPr/>
          </p:nvSpPr>
          <p:spPr bwMode="auto">
            <a:xfrm>
              <a:off x="6650038" y="4557713"/>
              <a:ext cx="349250" cy="101600"/>
            </a:xfrm>
            <a:custGeom>
              <a:avLst/>
              <a:gdLst>
                <a:gd name="T0" fmla="*/ 201 w 220"/>
                <a:gd name="T1" fmla="*/ 45 h 64"/>
                <a:gd name="T2" fmla="*/ 19 w 220"/>
                <a:gd name="T3" fmla="*/ 45 h 64"/>
                <a:gd name="T4" fmla="*/ 19 w 220"/>
                <a:gd name="T5" fmla="*/ 0 h 64"/>
                <a:gd name="T6" fmla="*/ 0 w 220"/>
                <a:gd name="T7" fmla="*/ 0 h 64"/>
                <a:gd name="T8" fmla="*/ 0 w 220"/>
                <a:gd name="T9" fmla="*/ 64 h 64"/>
                <a:gd name="T10" fmla="*/ 220 w 220"/>
                <a:gd name="T11" fmla="*/ 64 h 64"/>
                <a:gd name="T12" fmla="*/ 220 w 220"/>
                <a:gd name="T13" fmla="*/ 0 h 64"/>
                <a:gd name="T14" fmla="*/ 201 w 220"/>
                <a:gd name="T15" fmla="*/ 0 h 64"/>
                <a:gd name="T16" fmla="*/ 201 w 220"/>
                <a:gd name="T17" fmla="*/ 4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64">
                  <a:moveTo>
                    <a:pt x="201" y="45"/>
                  </a:moveTo>
                  <a:lnTo>
                    <a:pt x="19" y="45"/>
                  </a:lnTo>
                  <a:lnTo>
                    <a:pt x="19" y="0"/>
                  </a:lnTo>
                  <a:lnTo>
                    <a:pt x="0" y="0"/>
                  </a:lnTo>
                  <a:lnTo>
                    <a:pt x="0" y="64"/>
                  </a:lnTo>
                  <a:lnTo>
                    <a:pt x="220" y="64"/>
                  </a:lnTo>
                  <a:lnTo>
                    <a:pt x="220" y="0"/>
                  </a:lnTo>
                  <a:lnTo>
                    <a:pt x="201" y="0"/>
                  </a:lnTo>
                  <a:lnTo>
                    <a:pt x="20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95"/>
            <p:cNvSpPr>
              <a:spLocks/>
            </p:cNvSpPr>
            <p:nvPr/>
          </p:nvSpPr>
          <p:spPr bwMode="auto">
            <a:xfrm>
              <a:off x="6754813" y="4395788"/>
              <a:ext cx="134938" cy="161925"/>
            </a:xfrm>
            <a:custGeom>
              <a:avLst/>
              <a:gdLst>
                <a:gd name="T0" fmla="*/ 85 w 85"/>
                <a:gd name="T1" fmla="*/ 45 h 102"/>
                <a:gd name="T2" fmla="*/ 57 w 85"/>
                <a:gd name="T3" fmla="*/ 45 h 102"/>
                <a:gd name="T4" fmla="*/ 57 w 85"/>
                <a:gd name="T5" fmla="*/ 0 h 102"/>
                <a:gd name="T6" fmla="*/ 29 w 85"/>
                <a:gd name="T7" fmla="*/ 0 h 102"/>
                <a:gd name="T8" fmla="*/ 29 w 85"/>
                <a:gd name="T9" fmla="*/ 45 h 102"/>
                <a:gd name="T10" fmla="*/ 0 w 85"/>
                <a:gd name="T11" fmla="*/ 45 h 102"/>
                <a:gd name="T12" fmla="*/ 43 w 85"/>
                <a:gd name="T13" fmla="*/ 102 h 102"/>
                <a:gd name="T14" fmla="*/ 85 w 85"/>
                <a:gd name="T15" fmla="*/ 45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102">
                  <a:moveTo>
                    <a:pt x="85" y="45"/>
                  </a:moveTo>
                  <a:lnTo>
                    <a:pt x="57" y="45"/>
                  </a:lnTo>
                  <a:lnTo>
                    <a:pt x="57" y="0"/>
                  </a:lnTo>
                  <a:lnTo>
                    <a:pt x="29" y="0"/>
                  </a:lnTo>
                  <a:lnTo>
                    <a:pt x="29" y="45"/>
                  </a:lnTo>
                  <a:lnTo>
                    <a:pt x="0" y="45"/>
                  </a:lnTo>
                  <a:lnTo>
                    <a:pt x="43" y="102"/>
                  </a:lnTo>
                  <a:lnTo>
                    <a:pt x="85"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0" name="Csoportba foglalás 157"/>
          <p:cNvGrpSpPr/>
          <p:nvPr/>
        </p:nvGrpSpPr>
        <p:grpSpPr>
          <a:xfrm>
            <a:off x="7446169" y="4233862"/>
            <a:ext cx="630238" cy="631825"/>
            <a:chOff x="7453313" y="4211638"/>
            <a:chExt cx="630238" cy="631825"/>
          </a:xfrm>
          <a:solidFill>
            <a:schemeClr val="accent2"/>
          </a:solidFill>
        </p:grpSpPr>
        <p:sp>
          <p:nvSpPr>
            <p:cNvPr id="161" name="Freeform 96"/>
            <p:cNvSpPr>
              <a:spLocks noEditPoints="1"/>
            </p:cNvSpPr>
            <p:nvPr/>
          </p:nvSpPr>
          <p:spPr bwMode="auto">
            <a:xfrm>
              <a:off x="7453313"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97"/>
            <p:cNvSpPr>
              <a:spLocks/>
            </p:cNvSpPr>
            <p:nvPr/>
          </p:nvSpPr>
          <p:spPr bwMode="auto">
            <a:xfrm>
              <a:off x="7593013" y="4557713"/>
              <a:ext cx="349250" cy="101600"/>
            </a:xfrm>
            <a:custGeom>
              <a:avLst/>
              <a:gdLst>
                <a:gd name="T0" fmla="*/ 201 w 220"/>
                <a:gd name="T1" fmla="*/ 45 h 64"/>
                <a:gd name="T2" fmla="*/ 19 w 220"/>
                <a:gd name="T3" fmla="*/ 45 h 64"/>
                <a:gd name="T4" fmla="*/ 19 w 220"/>
                <a:gd name="T5" fmla="*/ 0 h 64"/>
                <a:gd name="T6" fmla="*/ 0 w 220"/>
                <a:gd name="T7" fmla="*/ 0 h 64"/>
                <a:gd name="T8" fmla="*/ 0 w 220"/>
                <a:gd name="T9" fmla="*/ 64 h 64"/>
                <a:gd name="T10" fmla="*/ 220 w 220"/>
                <a:gd name="T11" fmla="*/ 64 h 64"/>
                <a:gd name="T12" fmla="*/ 220 w 220"/>
                <a:gd name="T13" fmla="*/ 0 h 64"/>
                <a:gd name="T14" fmla="*/ 201 w 220"/>
                <a:gd name="T15" fmla="*/ 0 h 64"/>
                <a:gd name="T16" fmla="*/ 201 w 220"/>
                <a:gd name="T17" fmla="*/ 4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64">
                  <a:moveTo>
                    <a:pt x="201" y="45"/>
                  </a:moveTo>
                  <a:lnTo>
                    <a:pt x="19" y="45"/>
                  </a:lnTo>
                  <a:lnTo>
                    <a:pt x="19" y="0"/>
                  </a:lnTo>
                  <a:lnTo>
                    <a:pt x="0" y="0"/>
                  </a:lnTo>
                  <a:lnTo>
                    <a:pt x="0" y="64"/>
                  </a:lnTo>
                  <a:lnTo>
                    <a:pt x="220" y="64"/>
                  </a:lnTo>
                  <a:lnTo>
                    <a:pt x="220" y="0"/>
                  </a:lnTo>
                  <a:lnTo>
                    <a:pt x="201" y="0"/>
                  </a:lnTo>
                  <a:lnTo>
                    <a:pt x="20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98"/>
            <p:cNvSpPr>
              <a:spLocks/>
            </p:cNvSpPr>
            <p:nvPr/>
          </p:nvSpPr>
          <p:spPr bwMode="auto">
            <a:xfrm>
              <a:off x="7700963" y="4395788"/>
              <a:ext cx="131763" cy="161925"/>
            </a:xfrm>
            <a:custGeom>
              <a:avLst/>
              <a:gdLst>
                <a:gd name="T0" fmla="*/ 26 w 83"/>
                <a:gd name="T1" fmla="*/ 102 h 102"/>
                <a:gd name="T2" fmla="*/ 57 w 83"/>
                <a:gd name="T3" fmla="*/ 102 h 102"/>
                <a:gd name="T4" fmla="*/ 57 w 83"/>
                <a:gd name="T5" fmla="*/ 57 h 102"/>
                <a:gd name="T6" fmla="*/ 83 w 83"/>
                <a:gd name="T7" fmla="*/ 57 h 102"/>
                <a:gd name="T8" fmla="*/ 43 w 83"/>
                <a:gd name="T9" fmla="*/ 0 h 102"/>
                <a:gd name="T10" fmla="*/ 0 w 83"/>
                <a:gd name="T11" fmla="*/ 57 h 102"/>
                <a:gd name="T12" fmla="*/ 26 w 83"/>
                <a:gd name="T13" fmla="*/ 57 h 102"/>
                <a:gd name="T14" fmla="*/ 26 w 83"/>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02">
                  <a:moveTo>
                    <a:pt x="26" y="102"/>
                  </a:moveTo>
                  <a:lnTo>
                    <a:pt x="57" y="102"/>
                  </a:lnTo>
                  <a:lnTo>
                    <a:pt x="57" y="57"/>
                  </a:lnTo>
                  <a:lnTo>
                    <a:pt x="83" y="57"/>
                  </a:lnTo>
                  <a:lnTo>
                    <a:pt x="43" y="0"/>
                  </a:lnTo>
                  <a:lnTo>
                    <a:pt x="0" y="57"/>
                  </a:lnTo>
                  <a:lnTo>
                    <a:pt x="26" y="57"/>
                  </a:lnTo>
                  <a:lnTo>
                    <a:pt x="26"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4" name="Csoportba foglalás 158"/>
          <p:cNvGrpSpPr/>
          <p:nvPr/>
        </p:nvGrpSpPr>
        <p:grpSpPr>
          <a:xfrm>
            <a:off x="8389144" y="4233862"/>
            <a:ext cx="630238" cy="631825"/>
            <a:chOff x="8396288" y="4211638"/>
            <a:chExt cx="630238" cy="631825"/>
          </a:xfrm>
          <a:solidFill>
            <a:schemeClr val="accent2"/>
          </a:solidFill>
        </p:grpSpPr>
        <p:sp>
          <p:nvSpPr>
            <p:cNvPr id="165" name="Freeform 99"/>
            <p:cNvSpPr>
              <a:spLocks noEditPoints="1"/>
            </p:cNvSpPr>
            <p:nvPr/>
          </p:nvSpPr>
          <p:spPr bwMode="auto">
            <a:xfrm>
              <a:off x="83962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00"/>
            <p:cNvSpPr>
              <a:spLocks/>
            </p:cNvSpPr>
            <p:nvPr/>
          </p:nvSpPr>
          <p:spPr bwMode="auto">
            <a:xfrm>
              <a:off x="8628063" y="4370388"/>
              <a:ext cx="165100" cy="315913"/>
            </a:xfrm>
            <a:custGeom>
              <a:avLst/>
              <a:gdLst>
                <a:gd name="T0" fmla="*/ 0 w 104"/>
                <a:gd name="T1" fmla="*/ 199 h 199"/>
                <a:gd name="T2" fmla="*/ 52 w 104"/>
                <a:gd name="T3" fmla="*/ 156 h 199"/>
                <a:gd name="T4" fmla="*/ 104 w 104"/>
                <a:gd name="T5" fmla="*/ 199 h 199"/>
                <a:gd name="T6" fmla="*/ 104 w 104"/>
                <a:gd name="T7" fmla="*/ 0 h 199"/>
                <a:gd name="T8" fmla="*/ 0 w 104"/>
                <a:gd name="T9" fmla="*/ 0 h 199"/>
                <a:gd name="T10" fmla="*/ 0 w 104"/>
                <a:gd name="T11" fmla="*/ 199 h 199"/>
              </a:gdLst>
              <a:ahLst/>
              <a:cxnLst>
                <a:cxn ang="0">
                  <a:pos x="T0" y="T1"/>
                </a:cxn>
                <a:cxn ang="0">
                  <a:pos x="T2" y="T3"/>
                </a:cxn>
                <a:cxn ang="0">
                  <a:pos x="T4" y="T5"/>
                </a:cxn>
                <a:cxn ang="0">
                  <a:pos x="T6" y="T7"/>
                </a:cxn>
                <a:cxn ang="0">
                  <a:pos x="T8" y="T9"/>
                </a:cxn>
                <a:cxn ang="0">
                  <a:pos x="T10" y="T11"/>
                </a:cxn>
              </a:cxnLst>
              <a:rect l="0" t="0" r="r" b="b"/>
              <a:pathLst>
                <a:path w="104" h="199">
                  <a:moveTo>
                    <a:pt x="0" y="199"/>
                  </a:moveTo>
                  <a:lnTo>
                    <a:pt x="52" y="156"/>
                  </a:lnTo>
                  <a:lnTo>
                    <a:pt x="104" y="199"/>
                  </a:lnTo>
                  <a:lnTo>
                    <a:pt x="104" y="0"/>
                  </a:lnTo>
                  <a:lnTo>
                    <a:pt x="0" y="0"/>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7" name="Csoportba foglalás 159"/>
          <p:cNvGrpSpPr/>
          <p:nvPr/>
        </p:nvGrpSpPr>
        <p:grpSpPr>
          <a:xfrm>
            <a:off x="9335294" y="4233862"/>
            <a:ext cx="630238" cy="631825"/>
            <a:chOff x="9342438" y="4211638"/>
            <a:chExt cx="630238" cy="631825"/>
          </a:xfrm>
          <a:solidFill>
            <a:schemeClr val="accent2"/>
          </a:solidFill>
        </p:grpSpPr>
        <p:sp>
          <p:nvSpPr>
            <p:cNvPr id="168" name="Freeform 101"/>
            <p:cNvSpPr>
              <a:spLocks noEditPoints="1"/>
            </p:cNvSpPr>
            <p:nvPr/>
          </p:nvSpPr>
          <p:spPr bwMode="auto">
            <a:xfrm>
              <a:off x="934243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02"/>
            <p:cNvSpPr>
              <a:spLocks noChangeArrowheads="1"/>
            </p:cNvSpPr>
            <p:nvPr/>
          </p:nvSpPr>
          <p:spPr bwMode="auto">
            <a:xfrm>
              <a:off x="9631363" y="4395788"/>
              <a:ext cx="52388" cy="192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03"/>
            <p:cNvSpPr>
              <a:spLocks noChangeArrowheads="1"/>
            </p:cNvSpPr>
            <p:nvPr/>
          </p:nvSpPr>
          <p:spPr bwMode="auto">
            <a:xfrm>
              <a:off x="9631363" y="4606926"/>
              <a:ext cx="52388"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1" name="Csoportba foglalás 160"/>
          <p:cNvGrpSpPr/>
          <p:nvPr/>
        </p:nvGrpSpPr>
        <p:grpSpPr>
          <a:xfrm>
            <a:off x="10281444" y="4233862"/>
            <a:ext cx="630238" cy="631825"/>
            <a:chOff x="10288588" y="4211638"/>
            <a:chExt cx="630238" cy="631825"/>
          </a:xfrm>
          <a:solidFill>
            <a:schemeClr val="accent2"/>
          </a:solidFill>
        </p:grpSpPr>
        <p:sp>
          <p:nvSpPr>
            <p:cNvPr id="172" name="Freeform 104"/>
            <p:cNvSpPr>
              <a:spLocks noEditPoints="1"/>
            </p:cNvSpPr>
            <p:nvPr/>
          </p:nvSpPr>
          <p:spPr bwMode="auto">
            <a:xfrm>
              <a:off x="10288588" y="4211638"/>
              <a:ext cx="630238" cy="631825"/>
            </a:xfrm>
            <a:custGeom>
              <a:avLst/>
              <a:gdLst>
                <a:gd name="T0" fmla="*/ 0 w 397"/>
                <a:gd name="T1" fmla="*/ 398 h 398"/>
                <a:gd name="T2" fmla="*/ 397 w 397"/>
                <a:gd name="T3" fmla="*/ 398 h 398"/>
                <a:gd name="T4" fmla="*/ 397 w 397"/>
                <a:gd name="T5" fmla="*/ 0 h 398"/>
                <a:gd name="T6" fmla="*/ 0 w 397"/>
                <a:gd name="T7" fmla="*/ 0 h 398"/>
                <a:gd name="T8" fmla="*/ 0 w 397"/>
                <a:gd name="T9" fmla="*/ 398 h 398"/>
                <a:gd name="T10" fmla="*/ 19 w 397"/>
                <a:gd name="T11" fmla="*/ 19 h 398"/>
                <a:gd name="T12" fmla="*/ 378 w 397"/>
                <a:gd name="T13" fmla="*/ 19 h 398"/>
                <a:gd name="T14" fmla="*/ 378 w 397"/>
                <a:gd name="T15" fmla="*/ 380 h 398"/>
                <a:gd name="T16" fmla="*/ 19 w 397"/>
                <a:gd name="T17" fmla="*/ 380 h 398"/>
                <a:gd name="T18" fmla="*/ 19 w 397"/>
                <a:gd name="T19" fmla="*/ 1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8">
                  <a:moveTo>
                    <a:pt x="0" y="398"/>
                  </a:moveTo>
                  <a:lnTo>
                    <a:pt x="397" y="398"/>
                  </a:lnTo>
                  <a:lnTo>
                    <a:pt x="397" y="0"/>
                  </a:lnTo>
                  <a:lnTo>
                    <a:pt x="0" y="0"/>
                  </a:lnTo>
                  <a:lnTo>
                    <a:pt x="0" y="398"/>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05"/>
            <p:cNvSpPr>
              <a:spLocks noChangeArrowheads="1"/>
            </p:cNvSpPr>
            <p:nvPr/>
          </p:nvSpPr>
          <p:spPr bwMode="auto">
            <a:xfrm>
              <a:off x="10572750" y="4633913"/>
              <a:ext cx="5238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06"/>
            <p:cNvSpPr>
              <a:spLocks/>
            </p:cNvSpPr>
            <p:nvPr/>
          </p:nvSpPr>
          <p:spPr bwMode="auto">
            <a:xfrm>
              <a:off x="10490200" y="4370388"/>
              <a:ext cx="222250" cy="247650"/>
            </a:xfrm>
            <a:custGeom>
              <a:avLst/>
              <a:gdLst>
                <a:gd name="T0" fmla="*/ 30 w 59"/>
                <a:gd name="T1" fmla="*/ 0 h 66"/>
                <a:gd name="T2" fmla="*/ 0 w 59"/>
                <a:gd name="T3" fmla="*/ 29 h 66"/>
                <a:gd name="T4" fmla="*/ 12 w 59"/>
                <a:gd name="T5" fmla="*/ 29 h 66"/>
                <a:gd name="T6" fmla="*/ 30 w 59"/>
                <a:gd name="T7" fmla="*/ 12 h 66"/>
                <a:gd name="T8" fmla="*/ 47 w 59"/>
                <a:gd name="T9" fmla="*/ 29 h 66"/>
                <a:gd name="T10" fmla="*/ 31 w 59"/>
                <a:gd name="T11" fmla="*/ 46 h 66"/>
                <a:gd name="T12" fmla="*/ 22 w 59"/>
                <a:gd name="T13" fmla="*/ 46 h 66"/>
                <a:gd name="T14" fmla="*/ 22 w 59"/>
                <a:gd name="T15" fmla="*/ 66 h 66"/>
                <a:gd name="T16" fmla="*/ 36 w 59"/>
                <a:gd name="T17" fmla="*/ 66 h 66"/>
                <a:gd name="T18" fmla="*/ 36 w 59"/>
                <a:gd name="T19" fmla="*/ 57 h 66"/>
                <a:gd name="T20" fmla="*/ 59 w 59"/>
                <a:gd name="T21" fmla="*/ 29 h 66"/>
                <a:gd name="T22" fmla="*/ 30 w 59"/>
                <a:gd name="T2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6">
                  <a:moveTo>
                    <a:pt x="30" y="0"/>
                  </a:moveTo>
                  <a:cubicBezTo>
                    <a:pt x="13" y="0"/>
                    <a:pt x="0" y="13"/>
                    <a:pt x="0" y="29"/>
                  </a:cubicBezTo>
                  <a:cubicBezTo>
                    <a:pt x="12" y="29"/>
                    <a:pt x="12" y="29"/>
                    <a:pt x="12" y="29"/>
                  </a:cubicBezTo>
                  <a:cubicBezTo>
                    <a:pt x="12" y="19"/>
                    <a:pt x="20" y="12"/>
                    <a:pt x="30" y="12"/>
                  </a:cubicBezTo>
                  <a:cubicBezTo>
                    <a:pt x="39" y="12"/>
                    <a:pt x="47" y="19"/>
                    <a:pt x="47" y="29"/>
                  </a:cubicBezTo>
                  <a:cubicBezTo>
                    <a:pt x="47" y="38"/>
                    <a:pt x="40" y="45"/>
                    <a:pt x="31" y="46"/>
                  </a:cubicBezTo>
                  <a:cubicBezTo>
                    <a:pt x="22" y="46"/>
                    <a:pt x="22" y="46"/>
                    <a:pt x="22" y="46"/>
                  </a:cubicBezTo>
                  <a:cubicBezTo>
                    <a:pt x="22" y="66"/>
                    <a:pt x="22" y="66"/>
                    <a:pt x="22" y="66"/>
                  </a:cubicBezTo>
                  <a:cubicBezTo>
                    <a:pt x="36" y="66"/>
                    <a:pt x="36" y="66"/>
                    <a:pt x="36" y="66"/>
                  </a:cubicBezTo>
                  <a:cubicBezTo>
                    <a:pt x="36" y="57"/>
                    <a:pt x="36" y="57"/>
                    <a:pt x="36" y="57"/>
                  </a:cubicBezTo>
                  <a:cubicBezTo>
                    <a:pt x="49" y="54"/>
                    <a:pt x="59" y="43"/>
                    <a:pt x="59" y="29"/>
                  </a:cubicBezTo>
                  <a:cubicBezTo>
                    <a:pt x="59" y="13"/>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5" name="Csoportba foglalás 186"/>
          <p:cNvGrpSpPr/>
          <p:nvPr/>
        </p:nvGrpSpPr>
        <p:grpSpPr>
          <a:xfrm>
            <a:off x="1792287" y="5332412"/>
            <a:ext cx="630238" cy="633413"/>
            <a:chOff x="1528763" y="2014538"/>
            <a:chExt cx="630238" cy="633413"/>
          </a:xfrm>
          <a:solidFill>
            <a:schemeClr val="accent2"/>
          </a:solidFill>
        </p:grpSpPr>
        <p:sp>
          <p:nvSpPr>
            <p:cNvPr id="176" name="Freeform 5"/>
            <p:cNvSpPr>
              <a:spLocks noEditPoints="1"/>
            </p:cNvSpPr>
            <p:nvPr/>
          </p:nvSpPr>
          <p:spPr bwMode="auto">
            <a:xfrm>
              <a:off x="1528763"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8 w 397"/>
                <a:gd name="T13" fmla="*/ 19 h 399"/>
                <a:gd name="T14" fmla="*/ 378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6"/>
            <p:cNvSpPr>
              <a:spLocks noChangeArrowheads="1"/>
            </p:cNvSpPr>
            <p:nvPr/>
          </p:nvSpPr>
          <p:spPr bwMode="auto">
            <a:xfrm>
              <a:off x="1773238" y="2463801"/>
              <a:ext cx="14287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7"/>
            <p:cNvSpPr>
              <a:spLocks noEditPoints="1"/>
            </p:cNvSpPr>
            <p:nvPr/>
          </p:nvSpPr>
          <p:spPr bwMode="auto">
            <a:xfrm>
              <a:off x="1641476" y="2170113"/>
              <a:ext cx="404813" cy="263525"/>
            </a:xfrm>
            <a:custGeom>
              <a:avLst/>
              <a:gdLst>
                <a:gd name="T0" fmla="*/ 0 w 108"/>
                <a:gd name="T1" fmla="*/ 70 h 70"/>
                <a:gd name="T2" fmla="*/ 108 w 108"/>
                <a:gd name="T3" fmla="*/ 70 h 70"/>
                <a:gd name="T4" fmla="*/ 108 w 108"/>
                <a:gd name="T5" fmla="*/ 0 h 70"/>
                <a:gd name="T6" fmla="*/ 0 w 108"/>
                <a:gd name="T7" fmla="*/ 0 h 70"/>
                <a:gd name="T8" fmla="*/ 0 w 108"/>
                <a:gd name="T9" fmla="*/ 70 h 70"/>
                <a:gd name="T10" fmla="*/ 54 w 108"/>
                <a:gd name="T11" fmla="*/ 67 h 70"/>
                <a:gd name="T12" fmla="*/ 52 w 108"/>
                <a:gd name="T13" fmla="*/ 65 h 70"/>
                <a:gd name="T14" fmla="*/ 54 w 108"/>
                <a:gd name="T15" fmla="*/ 64 h 70"/>
                <a:gd name="T16" fmla="*/ 56 w 108"/>
                <a:gd name="T17" fmla="*/ 65 h 70"/>
                <a:gd name="T18" fmla="*/ 54 w 108"/>
                <a:gd name="T19" fmla="*/ 67 h 70"/>
                <a:gd name="T20" fmla="*/ 6 w 108"/>
                <a:gd name="T21" fmla="*/ 6 h 70"/>
                <a:gd name="T22" fmla="*/ 102 w 108"/>
                <a:gd name="T23" fmla="*/ 6 h 70"/>
                <a:gd name="T24" fmla="*/ 102 w 108"/>
                <a:gd name="T25" fmla="*/ 60 h 70"/>
                <a:gd name="T26" fmla="*/ 6 w 108"/>
                <a:gd name="T27" fmla="*/ 60 h 70"/>
                <a:gd name="T28" fmla="*/ 6 w 108"/>
                <a:gd name="T29" fmla="*/ 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70">
                  <a:moveTo>
                    <a:pt x="0" y="70"/>
                  </a:moveTo>
                  <a:cubicBezTo>
                    <a:pt x="108" y="70"/>
                    <a:pt x="108" y="70"/>
                    <a:pt x="108" y="70"/>
                  </a:cubicBezTo>
                  <a:cubicBezTo>
                    <a:pt x="108" y="0"/>
                    <a:pt x="108" y="0"/>
                    <a:pt x="108" y="0"/>
                  </a:cubicBezTo>
                  <a:cubicBezTo>
                    <a:pt x="0" y="0"/>
                    <a:pt x="0" y="0"/>
                    <a:pt x="0" y="0"/>
                  </a:cubicBezTo>
                  <a:lnTo>
                    <a:pt x="0" y="70"/>
                  </a:lnTo>
                  <a:close/>
                  <a:moveTo>
                    <a:pt x="54" y="67"/>
                  </a:moveTo>
                  <a:cubicBezTo>
                    <a:pt x="53" y="67"/>
                    <a:pt x="52" y="67"/>
                    <a:pt x="52" y="65"/>
                  </a:cubicBezTo>
                  <a:cubicBezTo>
                    <a:pt x="52" y="64"/>
                    <a:pt x="53" y="64"/>
                    <a:pt x="54" y="64"/>
                  </a:cubicBezTo>
                  <a:cubicBezTo>
                    <a:pt x="55" y="64"/>
                    <a:pt x="56" y="64"/>
                    <a:pt x="56" y="65"/>
                  </a:cubicBezTo>
                  <a:cubicBezTo>
                    <a:pt x="56" y="67"/>
                    <a:pt x="55" y="67"/>
                    <a:pt x="54" y="67"/>
                  </a:cubicBezTo>
                  <a:close/>
                  <a:moveTo>
                    <a:pt x="6" y="6"/>
                  </a:moveTo>
                  <a:cubicBezTo>
                    <a:pt x="102" y="6"/>
                    <a:pt x="102" y="6"/>
                    <a:pt x="102" y="6"/>
                  </a:cubicBezTo>
                  <a:cubicBezTo>
                    <a:pt x="102" y="60"/>
                    <a:pt x="102" y="60"/>
                    <a:pt x="102" y="60"/>
                  </a:cubicBezTo>
                  <a:cubicBezTo>
                    <a:pt x="6" y="60"/>
                    <a:pt x="6" y="60"/>
                    <a:pt x="6" y="60"/>
                  </a:cubicBezTo>
                  <a:lnTo>
                    <a:pt x="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9" name="Csoportba foglalás 190"/>
          <p:cNvGrpSpPr/>
          <p:nvPr/>
        </p:nvGrpSpPr>
        <p:grpSpPr>
          <a:xfrm>
            <a:off x="2738437" y="5332412"/>
            <a:ext cx="630238" cy="633413"/>
            <a:chOff x="2474913" y="2014538"/>
            <a:chExt cx="630238" cy="633413"/>
          </a:xfrm>
          <a:solidFill>
            <a:schemeClr val="accent2"/>
          </a:solidFill>
        </p:grpSpPr>
        <p:sp>
          <p:nvSpPr>
            <p:cNvPr id="180" name="Freeform 8"/>
            <p:cNvSpPr>
              <a:spLocks noEditPoints="1"/>
            </p:cNvSpPr>
            <p:nvPr/>
          </p:nvSpPr>
          <p:spPr bwMode="auto">
            <a:xfrm>
              <a:off x="2474913"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8 w 397"/>
                <a:gd name="T13" fmla="*/ 19 h 399"/>
                <a:gd name="T14" fmla="*/ 378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9"/>
            <p:cNvSpPr>
              <a:spLocks noChangeArrowheads="1"/>
            </p:cNvSpPr>
            <p:nvPr/>
          </p:nvSpPr>
          <p:spPr bwMode="auto">
            <a:xfrm>
              <a:off x="2606676" y="2439988"/>
              <a:ext cx="363538"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0"/>
            <p:cNvSpPr>
              <a:spLocks noEditPoints="1"/>
            </p:cNvSpPr>
            <p:nvPr/>
          </p:nvSpPr>
          <p:spPr bwMode="auto">
            <a:xfrm>
              <a:off x="2606676" y="2200276"/>
              <a:ext cx="363538" cy="225425"/>
            </a:xfrm>
            <a:custGeom>
              <a:avLst/>
              <a:gdLst>
                <a:gd name="T0" fmla="*/ 0 w 97"/>
                <a:gd name="T1" fmla="*/ 60 h 60"/>
                <a:gd name="T2" fmla="*/ 97 w 97"/>
                <a:gd name="T3" fmla="*/ 60 h 60"/>
                <a:gd name="T4" fmla="*/ 97 w 97"/>
                <a:gd name="T5" fmla="*/ 0 h 60"/>
                <a:gd name="T6" fmla="*/ 0 w 97"/>
                <a:gd name="T7" fmla="*/ 0 h 60"/>
                <a:gd name="T8" fmla="*/ 0 w 97"/>
                <a:gd name="T9" fmla="*/ 60 h 60"/>
                <a:gd name="T10" fmla="*/ 49 w 97"/>
                <a:gd name="T11" fmla="*/ 2 h 60"/>
                <a:gd name="T12" fmla="*/ 50 w 97"/>
                <a:gd name="T13" fmla="*/ 4 h 60"/>
                <a:gd name="T14" fmla="*/ 49 w 97"/>
                <a:gd name="T15" fmla="*/ 5 h 60"/>
                <a:gd name="T16" fmla="*/ 47 w 97"/>
                <a:gd name="T17" fmla="*/ 4 h 60"/>
                <a:gd name="T18" fmla="*/ 49 w 97"/>
                <a:gd name="T19" fmla="*/ 2 h 60"/>
                <a:gd name="T20" fmla="*/ 3 w 97"/>
                <a:gd name="T21" fmla="*/ 7 h 60"/>
                <a:gd name="T22" fmla="*/ 94 w 97"/>
                <a:gd name="T23" fmla="*/ 7 h 60"/>
                <a:gd name="T24" fmla="*/ 94 w 97"/>
                <a:gd name="T25" fmla="*/ 54 h 60"/>
                <a:gd name="T26" fmla="*/ 3 w 97"/>
                <a:gd name="T27" fmla="*/ 54 h 60"/>
                <a:gd name="T28" fmla="*/ 3 w 97"/>
                <a:gd name="T29"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60">
                  <a:moveTo>
                    <a:pt x="0" y="60"/>
                  </a:moveTo>
                  <a:cubicBezTo>
                    <a:pt x="97" y="60"/>
                    <a:pt x="97" y="60"/>
                    <a:pt x="97" y="60"/>
                  </a:cubicBezTo>
                  <a:cubicBezTo>
                    <a:pt x="97" y="0"/>
                    <a:pt x="97" y="0"/>
                    <a:pt x="97" y="0"/>
                  </a:cubicBezTo>
                  <a:cubicBezTo>
                    <a:pt x="0" y="0"/>
                    <a:pt x="0" y="0"/>
                    <a:pt x="0" y="0"/>
                  </a:cubicBezTo>
                  <a:lnTo>
                    <a:pt x="0" y="60"/>
                  </a:lnTo>
                  <a:close/>
                  <a:moveTo>
                    <a:pt x="49" y="2"/>
                  </a:moveTo>
                  <a:cubicBezTo>
                    <a:pt x="49" y="2"/>
                    <a:pt x="50" y="3"/>
                    <a:pt x="50" y="4"/>
                  </a:cubicBezTo>
                  <a:cubicBezTo>
                    <a:pt x="50" y="5"/>
                    <a:pt x="49" y="5"/>
                    <a:pt x="49" y="5"/>
                  </a:cubicBezTo>
                  <a:cubicBezTo>
                    <a:pt x="48" y="5"/>
                    <a:pt x="47" y="5"/>
                    <a:pt x="47" y="4"/>
                  </a:cubicBezTo>
                  <a:cubicBezTo>
                    <a:pt x="47" y="3"/>
                    <a:pt x="48" y="2"/>
                    <a:pt x="49" y="2"/>
                  </a:cubicBezTo>
                  <a:close/>
                  <a:moveTo>
                    <a:pt x="3" y="7"/>
                  </a:moveTo>
                  <a:cubicBezTo>
                    <a:pt x="94" y="7"/>
                    <a:pt x="94" y="7"/>
                    <a:pt x="94" y="7"/>
                  </a:cubicBezTo>
                  <a:cubicBezTo>
                    <a:pt x="94" y="54"/>
                    <a:pt x="94" y="54"/>
                    <a:pt x="94" y="54"/>
                  </a:cubicBezTo>
                  <a:cubicBezTo>
                    <a:pt x="3" y="54"/>
                    <a:pt x="3" y="54"/>
                    <a:pt x="3" y="54"/>
                  </a:cubicBez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3" name="Csoportba foglalás 194"/>
          <p:cNvGrpSpPr/>
          <p:nvPr/>
        </p:nvGrpSpPr>
        <p:grpSpPr>
          <a:xfrm>
            <a:off x="3681412" y="5332412"/>
            <a:ext cx="630238" cy="633413"/>
            <a:chOff x="3417888" y="2014538"/>
            <a:chExt cx="630238" cy="633413"/>
          </a:xfrm>
          <a:solidFill>
            <a:schemeClr val="accent2"/>
          </a:solidFill>
        </p:grpSpPr>
        <p:sp>
          <p:nvSpPr>
            <p:cNvPr id="184" name="Freeform 11"/>
            <p:cNvSpPr>
              <a:spLocks noEditPoints="1"/>
            </p:cNvSpPr>
            <p:nvPr/>
          </p:nvSpPr>
          <p:spPr bwMode="auto">
            <a:xfrm>
              <a:off x="3417888"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8 w 397"/>
                <a:gd name="T11" fmla="*/ 19 h 399"/>
                <a:gd name="T12" fmla="*/ 378 w 397"/>
                <a:gd name="T13" fmla="*/ 19 h 399"/>
                <a:gd name="T14" fmla="*/ 378 w 397"/>
                <a:gd name="T15" fmla="*/ 380 h 399"/>
                <a:gd name="T16" fmla="*/ 18 w 397"/>
                <a:gd name="T17" fmla="*/ 380 h 399"/>
                <a:gd name="T18" fmla="*/ 18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8" y="19"/>
                  </a:moveTo>
                  <a:lnTo>
                    <a:pt x="378" y="19"/>
                  </a:lnTo>
                  <a:lnTo>
                    <a:pt x="378" y="380"/>
                  </a:lnTo>
                  <a:lnTo>
                    <a:pt x="18" y="380"/>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2"/>
            <p:cNvSpPr>
              <a:spLocks noEditPoints="1"/>
            </p:cNvSpPr>
            <p:nvPr/>
          </p:nvSpPr>
          <p:spPr bwMode="auto">
            <a:xfrm>
              <a:off x="3624263" y="2132013"/>
              <a:ext cx="217488" cy="403225"/>
            </a:xfrm>
            <a:custGeom>
              <a:avLst/>
              <a:gdLst>
                <a:gd name="T0" fmla="*/ 0 w 58"/>
                <a:gd name="T1" fmla="*/ 107 h 107"/>
                <a:gd name="T2" fmla="*/ 58 w 58"/>
                <a:gd name="T3" fmla="*/ 107 h 107"/>
                <a:gd name="T4" fmla="*/ 58 w 58"/>
                <a:gd name="T5" fmla="*/ 0 h 107"/>
                <a:gd name="T6" fmla="*/ 0 w 58"/>
                <a:gd name="T7" fmla="*/ 0 h 107"/>
                <a:gd name="T8" fmla="*/ 0 w 58"/>
                <a:gd name="T9" fmla="*/ 107 h 107"/>
                <a:gd name="T10" fmla="*/ 29 w 58"/>
                <a:gd name="T11" fmla="*/ 101 h 107"/>
                <a:gd name="T12" fmla="*/ 24 w 58"/>
                <a:gd name="T13" fmla="*/ 96 h 107"/>
                <a:gd name="T14" fmla="*/ 29 w 58"/>
                <a:gd name="T15" fmla="*/ 91 h 107"/>
                <a:gd name="T16" fmla="*/ 34 w 58"/>
                <a:gd name="T17" fmla="*/ 96 h 107"/>
                <a:gd name="T18" fmla="*/ 29 w 58"/>
                <a:gd name="T19" fmla="*/ 101 h 107"/>
                <a:gd name="T20" fmla="*/ 24 w 58"/>
                <a:gd name="T21" fmla="*/ 3 h 107"/>
                <a:gd name="T22" fmla="*/ 34 w 58"/>
                <a:gd name="T23" fmla="*/ 3 h 107"/>
                <a:gd name="T24" fmla="*/ 34 w 58"/>
                <a:gd name="T25" fmla="*/ 5 h 107"/>
                <a:gd name="T26" fmla="*/ 24 w 58"/>
                <a:gd name="T27" fmla="*/ 5 h 107"/>
                <a:gd name="T28" fmla="*/ 24 w 58"/>
                <a:gd name="T29" fmla="*/ 3 h 107"/>
                <a:gd name="T30" fmla="*/ 5 w 58"/>
                <a:gd name="T31" fmla="*/ 10 h 107"/>
                <a:gd name="T32" fmla="*/ 54 w 58"/>
                <a:gd name="T33" fmla="*/ 10 h 107"/>
                <a:gd name="T34" fmla="*/ 54 w 58"/>
                <a:gd name="T35" fmla="*/ 87 h 107"/>
                <a:gd name="T36" fmla="*/ 5 w 58"/>
                <a:gd name="T37" fmla="*/ 87 h 107"/>
                <a:gd name="T38" fmla="*/ 5 w 58"/>
                <a:gd name="T39" fmla="*/ 1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107">
                  <a:moveTo>
                    <a:pt x="0" y="107"/>
                  </a:moveTo>
                  <a:cubicBezTo>
                    <a:pt x="58" y="107"/>
                    <a:pt x="58" y="107"/>
                    <a:pt x="58" y="107"/>
                  </a:cubicBezTo>
                  <a:cubicBezTo>
                    <a:pt x="58" y="0"/>
                    <a:pt x="58" y="0"/>
                    <a:pt x="58" y="0"/>
                  </a:cubicBezTo>
                  <a:cubicBezTo>
                    <a:pt x="0" y="0"/>
                    <a:pt x="0" y="0"/>
                    <a:pt x="0" y="0"/>
                  </a:cubicBezTo>
                  <a:lnTo>
                    <a:pt x="0" y="107"/>
                  </a:lnTo>
                  <a:close/>
                  <a:moveTo>
                    <a:pt x="29" y="101"/>
                  </a:moveTo>
                  <a:cubicBezTo>
                    <a:pt x="26" y="101"/>
                    <a:pt x="24" y="99"/>
                    <a:pt x="24" y="96"/>
                  </a:cubicBezTo>
                  <a:cubicBezTo>
                    <a:pt x="24" y="94"/>
                    <a:pt x="26" y="91"/>
                    <a:pt x="29" y="91"/>
                  </a:cubicBezTo>
                  <a:cubicBezTo>
                    <a:pt x="32" y="91"/>
                    <a:pt x="34" y="94"/>
                    <a:pt x="34" y="96"/>
                  </a:cubicBezTo>
                  <a:cubicBezTo>
                    <a:pt x="34" y="99"/>
                    <a:pt x="32" y="101"/>
                    <a:pt x="29" y="101"/>
                  </a:cubicBezTo>
                  <a:close/>
                  <a:moveTo>
                    <a:pt x="24" y="3"/>
                  </a:moveTo>
                  <a:cubicBezTo>
                    <a:pt x="34" y="3"/>
                    <a:pt x="34" y="3"/>
                    <a:pt x="34" y="3"/>
                  </a:cubicBezTo>
                  <a:cubicBezTo>
                    <a:pt x="34" y="5"/>
                    <a:pt x="34" y="5"/>
                    <a:pt x="34" y="5"/>
                  </a:cubicBezTo>
                  <a:cubicBezTo>
                    <a:pt x="24" y="5"/>
                    <a:pt x="24" y="5"/>
                    <a:pt x="24" y="5"/>
                  </a:cubicBezTo>
                  <a:lnTo>
                    <a:pt x="24" y="3"/>
                  </a:lnTo>
                  <a:close/>
                  <a:moveTo>
                    <a:pt x="5" y="10"/>
                  </a:moveTo>
                  <a:cubicBezTo>
                    <a:pt x="54" y="10"/>
                    <a:pt x="54" y="10"/>
                    <a:pt x="54" y="10"/>
                  </a:cubicBezTo>
                  <a:cubicBezTo>
                    <a:pt x="54" y="87"/>
                    <a:pt x="54" y="87"/>
                    <a:pt x="54" y="87"/>
                  </a:cubicBezTo>
                  <a:cubicBezTo>
                    <a:pt x="5" y="87"/>
                    <a:pt x="5" y="87"/>
                    <a:pt x="5" y="87"/>
                  </a:cubicBezTo>
                  <a:lnTo>
                    <a:pt x="5"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6" name="Csoportba foglalás 197"/>
          <p:cNvGrpSpPr/>
          <p:nvPr/>
        </p:nvGrpSpPr>
        <p:grpSpPr>
          <a:xfrm>
            <a:off x="4627562" y="5332412"/>
            <a:ext cx="630238" cy="633413"/>
            <a:chOff x="4364038" y="2014538"/>
            <a:chExt cx="630238" cy="633413"/>
          </a:xfrm>
          <a:solidFill>
            <a:schemeClr val="accent2"/>
          </a:solidFill>
        </p:grpSpPr>
        <p:sp>
          <p:nvSpPr>
            <p:cNvPr id="187" name="Freeform 13"/>
            <p:cNvSpPr>
              <a:spLocks noEditPoints="1"/>
            </p:cNvSpPr>
            <p:nvPr/>
          </p:nvSpPr>
          <p:spPr bwMode="auto">
            <a:xfrm>
              <a:off x="4364038"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8 w 397"/>
                <a:gd name="T11" fmla="*/ 19 h 399"/>
                <a:gd name="T12" fmla="*/ 378 w 397"/>
                <a:gd name="T13" fmla="*/ 19 h 399"/>
                <a:gd name="T14" fmla="*/ 378 w 397"/>
                <a:gd name="T15" fmla="*/ 380 h 399"/>
                <a:gd name="T16" fmla="*/ 18 w 397"/>
                <a:gd name="T17" fmla="*/ 380 h 399"/>
                <a:gd name="T18" fmla="*/ 18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8" y="19"/>
                  </a:moveTo>
                  <a:lnTo>
                    <a:pt x="378" y="19"/>
                  </a:lnTo>
                  <a:lnTo>
                    <a:pt x="378" y="380"/>
                  </a:lnTo>
                  <a:lnTo>
                    <a:pt x="18" y="380"/>
                  </a:lnTo>
                  <a:lnTo>
                    <a:pt x="18"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4"/>
            <p:cNvSpPr>
              <a:spLocks noEditPoints="1"/>
            </p:cNvSpPr>
            <p:nvPr/>
          </p:nvSpPr>
          <p:spPr bwMode="auto">
            <a:xfrm>
              <a:off x="4502151" y="2124076"/>
              <a:ext cx="349250" cy="419100"/>
            </a:xfrm>
            <a:custGeom>
              <a:avLst/>
              <a:gdLst>
                <a:gd name="T0" fmla="*/ 0 w 93"/>
                <a:gd name="T1" fmla="*/ 111 h 111"/>
                <a:gd name="T2" fmla="*/ 93 w 93"/>
                <a:gd name="T3" fmla="*/ 111 h 111"/>
                <a:gd name="T4" fmla="*/ 93 w 93"/>
                <a:gd name="T5" fmla="*/ 0 h 111"/>
                <a:gd name="T6" fmla="*/ 0 w 93"/>
                <a:gd name="T7" fmla="*/ 0 h 111"/>
                <a:gd name="T8" fmla="*/ 0 w 93"/>
                <a:gd name="T9" fmla="*/ 111 h 111"/>
                <a:gd name="T10" fmla="*/ 47 w 93"/>
                <a:gd name="T11" fmla="*/ 107 h 111"/>
                <a:gd name="T12" fmla="*/ 44 w 93"/>
                <a:gd name="T13" fmla="*/ 105 h 111"/>
                <a:gd name="T14" fmla="*/ 47 w 93"/>
                <a:gd name="T15" fmla="*/ 102 h 111"/>
                <a:gd name="T16" fmla="*/ 50 w 93"/>
                <a:gd name="T17" fmla="*/ 105 h 111"/>
                <a:gd name="T18" fmla="*/ 47 w 93"/>
                <a:gd name="T19" fmla="*/ 107 h 111"/>
                <a:gd name="T20" fmla="*/ 4 w 93"/>
                <a:gd name="T21" fmla="*/ 7 h 111"/>
                <a:gd name="T22" fmla="*/ 89 w 93"/>
                <a:gd name="T23" fmla="*/ 7 h 111"/>
                <a:gd name="T24" fmla="*/ 89 w 93"/>
                <a:gd name="T25" fmla="*/ 97 h 111"/>
                <a:gd name="T26" fmla="*/ 4 w 93"/>
                <a:gd name="T27" fmla="*/ 97 h 111"/>
                <a:gd name="T28" fmla="*/ 4 w 93"/>
                <a:gd name="T29" fmla="*/ 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111">
                  <a:moveTo>
                    <a:pt x="0" y="111"/>
                  </a:moveTo>
                  <a:cubicBezTo>
                    <a:pt x="93" y="111"/>
                    <a:pt x="93" y="111"/>
                    <a:pt x="93" y="111"/>
                  </a:cubicBezTo>
                  <a:cubicBezTo>
                    <a:pt x="93" y="0"/>
                    <a:pt x="93" y="0"/>
                    <a:pt x="93" y="0"/>
                  </a:cubicBezTo>
                  <a:cubicBezTo>
                    <a:pt x="0" y="0"/>
                    <a:pt x="0" y="0"/>
                    <a:pt x="0" y="0"/>
                  </a:cubicBezTo>
                  <a:lnTo>
                    <a:pt x="0" y="111"/>
                  </a:lnTo>
                  <a:close/>
                  <a:moveTo>
                    <a:pt x="47" y="107"/>
                  </a:moveTo>
                  <a:cubicBezTo>
                    <a:pt x="45" y="107"/>
                    <a:pt x="44" y="106"/>
                    <a:pt x="44" y="105"/>
                  </a:cubicBezTo>
                  <a:cubicBezTo>
                    <a:pt x="44" y="103"/>
                    <a:pt x="45" y="102"/>
                    <a:pt x="47" y="102"/>
                  </a:cubicBezTo>
                  <a:cubicBezTo>
                    <a:pt x="48" y="102"/>
                    <a:pt x="50" y="103"/>
                    <a:pt x="50" y="105"/>
                  </a:cubicBezTo>
                  <a:cubicBezTo>
                    <a:pt x="50" y="106"/>
                    <a:pt x="48" y="107"/>
                    <a:pt x="47" y="107"/>
                  </a:cubicBezTo>
                  <a:close/>
                  <a:moveTo>
                    <a:pt x="4" y="7"/>
                  </a:moveTo>
                  <a:cubicBezTo>
                    <a:pt x="89" y="7"/>
                    <a:pt x="89" y="7"/>
                    <a:pt x="89" y="7"/>
                  </a:cubicBezTo>
                  <a:cubicBezTo>
                    <a:pt x="89" y="97"/>
                    <a:pt x="89" y="97"/>
                    <a:pt x="89" y="97"/>
                  </a:cubicBezTo>
                  <a:cubicBezTo>
                    <a:pt x="4" y="97"/>
                    <a:pt x="4" y="97"/>
                    <a:pt x="4" y="97"/>
                  </a:cubicBez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9" name="Csoportba foglalás 200"/>
          <p:cNvGrpSpPr/>
          <p:nvPr/>
        </p:nvGrpSpPr>
        <p:grpSpPr>
          <a:xfrm>
            <a:off x="5568950" y="5332412"/>
            <a:ext cx="630238" cy="633413"/>
            <a:chOff x="5305426" y="2014538"/>
            <a:chExt cx="630238" cy="633413"/>
          </a:xfrm>
          <a:solidFill>
            <a:schemeClr val="accent2"/>
          </a:solidFill>
        </p:grpSpPr>
        <p:sp>
          <p:nvSpPr>
            <p:cNvPr id="190" name="Freeform 15"/>
            <p:cNvSpPr>
              <a:spLocks noEditPoints="1"/>
            </p:cNvSpPr>
            <p:nvPr/>
          </p:nvSpPr>
          <p:spPr bwMode="auto">
            <a:xfrm>
              <a:off x="5305426"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9 w 397"/>
                <a:gd name="T13" fmla="*/ 19 h 399"/>
                <a:gd name="T14" fmla="*/ 379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9" y="19"/>
                  </a:lnTo>
                  <a:lnTo>
                    <a:pt x="379"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6"/>
            <p:cNvSpPr>
              <a:spLocks noEditPoints="1"/>
            </p:cNvSpPr>
            <p:nvPr/>
          </p:nvSpPr>
          <p:spPr bwMode="auto">
            <a:xfrm>
              <a:off x="5516563" y="2132013"/>
              <a:ext cx="212725" cy="403225"/>
            </a:xfrm>
            <a:custGeom>
              <a:avLst/>
              <a:gdLst>
                <a:gd name="T0" fmla="*/ 0 w 134"/>
                <a:gd name="T1" fmla="*/ 254 h 254"/>
                <a:gd name="T2" fmla="*/ 134 w 134"/>
                <a:gd name="T3" fmla="*/ 254 h 254"/>
                <a:gd name="T4" fmla="*/ 134 w 134"/>
                <a:gd name="T5" fmla="*/ 0 h 254"/>
                <a:gd name="T6" fmla="*/ 0 w 134"/>
                <a:gd name="T7" fmla="*/ 0 h 254"/>
                <a:gd name="T8" fmla="*/ 0 w 134"/>
                <a:gd name="T9" fmla="*/ 254 h 254"/>
                <a:gd name="T10" fmla="*/ 42 w 134"/>
                <a:gd name="T11" fmla="*/ 228 h 254"/>
                <a:gd name="T12" fmla="*/ 11 w 134"/>
                <a:gd name="T13" fmla="*/ 228 h 254"/>
                <a:gd name="T14" fmla="*/ 11 w 134"/>
                <a:gd name="T15" fmla="*/ 213 h 254"/>
                <a:gd name="T16" fmla="*/ 42 w 134"/>
                <a:gd name="T17" fmla="*/ 213 h 254"/>
                <a:gd name="T18" fmla="*/ 42 w 134"/>
                <a:gd name="T19" fmla="*/ 228 h 254"/>
                <a:gd name="T20" fmla="*/ 82 w 134"/>
                <a:gd name="T21" fmla="*/ 228 h 254"/>
                <a:gd name="T22" fmla="*/ 52 w 134"/>
                <a:gd name="T23" fmla="*/ 228 h 254"/>
                <a:gd name="T24" fmla="*/ 52 w 134"/>
                <a:gd name="T25" fmla="*/ 213 h 254"/>
                <a:gd name="T26" fmla="*/ 82 w 134"/>
                <a:gd name="T27" fmla="*/ 213 h 254"/>
                <a:gd name="T28" fmla="*/ 82 w 134"/>
                <a:gd name="T29" fmla="*/ 228 h 254"/>
                <a:gd name="T30" fmla="*/ 125 w 134"/>
                <a:gd name="T31" fmla="*/ 228 h 254"/>
                <a:gd name="T32" fmla="*/ 94 w 134"/>
                <a:gd name="T33" fmla="*/ 228 h 254"/>
                <a:gd name="T34" fmla="*/ 94 w 134"/>
                <a:gd name="T35" fmla="*/ 213 h 254"/>
                <a:gd name="T36" fmla="*/ 125 w 134"/>
                <a:gd name="T37" fmla="*/ 213 h 254"/>
                <a:gd name="T38" fmla="*/ 125 w 134"/>
                <a:gd name="T39" fmla="*/ 228 h 254"/>
                <a:gd name="T40" fmla="*/ 54 w 134"/>
                <a:gd name="T41" fmla="*/ 7 h 254"/>
                <a:gd name="T42" fmla="*/ 80 w 134"/>
                <a:gd name="T43" fmla="*/ 7 h 254"/>
                <a:gd name="T44" fmla="*/ 80 w 134"/>
                <a:gd name="T45" fmla="*/ 12 h 254"/>
                <a:gd name="T46" fmla="*/ 54 w 134"/>
                <a:gd name="T47" fmla="*/ 12 h 254"/>
                <a:gd name="T48" fmla="*/ 54 w 134"/>
                <a:gd name="T49" fmla="*/ 7 h 254"/>
                <a:gd name="T50" fmla="*/ 9 w 134"/>
                <a:gd name="T51" fmla="*/ 24 h 254"/>
                <a:gd name="T52" fmla="*/ 125 w 134"/>
                <a:gd name="T53" fmla="*/ 24 h 254"/>
                <a:gd name="T54" fmla="*/ 125 w 134"/>
                <a:gd name="T55" fmla="*/ 206 h 254"/>
                <a:gd name="T56" fmla="*/ 9 w 134"/>
                <a:gd name="T57" fmla="*/ 206 h 254"/>
                <a:gd name="T58" fmla="*/ 9 w 134"/>
                <a:gd name="T59" fmla="*/ 2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4" h="254">
                  <a:moveTo>
                    <a:pt x="0" y="254"/>
                  </a:moveTo>
                  <a:lnTo>
                    <a:pt x="134" y="254"/>
                  </a:lnTo>
                  <a:lnTo>
                    <a:pt x="134" y="0"/>
                  </a:lnTo>
                  <a:lnTo>
                    <a:pt x="0" y="0"/>
                  </a:lnTo>
                  <a:lnTo>
                    <a:pt x="0" y="254"/>
                  </a:lnTo>
                  <a:close/>
                  <a:moveTo>
                    <a:pt x="42" y="228"/>
                  </a:moveTo>
                  <a:lnTo>
                    <a:pt x="11" y="228"/>
                  </a:lnTo>
                  <a:lnTo>
                    <a:pt x="11" y="213"/>
                  </a:lnTo>
                  <a:lnTo>
                    <a:pt x="42" y="213"/>
                  </a:lnTo>
                  <a:lnTo>
                    <a:pt x="42" y="228"/>
                  </a:lnTo>
                  <a:close/>
                  <a:moveTo>
                    <a:pt x="82" y="228"/>
                  </a:moveTo>
                  <a:lnTo>
                    <a:pt x="52" y="228"/>
                  </a:lnTo>
                  <a:lnTo>
                    <a:pt x="52" y="213"/>
                  </a:lnTo>
                  <a:lnTo>
                    <a:pt x="82" y="213"/>
                  </a:lnTo>
                  <a:lnTo>
                    <a:pt x="82" y="228"/>
                  </a:lnTo>
                  <a:close/>
                  <a:moveTo>
                    <a:pt x="125" y="228"/>
                  </a:moveTo>
                  <a:lnTo>
                    <a:pt x="94" y="228"/>
                  </a:lnTo>
                  <a:lnTo>
                    <a:pt x="94" y="213"/>
                  </a:lnTo>
                  <a:lnTo>
                    <a:pt x="125" y="213"/>
                  </a:lnTo>
                  <a:lnTo>
                    <a:pt x="125" y="228"/>
                  </a:lnTo>
                  <a:close/>
                  <a:moveTo>
                    <a:pt x="54" y="7"/>
                  </a:moveTo>
                  <a:lnTo>
                    <a:pt x="80" y="7"/>
                  </a:lnTo>
                  <a:lnTo>
                    <a:pt x="80" y="12"/>
                  </a:lnTo>
                  <a:lnTo>
                    <a:pt x="54" y="12"/>
                  </a:lnTo>
                  <a:lnTo>
                    <a:pt x="54" y="7"/>
                  </a:lnTo>
                  <a:close/>
                  <a:moveTo>
                    <a:pt x="9" y="24"/>
                  </a:moveTo>
                  <a:lnTo>
                    <a:pt x="125" y="24"/>
                  </a:lnTo>
                  <a:lnTo>
                    <a:pt x="125" y="206"/>
                  </a:lnTo>
                  <a:lnTo>
                    <a:pt x="9" y="206"/>
                  </a:lnTo>
                  <a:lnTo>
                    <a:pt x="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2" name="Csoportba foglalás 203"/>
          <p:cNvGrpSpPr/>
          <p:nvPr/>
        </p:nvGrpSpPr>
        <p:grpSpPr>
          <a:xfrm>
            <a:off x="6515100" y="5332412"/>
            <a:ext cx="630238" cy="633413"/>
            <a:chOff x="6251576" y="2014538"/>
            <a:chExt cx="630238" cy="633413"/>
          </a:xfrm>
          <a:solidFill>
            <a:schemeClr val="accent2"/>
          </a:solidFill>
        </p:grpSpPr>
        <p:sp>
          <p:nvSpPr>
            <p:cNvPr id="193" name="Freeform 17"/>
            <p:cNvSpPr>
              <a:spLocks noEditPoints="1"/>
            </p:cNvSpPr>
            <p:nvPr/>
          </p:nvSpPr>
          <p:spPr bwMode="auto">
            <a:xfrm>
              <a:off x="6251576"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9 w 397"/>
                <a:gd name="T13" fmla="*/ 19 h 399"/>
                <a:gd name="T14" fmla="*/ 379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9" y="19"/>
                  </a:lnTo>
                  <a:lnTo>
                    <a:pt x="379"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8"/>
            <p:cNvSpPr>
              <a:spLocks noEditPoints="1"/>
            </p:cNvSpPr>
            <p:nvPr/>
          </p:nvSpPr>
          <p:spPr bwMode="auto">
            <a:xfrm>
              <a:off x="6465888" y="2203451"/>
              <a:ext cx="203200" cy="112713"/>
            </a:xfrm>
            <a:custGeom>
              <a:avLst/>
              <a:gdLst>
                <a:gd name="T0" fmla="*/ 128 w 128"/>
                <a:gd name="T1" fmla="*/ 0 h 71"/>
                <a:gd name="T2" fmla="*/ 0 w 128"/>
                <a:gd name="T3" fmla="*/ 0 h 71"/>
                <a:gd name="T4" fmla="*/ 0 w 128"/>
                <a:gd name="T5" fmla="*/ 71 h 71"/>
                <a:gd name="T6" fmla="*/ 128 w 128"/>
                <a:gd name="T7" fmla="*/ 71 h 71"/>
                <a:gd name="T8" fmla="*/ 128 w 128"/>
                <a:gd name="T9" fmla="*/ 0 h 71"/>
                <a:gd name="T10" fmla="*/ 118 w 128"/>
                <a:gd name="T11" fmla="*/ 62 h 71"/>
                <a:gd name="T12" fmla="*/ 9 w 128"/>
                <a:gd name="T13" fmla="*/ 62 h 71"/>
                <a:gd name="T14" fmla="*/ 9 w 128"/>
                <a:gd name="T15" fmla="*/ 55 h 71"/>
                <a:gd name="T16" fmla="*/ 118 w 128"/>
                <a:gd name="T17" fmla="*/ 55 h 71"/>
                <a:gd name="T18" fmla="*/ 118 w 128"/>
                <a:gd name="T19" fmla="*/ 62 h 71"/>
                <a:gd name="T20" fmla="*/ 118 w 128"/>
                <a:gd name="T21" fmla="*/ 47 h 71"/>
                <a:gd name="T22" fmla="*/ 9 w 128"/>
                <a:gd name="T23" fmla="*/ 47 h 71"/>
                <a:gd name="T24" fmla="*/ 9 w 128"/>
                <a:gd name="T25" fmla="*/ 40 h 71"/>
                <a:gd name="T26" fmla="*/ 118 w 128"/>
                <a:gd name="T27" fmla="*/ 40 h 71"/>
                <a:gd name="T28" fmla="*/ 118 w 128"/>
                <a:gd name="T29" fmla="*/ 47 h 71"/>
                <a:gd name="T30" fmla="*/ 118 w 128"/>
                <a:gd name="T31" fmla="*/ 33 h 71"/>
                <a:gd name="T32" fmla="*/ 9 w 128"/>
                <a:gd name="T33" fmla="*/ 33 h 71"/>
                <a:gd name="T34" fmla="*/ 9 w 128"/>
                <a:gd name="T35" fmla="*/ 24 h 71"/>
                <a:gd name="T36" fmla="*/ 118 w 128"/>
                <a:gd name="T37" fmla="*/ 24 h 71"/>
                <a:gd name="T38" fmla="*/ 118 w 128"/>
                <a:gd name="T39" fmla="*/ 33 h 71"/>
                <a:gd name="T40" fmla="*/ 121 w 128"/>
                <a:gd name="T41" fmla="*/ 17 h 71"/>
                <a:gd name="T42" fmla="*/ 9 w 128"/>
                <a:gd name="T43" fmla="*/ 17 h 71"/>
                <a:gd name="T44" fmla="*/ 9 w 128"/>
                <a:gd name="T45" fmla="*/ 10 h 71"/>
                <a:gd name="T46" fmla="*/ 121 w 128"/>
                <a:gd name="T47" fmla="*/ 10 h 71"/>
                <a:gd name="T48" fmla="*/ 121 w 128"/>
                <a:gd name="T49" fmla="*/ 1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71">
                  <a:moveTo>
                    <a:pt x="128" y="0"/>
                  </a:moveTo>
                  <a:lnTo>
                    <a:pt x="0" y="0"/>
                  </a:lnTo>
                  <a:lnTo>
                    <a:pt x="0" y="71"/>
                  </a:lnTo>
                  <a:lnTo>
                    <a:pt x="128" y="71"/>
                  </a:lnTo>
                  <a:lnTo>
                    <a:pt x="128" y="0"/>
                  </a:lnTo>
                  <a:close/>
                  <a:moveTo>
                    <a:pt x="118" y="62"/>
                  </a:moveTo>
                  <a:lnTo>
                    <a:pt x="9" y="62"/>
                  </a:lnTo>
                  <a:lnTo>
                    <a:pt x="9" y="55"/>
                  </a:lnTo>
                  <a:lnTo>
                    <a:pt x="118" y="55"/>
                  </a:lnTo>
                  <a:lnTo>
                    <a:pt x="118" y="62"/>
                  </a:lnTo>
                  <a:close/>
                  <a:moveTo>
                    <a:pt x="118" y="47"/>
                  </a:moveTo>
                  <a:lnTo>
                    <a:pt x="9" y="47"/>
                  </a:lnTo>
                  <a:lnTo>
                    <a:pt x="9" y="40"/>
                  </a:lnTo>
                  <a:lnTo>
                    <a:pt x="118" y="40"/>
                  </a:lnTo>
                  <a:lnTo>
                    <a:pt x="118" y="47"/>
                  </a:lnTo>
                  <a:close/>
                  <a:moveTo>
                    <a:pt x="118" y="33"/>
                  </a:moveTo>
                  <a:lnTo>
                    <a:pt x="9" y="33"/>
                  </a:lnTo>
                  <a:lnTo>
                    <a:pt x="9" y="24"/>
                  </a:lnTo>
                  <a:lnTo>
                    <a:pt x="118" y="24"/>
                  </a:lnTo>
                  <a:lnTo>
                    <a:pt x="118" y="33"/>
                  </a:lnTo>
                  <a:close/>
                  <a:moveTo>
                    <a:pt x="121" y="17"/>
                  </a:moveTo>
                  <a:lnTo>
                    <a:pt x="9" y="17"/>
                  </a:lnTo>
                  <a:lnTo>
                    <a:pt x="9" y="10"/>
                  </a:lnTo>
                  <a:lnTo>
                    <a:pt x="121" y="10"/>
                  </a:lnTo>
                  <a:lnTo>
                    <a:pt x="121"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9"/>
            <p:cNvSpPr>
              <a:spLocks noEditPoints="1"/>
            </p:cNvSpPr>
            <p:nvPr/>
          </p:nvSpPr>
          <p:spPr bwMode="auto">
            <a:xfrm>
              <a:off x="6424613" y="2324101"/>
              <a:ext cx="285750" cy="139700"/>
            </a:xfrm>
            <a:custGeom>
              <a:avLst/>
              <a:gdLst>
                <a:gd name="T0" fmla="*/ 0 w 180"/>
                <a:gd name="T1" fmla="*/ 88 h 88"/>
                <a:gd name="T2" fmla="*/ 35 w 180"/>
                <a:gd name="T3" fmla="*/ 88 h 88"/>
                <a:gd name="T4" fmla="*/ 35 w 180"/>
                <a:gd name="T5" fmla="*/ 26 h 88"/>
                <a:gd name="T6" fmla="*/ 45 w 180"/>
                <a:gd name="T7" fmla="*/ 26 h 88"/>
                <a:gd name="T8" fmla="*/ 45 w 180"/>
                <a:gd name="T9" fmla="*/ 88 h 88"/>
                <a:gd name="T10" fmla="*/ 135 w 180"/>
                <a:gd name="T11" fmla="*/ 88 h 88"/>
                <a:gd name="T12" fmla="*/ 135 w 180"/>
                <a:gd name="T13" fmla="*/ 26 h 88"/>
                <a:gd name="T14" fmla="*/ 144 w 180"/>
                <a:gd name="T15" fmla="*/ 26 h 88"/>
                <a:gd name="T16" fmla="*/ 144 w 180"/>
                <a:gd name="T17" fmla="*/ 88 h 88"/>
                <a:gd name="T18" fmla="*/ 180 w 180"/>
                <a:gd name="T19" fmla="*/ 88 h 88"/>
                <a:gd name="T20" fmla="*/ 180 w 180"/>
                <a:gd name="T21" fmla="*/ 0 h 88"/>
                <a:gd name="T22" fmla="*/ 0 w 180"/>
                <a:gd name="T23" fmla="*/ 0 h 88"/>
                <a:gd name="T24" fmla="*/ 0 w 180"/>
                <a:gd name="T25" fmla="*/ 88 h 88"/>
                <a:gd name="T26" fmla="*/ 161 w 180"/>
                <a:gd name="T27" fmla="*/ 12 h 88"/>
                <a:gd name="T28" fmla="*/ 173 w 180"/>
                <a:gd name="T29" fmla="*/ 12 h 88"/>
                <a:gd name="T30" fmla="*/ 173 w 180"/>
                <a:gd name="T31" fmla="*/ 24 h 88"/>
                <a:gd name="T32" fmla="*/ 161 w 180"/>
                <a:gd name="T33" fmla="*/ 24 h 88"/>
                <a:gd name="T34" fmla="*/ 161 w 180"/>
                <a:gd name="T35" fmla="*/ 1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88">
                  <a:moveTo>
                    <a:pt x="0" y="88"/>
                  </a:moveTo>
                  <a:lnTo>
                    <a:pt x="35" y="88"/>
                  </a:lnTo>
                  <a:lnTo>
                    <a:pt x="35" y="26"/>
                  </a:lnTo>
                  <a:lnTo>
                    <a:pt x="45" y="26"/>
                  </a:lnTo>
                  <a:lnTo>
                    <a:pt x="45" y="88"/>
                  </a:lnTo>
                  <a:lnTo>
                    <a:pt x="135" y="88"/>
                  </a:lnTo>
                  <a:lnTo>
                    <a:pt x="135" y="26"/>
                  </a:lnTo>
                  <a:lnTo>
                    <a:pt x="144" y="26"/>
                  </a:lnTo>
                  <a:lnTo>
                    <a:pt x="144" y="88"/>
                  </a:lnTo>
                  <a:lnTo>
                    <a:pt x="180" y="88"/>
                  </a:lnTo>
                  <a:lnTo>
                    <a:pt x="180" y="0"/>
                  </a:lnTo>
                  <a:lnTo>
                    <a:pt x="0" y="0"/>
                  </a:lnTo>
                  <a:lnTo>
                    <a:pt x="0" y="88"/>
                  </a:lnTo>
                  <a:close/>
                  <a:moveTo>
                    <a:pt x="161" y="12"/>
                  </a:moveTo>
                  <a:lnTo>
                    <a:pt x="173" y="12"/>
                  </a:lnTo>
                  <a:lnTo>
                    <a:pt x="173" y="24"/>
                  </a:lnTo>
                  <a:lnTo>
                    <a:pt x="161" y="24"/>
                  </a:lnTo>
                  <a:lnTo>
                    <a:pt x="16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Csoportba foglalás 207"/>
          <p:cNvGrpSpPr/>
          <p:nvPr/>
        </p:nvGrpSpPr>
        <p:grpSpPr>
          <a:xfrm>
            <a:off x="7461250" y="5332412"/>
            <a:ext cx="630238" cy="633413"/>
            <a:chOff x="7197726" y="2014538"/>
            <a:chExt cx="630238" cy="633413"/>
          </a:xfrm>
          <a:solidFill>
            <a:schemeClr val="accent2"/>
          </a:solidFill>
        </p:grpSpPr>
        <p:sp>
          <p:nvSpPr>
            <p:cNvPr id="197" name="Freeform 20"/>
            <p:cNvSpPr>
              <a:spLocks noEditPoints="1"/>
            </p:cNvSpPr>
            <p:nvPr/>
          </p:nvSpPr>
          <p:spPr bwMode="auto">
            <a:xfrm>
              <a:off x="7197726"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8 w 397"/>
                <a:gd name="T13" fmla="*/ 19 h 399"/>
                <a:gd name="T14" fmla="*/ 378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1"/>
            <p:cNvSpPr>
              <a:spLocks noEditPoints="1"/>
            </p:cNvSpPr>
            <p:nvPr/>
          </p:nvSpPr>
          <p:spPr bwMode="auto">
            <a:xfrm>
              <a:off x="7412038" y="2154238"/>
              <a:ext cx="203200" cy="112713"/>
            </a:xfrm>
            <a:custGeom>
              <a:avLst/>
              <a:gdLst>
                <a:gd name="T0" fmla="*/ 128 w 128"/>
                <a:gd name="T1" fmla="*/ 0 h 71"/>
                <a:gd name="T2" fmla="*/ 0 w 128"/>
                <a:gd name="T3" fmla="*/ 0 h 71"/>
                <a:gd name="T4" fmla="*/ 0 w 128"/>
                <a:gd name="T5" fmla="*/ 71 h 71"/>
                <a:gd name="T6" fmla="*/ 128 w 128"/>
                <a:gd name="T7" fmla="*/ 71 h 71"/>
                <a:gd name="T8" fmla="*/ 128 w 128"/>
                <a:gd name="T9" fmla="*/ 0 h 71"/>
                <a:gd name="T10" fmla="*/ 118 w 128"/>
                <a:gd name="T11" fmla="*/ 62 h 71"/>
                <a:gd name="T12" fmla="*/ 7 w 128"/>
                <a:gd name="T13" fmla="*/ 62 h 71"/>
                <a:gd name="T14" fmla="*/ 7 w 128"/>
                <a:gd name="T15" fmla="*/ 55 h 71"/>
                <a:gd name="T16" fmla="*/ 118 w 128"/>
                <a:gd name="T17" fmla="*/ 55 h 71"/>
                <a:gd name="T18" fmla="*/ 118 w 128"/>
                <a:gd name="T19" fmla="*/ 62 h 71"/>
                <a:gd name="T20" fmla="*/ 118 w 128"/>
                <a:gd name="T21" fmla="*/ 48 h 71"/>
                <a:gd name="T22" fmla="*/ 7 w 128"/>
                <a:gd name="T23" fmla="*/ 48 h 71"/>
                <a:gd name="T24" fmla="*/ 7 w 128"/>
                <a:gd name="T25" fmla="*/ 38 h 71"/>
                <a:gd name="T26" fmla="*/ 118 w 128"/>
                <a:gd name="T27" fmla="*/ 38 h 71"/>
                <a:gd name="T28" fmla="*/ 118 w 128"/>
                <a:gd name="T29" fmla="*/ 48 h 71"/>
                <a:gd name="T30" fmla="*/ 118 w 128"/>
                <a:gd name="T31" fmla="*/ 33 h 71"/>
                <a:gd name="T32" fmla="*/ 7 w 128"/>
                <a:gd name="T33" fmla="*/ 33 h 71"/>
                <a:gd name="T34" fmla="*/ 7 w 128"/>
                <a:gd name="T35" fmla="*/ 24 h 71"/>
                <a:gd name="T36" fmla="*/ 118 w 128"/>
                <a:gd name="T37" fmla="*/ 24 h 71"/>
                <a:gd name="T38" fmla="*/ 118 w 128"/>
                <a:gd name="T39" fmla="*/ 33 h 71"/>
                <a:gd name="T40" fmla="*/ 118 w 128"/>
                <a:gd name="T41" fmla="*/ 17 h 71"/>
                <a:gd name="T42" fmla="*/ 7 w 128"/>
                <a:gd name="T43" fmla="*/ 17 h 71"/>
                <a:gd name="T44" fmla="*/ 7 w 128"/>
                <a:gd name="T45" fmla="*/ 10 h 71"/>
                <a:gd name="T46" fmla="*/ 118 w 128"/>
                <a:gd name="T47" fmla="*/ 10 h 71"/>
                <a:gd name="T48" fmla="*/ 118 w 128"/>
                <a:gd name="T49" fmla="*/ 1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71">
                  <a:moveTo>
                    <a:pt x="128" y="0"/>
                  </a:moveTo>
                  <a:lnTo>
                    <a:pt x="0" y="0"/>
                  </a:lnTo>
                  <a:lnTo>
                    <a:pt x="0" y="71"/>
                  </a:lnTo>
                  <a:lnTo>
                    <a:pt x="128" y="71"/>
                  </a:lnTo>
                  <a:lnTo>
                    <a:pt x="128" y="0"/>
                  </a:lnTo>
                  <a:close/>
                  <a:moveTo>
                    <a:pt x="118" y="62"/>
                  </a:moveTo>
                  <a:lnTo>
                    <a:pt x="7" y="62"/>
                  </a:lnTo>
                  <a:lnTo>
                    <a:pt x="7" y="55"/>
                  </a:lnTo>
                  <a:lnTo>
                    <a:pt x="118" y="55"/>
                  </a:lnTo>
                  <a:lnTo>
                    <a:pt x="118" y="62"/>
                  </a:lnTo>
                  <a:close/>
                  <a:moveTo>
                    <a:pt x="118" y="48"/>
                  </a:moveTo>
                  <a:lnTo>
                    <a:pt x="7" y="48"/>
                  </a:lnTo>
                  <a:lnTo>
                    <a:pt x="7" y="38"/>
                  </a:lnTo>
                  <a:lnTo>
                    <a:pt x="118" y="38"/>
                  </a:lnTo>
                  <a:lnTo>
                    <a:pt x="118" y="48"/>
                  </a:lnTo>
                  <a:close/>
                  <a:moveTo>
                    <a:pt x="118" y="33"/>
                  </a:moveTo>
                  <a:lnTo>
                    <a:pt x="7" y="33"/>
                  </a:lnTo>
                  <a:lnTo>
                    <a:pt x="7" y="24"/>
                  </a:lnTo>
                  <a:lnTo>
                    <a:pt x="118" y="24"/>
                  </a:lnTo>
                  <a:lnTo>
                    <a:pt x="118" y="33"/>
                  </a:lnTo>
                  <a:close/>
                  <a:moveTo>
                    <a:pt x="118" y="17"/>
                  </a:moveTo>
                  <a:lnTo>
                    <a:pt x="7" y="17"/>
                  </a:lnTo>
                  <a:lnTo>
                    <a:pt x="7" y="10"/>
                  </a:lnTo>
                  <a:lnTo>
                    <a:pt x="118" y="10"/>
                  </a:lnTo>
                  <a:lnTo>
                    <a:pt x="11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2"/>
            <p:cNvSpPr>
              <a:spLocks noEditPoints="1"/>
            </p:cNvSpPr>
            <p:nvPr/>
          </p:nvSpPr>
          <p:spPr bwMode="auto">
            <a:xfrm>
              <a:off x="7370763" y="2274888"/>
              <a:ext cx="285750" cy="139700"/>
            </a:xfrm>
            <a:custGeom>
              <a:avLst/>
              <a:gdLst>
                <a:gd name="T0" fmla="*/ 0 w 180"/>
                <a:gd name="T1" fmla="*/ 88 h 88"/>
                <a:gd name="T2" fmla="*/ 180 w 180"/>
                <a:gd name="T3" fmla="*/ 88 h 88"/>
                <a:gd name="T4" fmla="*/ 180 w 180"/>
                <a:gd name="T5" fmla="*/ 0 h 88"/>
                <a:gd name="T6" fmla="*/ 0 w 180"/>
                <a:gd name="T7" fmla="*/ 0 h 88"/>
                <a:gd name="T8" fmla="*/ 0 w 180"/>
                <a:gd name="T9" fmla="*/ 88 h 88"/>
                <a:gd name="T10" fmla="*/ 158 w 180"/>
                <a:gd name="T11" fmla="*/ 12 h 88"/>
                <a:gd name="T12" fmla="*/ 170 w 180"/>
                <a:gd name="T13" fmla="*/ 12 h 88"/>
                <a:gd name="T14" fmla="*/ 170 w 180"/>
                <a:gd name="T15" fmla="*/ 24 h 88"/>
                <a:gd name="T16" fmla="*/ 158 w 180"/>
                <a:gd name="T17" fmla="*/ 24 h 88"/>
                <a:gd name="T18" fmla="*/ 158 w 180"/>
                <a:gd name="T19" fmla="*/ 1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88">
                  <a:moveTo>
                    <a:pt x="0" y="88"/>
                  </a:moveTo>
                  <a:lnTo>
                    <a:pt x="180" y="88"/>
                  </a:lnTo>
                  <a:lnTo>
                    <a:pt x="180" y="0"/>
                  </a:lnTo>
                  <a:lnTo>
                    <a:pt x="0" y="0"/>
                  </a:lnTo>
                  <a:lnTo>
                    <a:pt x="0" y="88"/>
                  </a:lnTo>
                  <a:close/>
                  <a:moveTo>
                    <a:pt x="158" y="12"/>
                  </a:moveTo>
                  <a:lnTo>
                    <a:pt x="170" y="12"/>
                  </a:lnTo>
                  <a:lnTo>
                    <a:pt x="170" y="24"/>
                  </a:lnTo>
                  <a:lnTo>
                    <a:pt x="158" y="24"/>
                  </a:lnTo>
                  <a:lnTo>
                    <a:pt x="15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Rectangle 23"/>
            <p:cNvSpPr>
              <a:spLocks noChangeArrowheads="1"/>
            </p:cNvSpPr>
            <p:nvPr/>
          </p:nvSpPr>
          <p:spPr bwMode="auto">
            <a:xfrm>
              <a:off x="7516813"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24"/>
            <p:cNvSpPr>
              <a:spLocks noChangeArrowheads="1"/>
            </p:cNvSpPr>
            <p:nvPr/>
          </p:nvSpPr>
          <p:spPr bwMode="auto">
            <a:xfrm>
              <a:off x="7532688"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25"/>
            <p:cNvSpPr>
              <a:spLocks noChangeArrowheads="1"/>
            </p:cNvSpPr>
            <p:nvPr/>
          </p:nvSpPr>
          <p:spPr bwMode="auto">
            <a:xfrm>
              <a:off x="7550151"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6"/>
            <p:cNvSpPr>
              <a:spLocks noChangeArrowheads="1"/>
            </p:cNvSpPr>
            <p:nvPr/>
          </p:nvSpPr>
          <p:spPr bwMode="auto">
            <a:xfrm>
              <a:off x="7497763"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27"/>
            <p:cNvSpPr>
              <a:spLocks noChangeArrowheads="1"/>
            </p:cNvSpPr>
            <p:nvPr/>
          </p:nvSpPr>
          <p:spPr bwMode="auto">
            <a:xfrm>
              <a:off x="7588251"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28"/>
            <p:cNvSpPr>
              <a:spLocks noChangeArrowheads="1"/>
            </p:cNvSpPr>
            <p:nvPr/>
          </p:nvSpPr>
          <p:spPr bwMode="auto">
            <a:xfrm>
              <a:off x="7569201"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29"/>
            <p:cNvSpPr>
              <a:spLocks noChangeArrowheads="1"/>
            </p:cNvSpPr>
            <p:nvPr/>
          </p:nvSpPr>
          <p:spPr bwMode="auto">
            <a:xfrm>
              <a:off x="7461251"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Rectangle 30"/>
            <p:cNvSpPr>
              <a:spLocks noChangeArrowheads="1"/>
            </p:cNvSpPr>
            <p:nvPr/>
          </p:nvSpPr>
          <p:spPr bwMode="auto">
            <a:xfrm>
              <a:off x="7412038" y="2422526"/>
              <a:ext cx="7938"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Rectangle 31"/>
            <p:cNvSpPr>
              <a:spLocks noChangeArrowheads="1"/>
            </p:cNvSpPr>
            <p:nvPr/>
          </p:nvSpPr>
          <p:spPr bwMode="auto">
            <a:xfrm>
              <a:off x="7478713" y="2422526"/>
              <a:ext cx="12700"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Rectangle 32"/>
            <p:cNvSpPr>
              <a:spLocks noChangeArrowheads="1"/>
            </p:cNvSpPr>
            <p:nvPr/>
          </p:nvSpPr>
          <p:spPr bwMode="auto">
            <a:xfrm>
              <a:off x="7607301" y="2422526"/>
              <a:ext cx="7938"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33"/>
            <p:cNvSpPr>
              <a:spLocks noChangeArrowheads="1"/>
            </p:cNvSpPr>
            <p:nvPr/>
          </p:nvSpPr>
          <p:spPr bwMode="auto">
            <a:xfrm>
              <a:off x="7426326"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34"/>
            <p:cNvSpPr>
              <a:spLocks noChangeArrowheads="1"/>
            </p:cNvSpPr>
            <p:nvPr/>
          </p:nvSpPr>
          <p:spPr bwMode="auto">
            <a:xfrm>
              <a:off x="7442201" y="2422526"/>
              <a:ext cx="11113" cy="90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2" name="Csoportba foglalás 223"/>
          <p:cNvGrpSpPr/>
          <p:nvPr/>
        </p:nvGrpSpPr>
        <p:grpSpPr>
          <a:xfrm>
            <a:off x="8404225" y="5332412"/>
            <a:ext cx="630238" cy="633413"/>
            <a:chOff x="8140701" y="2014538"/>
            <a:chExt cx="630238" cy="633413"/>
          </a:xfrm>
          <a:solidFill>
            <a:schemeClr val="accent2"/>
          </a:solidFill>
        </p:grpSpPr>
        <p:sp>
          <p:nvSpPr>
            <p:cNvPr id="213" name="Freeform 35"/>
            <p:cNvSpPr>
              <a:spLocks noEditPoints="1"/>
            </p:cNvSpPr>
            <p:nvPr/>
          </p:nvSpPr>
          <p:spPr bwMode="auto">
            <a:xfrm>
              <a:off x="8140701"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8 w 397"/>
                <a:gd name="T13" fmla="*/ 19 h 399"/>
                <a:gd name="T14" fmla="*/ 378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36"/>
            <p:cNvSpPr>
              <a:spLocks/>
            </p:cNvSpPr>
            <p:nvPr/>
          </p:nvSpPr>
          <p:spPr bwMode="auto">
            <a:xfrm>
              <a:off x="8523288" y="2200276"/>
              <a:ext cx="101600" cy="101600"/>
            </a:xfrm>
            <a:custGeom>
              <a:avLst/>
              <a:gdLst>
                <a:gd name="T0" fmla="*/ 0 w 27"/>
                <a:gd name="T1" fmla="*/ 18 h 27"/>
                <a:gd name="T2" fmla="*/ 16 w 27"/>
                <a:gd name="T3" fmla="*/ 18 h 27"/>
                <a:gd name="T4" fmla="*/ 19 w 27"/>
                <a:gd name="T5" fmla="*/ 16 h 27"/>
                <a:gd name="T6" fmla="*/ 18 w 27"/>
                <a:gd name="T7" fmla="*/ 0 h 27"/>
                <a:gd name="T8" fmla="*/ 0 w 27"/>
                <a:gd name="T9" fmla="*/ 18 h 27"/>
              </a:gdLst>
              <a:ahLst/>
              <a:cxnLst>
                <a:cxn ang="0">
                  <a:pos x="T0" y="T1"/>
                </a:cxn>
                <a:cxn ang="0">
                  <a:pos x="T2" y="T3"/>
                </a:cxn>
                <a:cxn ang="0">
                  <a:pos x="T4" y="T5"/>
                </a:cxn>
                <a:cxn ang="0">
                  <a:pos x="T6" y="T7"/>
                </a:cxn>
                <a:cxn ang="0">
                  <a:pos x="T8" y="T9"/>
                </a:cxn>
              </a:cxnLst>
              <a:rect l="0" t="0" r="r" b="b"/>
              <a:pathLst>
                <a:path w="27" h="27">
                  <a:moveTo>
                    <a:pt x="0" y="18"/>
                  </a:moveTo>
                  <a:cubicBezTo>
                    <a:pt x="9" y="27"/>
                    <a:pt x="12" y="23"/>
                    <a:pt x="16" y="18"/>
                  </a:cubicBezTo>
                  <a:cubicBezTo>
                    <a:pt x="19" y="16"/>
                    <a:pt x="19" y="16"/>
                    <a:pt x="19" y="16"/>
                  </a:cubicBezTo>
                  <a:cubicBezTo>
                    <a:pt x="23" y="12"/>
                    <a:pt x="27" y="9"/>
                    <a:pt x="18" y="0"/>
                  </a:cubicBez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37"/>
            <p:cNvSpPr>
              <a:spLocks/>
            </p:cNvSpPr>
            <p:nvPr/>
          </p:nvSpPr>
          <p:spPr bwMode="auto">
            <a:xfrm>
              <a:off x="8324851" y="2398713"/>
              <a:ext cx="100013" cy="101600"/>
            </a:xfrm>
            <a:custGeom>
              <a:avLst/>
              <a:gdLst>
                <a:gd name="T0" fmla="*/ 0 w 27"/>
                <a:gd name="T1" fmla="*/ 18 h 27"/>
                <a:gd name="T2" fmla="*/ 16 w 27"/>
                <a:gd name="T3" fmla="*/ 19 h 27"/>
                <a:gd name="T4" fmla="*/ 18 w 27"/>
                <a:gd name="T5" fmla="*/ 16 h 27"/>
                <a:gd name="T6" fmla="*/ 18 w 27"/>
                <a:gd name="T7" fmla="*/ 0 h 27"/>
                <a:gd name="T8" fmla="*/ 0 w 27"/>
                <a:gd name="T9" fmla="*/ 18 h 27"/>
              </a:gdLst>
              <a:ahLst/>
              <a:cxnLst>
                <a:cxn ang="0">
                  <a:pos x="T0" y="T1"/>
                </a:cxn>
                <a:cxn ang="0">
                  <a:pos x="T2" y="T3"/>
                </a:cxn>
                <a:cxn ang="0">
                  <a:pos x="T4" y="T5"/>
                </a:cxn>
                <a:cxn ang="0">
                  <a:pos x="T6" y="T7"/>
                </a:cxn>
                <a:cxn ang="0">
                  <a:pos x="T8" y="T9"/>
                </a:cxn>
              </a:cxnLst>
              <a:rect l="0" t="0" r="r" b="b"/>
              <a:pathLst>
                <a:path w="27" h="27">
                  <a:moveTo>
                    <a:pt x="0" y="18"/>
                  </a:moveTo>
                  <a:cubicBezTo>
                    <a:pt x="9" y="27"/>
                    <a:pt x="12" y="23"/>
                    <a:pt x="16" y="19"/>
                  </a:cubicBezTo>
                  <a:cubicBezTo>
                    <a:pt x="18" y="16"/>
                    <a:pt x="18" y="16"/>
                    <a:pt x="18" y="16"/>
                  </a:cubicBezTo>
                  <a:cubicBezTo>
                    <a:pt x="23" y="12"/>
                    <a:pt x="27" y="10"/>
                    <a:pt x="18" y="0"/>
                  </a:cubicBez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38"/>
            <p:cNvSpPr>
              <a:spLocks/>
            </p:cNvSpPr>
            <p:nvPr/>
          </p:nvSpPr>
          <p:spPr bwMode="auto">
            <a:xfrm>
              <a:off x="8286751" y="2162176"/>
              <a:ext cx="296863" cy="296863"/>
            </a:xfrm>
            <a:custGeom>
              <a:avLst/>
              <a:gdLst>
                <a:gd name="T0" fmla="*/ 23 w 79"/>
                <a:gd name="T1" fmla="*/ 23 h 79"/>
                <a:gd name="T2" fmla="*/ 8 w 79"/>
                <a:gd name="T3" fmla="*/ 79 h 79"/>
                <a:gd name="T4" fmla="*/ 25 w 79"/>
                <a:gd name="T5" fmla="*/ 61 h 79"/>
                <a:gd name="T6" fmla="*/ 29 w 79"/>
                <a:gd name="T7" fmla="*/ 45 h 79"/>
                <a:gd name="T8" fmla="*/ 37 w 79"/>
                <a:gd name="T9" fmla="*/ 37 h 79"/>
                <a:gd name="T10" fmla="*/ 45 w 79"/>
                <a:gd name="T11" fmla="*/ 29 h 79"/>
                <a:gd name="T12" fmla="*/ 61 w 79"/>
                <a:gd name="T13" fmla="*/ 26 h 79"/>
                <a:gd name="T14" fmla="*/ 79 w 79"/>
                <a:gd name="T15" fmla="*/ 8 h 79"/>
                <a:gd name="T16" fmla="*/ 23 w 79"/>
                <a:gd name="T17"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79">
                  <a:moveTo>
                    <a:pt x="23" y="23"/>
                  </a:moveTo>
                  <a:cubicBezTo>
                    <a:pt x="6" y="40"/>
                    <a:pt x="0" y="64"/>
                    <a:pt x="8" y="79"/>
                  </a:cubicBezTo>
                  <a:cubicBezTo>
                    <a:pt x="25" y="61"/>
                    <a:pt x="25" y="61"/>
                    <a:pt x="25" y="61"/>
                  </a:cubicBezTo>
                  <a:cubicBezTo>
                    <a:pt x="23" y="56"/>
                    <a:pt x="23" y="51"/>
                    <a:pt x="29" y="45"/>
                  </a:cubicBezTo>
                  <a:cubicBezTo>
                    <a:pt x="37" y="37"/>
                    <a:pt x="37" y="37"/>
                    <a:pt x="37" y="37"/>
                  </a:cubicBezTo>
                  <a:cubicBezTo>
                    <a:pt x="45" y="29"/>
                    <a:pt x="45" y="29"/>
                    <a:pt x="45" y="29"/>
                  </a:cubicBezTo>
                  <a:cubicBezTo>
                    <a:pt x="51" y="23"/>
                    <a:pt x="56" y="23"/>
                    <a:pt x="61" y="26"/>
                  </a:cubicBezTo>
                  <a:cubicBezTo>
                    <a:pt x="79" y="8"/>
                    <a:pt x="79" y="8"/>
                    <a:pt x="79" y="8"/>
                  </a:cubicBezTo>
                  <a:cubicBezTo>
                    <a:pt x="63" y="0"/>
                    <a:pt x="40" y="6"/>
                    <a:pt x="2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7" name="Csoportba foglalás 228"/>
          <p:cNvGrpSpPr/>
          <p:nvPr/>
        </p:nvGrpSpPr>
        <p:grpSpPr>
          <a:xfrm>
            <a:off x="9350375" y="5332412"/>
            <a:ext cx="630238" cy="633413"/>
            <a:chOff x="9086851" y="2014538"/>
            <a:chExt cx="630238" cy="633413"/>
          </a:xfrm>
          <a:solidFill>
            <a:schemeClr val="accent2"/>
          </a:solidFill>
        </p:grpSpPr>
        <p:sp>
          <p:nvSpPr>
            <p:cNvPr id="218" name="Freeform 39"/>
            <p:cNvSpPr>
              <a:spLocks noEditPoints="1"/>
            </p:cNvSpPr>
            <p:nvPr/>
          </p:nvSpPr>
          <p:spPr bwMode="auto">
            <a:xfrm>
              <a:off x="9086851" y="2014538"/>
              <a:ext cx="630238" cy="633413"/>
            </a:xfrm>
            <a:custGeom>
              <a:avLst/>
              <a:gdLst>
                <a:gd name="T0" fmla="*/ 397 w 397"/>
                <a:gd name="T1" fmla="*/ 0 h 399"/>
                <a:gd name="T2" fmla="*/ 0 w 397"/>
                <a:gd name="T3" fmla="*/ 0 h 399"/>
                <a:gd name="T4" fmla="*/ 0 w 397"/>
                <a:gd name="T5" fmla="*/ 399 h 399"/>
                <a:gd name="T6" fmla="*/ 397 w 397"/>
                <a:gd name="T7" fmla="*/ 399 h 399"/>
                <a:gd name="T8" fmla="*/ 397 w 397"/>
                <a:gd name="T9" fmla="*/ 0 h 399"/>
                <a:gd name="T10" fmla="*/ 378 w 397"/>
                <a:gd name="T11" fmla="*/ 380 h 399"/>
                <a:gd name="T12" fmla="*/ 19 w 397"/>
                <a:gd name="T13" fmla="*/ 380 h 399"/>
                <a:gd name="T14" fmla="*/ 19 w 397"/>
                <a:gd name="T15" fmla="*/ 19 h 399"/>
                <a:gd name="T16" fmla="*/ 378 w 397"/>
                <a:gd name="T17" fmla="*/ 19 h 399"/>
                <a:gd name="T18" fmla="*/ 378 w 397"/>
                <a:gd name="T19" fmla="*/ 38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397" y="0"/>
                  </a:moveTo>
                  <a:lnTo>
                    <a:pt x="0" y="0"/>
                  </a:lnTo>
                  <a:lnTo>
                    <a:pt x="0" y="399"/>
                  </a:lnTo>
                  <a:lnTo>
                    <a:pt x="397" y="399"/>
                  </a:lnTo>
                  <a:lnTo>
                    <a:pt x="397" y="0"/>
                  </a:lnTo>
                  <a:close/>
                  <a:moveTo>
                    <a:pt x="378" y="380"/>
                  </a:moveTo>
                  <a:lnTo>
                    <a:pt x="19" y="380"/>
                  </a:lnTo>
                  <a:lnTo>
                    <a:pt x="19" y="19"/>
                  </a:lnTo>
                  <a:lnTo>
                    <a:pt x="378" y="19"/>
                  </a:lnTo>
                  <a:lnTo>
                    <a:pt x="37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40"/>
            <p:cNvSpPr>
              <a:spLocks noEditPoints="1"/>
            </p:cNvSpPr>
            <p:nvPr/>
          </p:nvSpPr>
          <p:spPr bwMode="auto">
            <a:xfrm>
              <a:off x="9304338" y="2308226"/>
              <a:ext cx="153988" cy="219075"/>
            </a:xfrm>
            <a:custGeom>
              <a:avLst/>
              <a:gdLst>
                <a:gd name="T0" fmla="*/ 20 w 41"/>
                <a:gd name="T1" fmla="*/ 58 h 58"/>
                <a:gd name="T2" fmla="*/ 41 w 41"/>
                <a:gd name="T3" fmla="*/ 38 h 58"/>
                <a:gd name="T4" fmla="*/ 41 w 41"/>
                <a:gd name="T5" fmla="*/ 38 h 58"/>
                <a:gd name="T6" fmla="*/ 40 w 41"/>
                <a:gd name="T7" fmla="*/ 35 h 58"/>
                <a:gd name="T8" fmla="*/ 38 w 41"/>
                <a:gd name="T9" fmla="*/ 0 h 58"/>
                <a:gd name="T10" fmla="*/ 3 w 41"/>
                <a:gd name="T11" fmla="*/ 0 h 58"/>
                <a:gd name="T12" fmla="*/ 0 w 41"/>
                <a:gd name="T13" fmla="*/ 35 h 58"/>
                <a:gd name="T14" fmla="*/ 0 w 41"/>
                <a:gd name="T15" fmla="*/ 38 h 58"/>
                <a:gd name="T16" fmla="*/ 0 w 41"/>
                <a:gd name="T17" fmla="*/ 38 h 58"/>
                <a:gd name="T18" fmla="*/ 20 w 41"/>
                <a:gd name="T19" fmla="*/ 58 h 58"/>
                <a:gd name="T20" fmla="*/ 18 w 41"/>
                <a:gd name="T21" fmla="*/ 7 h 58"/>
                <a:gd name="T22" fmla="*/ 19 w 41"/>
                <a:gd name="T23" fmla="*/ 6 h 58"/>
                <a:gd name="T24" fmla="*/ 22 w 41"/>
                <a:gd name="T25" fmla="*/ 6 h 58"/>
                <a:gd name="T26" fmla="*/ 23 w 41"/>
                <a:gd name="T27" fmla="*/ 7 h 58"/>
                <a:gd name="T28" fmla="*/ 23 w 41"/>
                <a:gd name="T29" fmla="*/ 19 h 58"/>
                <a:gd name="T30" fmla="*/ 22 w 41"/>
                <a:gd name="T31" fmla="*/ 21 h 58"/>
                <a:gd name="T32" fmla="*/ 19 w 41"/>
                <a:gd name="T33" fmla="*/ 21 h 58"/>
                <a:gd name="T34" fmla="*/ 18 w 41"/>
                <a:gd name="T35" fmla="*/ 19 h 58"/>
                <a:gd name="T36" fmla="*/ 18 w 41"/>
                <a:gd name="T37" fmla="*/ 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 h="58">
                  <a:moveTo>
                    <a:pt x="20" y="58"/>
                  </a:moveTo>
                  <a:cubicBezTo>
                    <a:pt x="31" y="58"/>
                    <a:pt x="41" y="49"/>
                    <a:pt x="41" y="38"/>
                  </a:cubicBezTo>
                  <a:cubicBezTo>
                    <a:pt x="41" y="38"/>
                    <a:pt x="41" y="38"/>
                    <a:pt x="41" y="38"/>
                  </a:cubicBezTo>
                  <a:cubicBezTo>
                    <a:pt x="41" y="37"/>
                    <a:pt x="40" y="36"/>
                    <a:pt x="40" y="35"/>
                  </a:cubicBezTo>
                  <a:cubicBezTo>
                    <a:pt x="38" y="0"/>
                    <a:pt x="38" y="0"/>
                    <a:pt x="38" y="0"/>
                  </a:cubicBezTo>
                  <a:cubicBezTo>
                    <a:pt x="3" y="0"/>
                    <a:pt x="3" y="0"/>
                    <a:pt x="3" y="0"/>
                  </a:cubicBezTo>
                  <a:cubicBezTo>
                    <a:pt x="0" y="35"/>
                    <a:pt x="0" y="35"/>
                    <a:pt x="0" y="35"/>
                  </a:cubicBezTo>
                  <a:cubicBezTo>
                    <a:pt x="0" y="36"/>
                    <a:pt x="0" y="37"/>
                    <a:pt x="0" y="38"/>
                  </a:cubicBezTo>
                  <a:cubicBezTo>
                    <a:pt x="0" y="38"/>
                    <a:pt x="0" y="38"/>
                    <a:pt x="0" y="38"/>
                  </a:cubicBezTo>
                  <a:cubicBezTo>
                    <a:pt x="0" y="49"/>
                    <a:pt x="9" y="58"/>
                    <a:pt x="20" y="58"/>
                  </a:cubicBezTo>
                  <a:close/>
                  <a:moveTo>
                    <a:pt x="18" y="7"/>
                  </a:moveTo>
                  <a:cubicBezTo>
                    <a:pt x="18" y="7"/>
                    <a:pt x="18" y="6"/>
                    <a:pt x="19" y="6"/>
                  </a:cubicBezTo>
                  <a:cubicBezTo>
                    <a:pt x="22" y="6"/>
                    <a:pt x="22" y="6"/>
                    <a:pt x="22" y="6"/>
                  </a:cubicBezTo>
                  <a:cubicBezTo>
                    <a:pt x="22" y="6"/>
                    <a:pt x="23" y="7"/>
                    <a:pt x="23" y="7"/>
                  </a:cubicBezTo>
                  <a:cubicBezTo>
                    <a:pt x="23" y="19"/>
                    <a:pt x="23" y="19"/>
                    <a:pt x="23" y="19"/>
                  </a:cubicBezTo>
                  <a:cubicBezTo>
                    <a:pt x="23" y="20"/>
                    <a:pt x="22" y="21"/>
                    <a:pt x="22" y="21"/>
                  </a:cubicBezTo>
                  <a:cubicBezTo>
                    <a:pt x="19" y="21"/>
                    <a:pt x="19" y="21"/>
                    <a:pt x="19" y="21"/>
                  </a:cubicBezTo>
                  <a:cubicBezTo>
                    <a:pt x="18" y="21"/>
                    <a:pt x="18" y="20"/>
                    <a:pt x="18" y="19"/>
                  </a:cubicBezTo>
                  <a:lnTo>
                    <a:pt x="1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41"/>
            <p:cNvSpPr>
              <a:spLocks/>
            </p:cNvSpPr>
            <p:nvPr/>
          </p:nvSpPr>
          <p:spPr bwMode="auto">
            <a:xfrm>
              <a:off x="9367838" y="2139951"/>
              <a:ext cx="131763" cy="150813"/>
            </a:xfrm>
            <a:custGeom>
              <a:avLst/>
              <a:gdLst>
                <a:gd name="T0" fmla="*/ 16 w 35"/>
                <a:gd name="T1" fmla="*/ 20 h 40"/>
                <a:gd name="T2" fmla="*/ 35 w 35"/>
                <a:gd name="T3" fmla="*/ 0 h 40"/>
                <a:gd name="T4" fmla="*/ 30 w 35"/>
                <a:gd name="T5" fmla="*/ 0 h 40"/>
                <a:gd name="T6" fmla="*/ 14 w 35"/>
                <a:gd name="T7" fmla="*/ 17 h 40"/>
                <a:gd name="T8" fmla="*/ 1 w 35"/>
                <a:gd name="T9" fmla="*/ 40 h 40"/>
                <a:gd name="T10" fmla="*/ 5 w 35"/>
                <a:gd name="T11" fmla="*/ 40 h 40"/>
                <a:gd name="T12" fmla="*/ 16 w 35"/>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35" h="40">
                  <a:moveTo>
                    <a:pt x="16" y="20"/>
                  </a:moveTo>
                  <a:cubicBezTo>
                    <a:pt x="22" y="17"/>
                    <a:pt x="30" y="13"/>
                    <a:pt x="35" y="0"/>
                  </a:cubicBezTo>
                  <a:cubicBezTo>
                    <a:pt x="30" y="0"/>
                    <a:pt x="30" y="0"/>
                    <a:pt x="30" y="0"/>
                  </a:cubicBezTo>
                  <a:cubicBezTo>
                    <a:pt x="26" y="11"/>
                    <a:pt x="20" y="14"/>
                    <a:pt x="14" y="17"/>
                  </a:cubicBezTo>
                  <a:cubicBezTo>
                    <a:pt x="7" y="20"/>
                    <a:pt x="0" y="24"/>
                    <a:pt x="1" y="40"/>
                  </a:cubicBezTo>
                  <a:cubicBezTo>
                    <a:pt x="5" y="40"/>
                    <a:pt x="5" y="40"/>
                    <a:pt x="5" y="40"/>
                  </a:cubicBezTo>
                  <a:cubicBezTo>
                    <a:pt x="4" y="26"/>
                    <a:pt x="9" y="24"/>
                    <a:pt x="1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1" name="Csoportba foglalás 232"/>
          <p:cNvGrpSpPr/>
          <p:nvPr/>
        </p:nvGrpSpPr>
        <p:grpSpPr>
          <a:xfrm>
            <a:off x="10296525" y="5332412"/>
            <a:ext cx="630238" cy="633413"/>
            <a:chOff x="10033001" y="2014538"/>
            <a:chExt cx="630238" cy="633413"/>
          </a:xfrm>
          <a:solidFill>
            <a:schemeClr val="accent2"/>
          </a:solidFill>
        </p:grpSpPr>
        <p:sp>
          <p:nvSpPr>
            <p:cNvPr id="222" name="Freeform 42"/>
            <p:cNvSpPr>
              <a:spLocks noEditPoints="1"/>
            </p:cNvSpPr>
            <p:nvPr/>
          </p:nvSpPr>
          <p:spPr bwMode="auto">
            <a:xfrm>
              <a:off x="10033001" y="2014538"/>
              <a:ext cx="630238" cy="633413"/>
            </a:xfrm>
            <a:custGeom>
              <a:avLst/>
              <a:gdLst>
                <a:gd name="T0" fmla="*/ 0 w 397"/>
                <a:gd name="T1" fmla="*/ 399 h 399"/>
                <a:gd name="T2" fmla="*/ 397 w 397"/>
                <a:gd name="T3" fmla="*/ 399 h 399"/>
                <a:gd name="T4" fmla="*/ 397 w 397"/>
                <a:gd name="T5" fmla="*/ 0 h 399"/>
                <a:gd name="T6" fmla="*/ 0 w 397"/>
                <a:gd name="T7" fmla="*/ 0 h 399"/>
                <a:gd name="T8" fmla="*/ 0 w 397"/>
                <a:gd name="T9" fmla="*/ 399 h 399"/>
                <a:gd name="T10" fmla="*/ 19 w 397"/>
                <a:gd name="T11" fmla="*/ 19 h 399"/>
                <a:gd name="T12" fmla="*/ 378 w 397"/>
                <a:gd name="T13" fmla="*/ 19 h 399"/>
                <a:gd name="T14" fmla="*/ 378 w 397"/>
                <a:gd name="T15" fmla="*/ 380 h 399"/>
                <a:gd name="T16" fmla="*/ 19 w 397"/>
                <a:gd name="T17" fmla="*/ 380 h 399"/>
                <a:gd name="T18" fmla="*/ 19 w 397"/>
                <a:gd name="T19" fmla="*/ 1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399">
                  <a:moveTo>
                    <a:pt x="0" y="399"/>
                  </a:moveTo>
                  <a:lnTo>
                    <a:pt x="397" y="399"/>
                  </a:lnTo>
                  <a:lnTo>
                    <a:pt x="397" y="0"/>
                  </a:lnTo>
                  <a:lnTo>
                    <a:pt x="0" y="0"/>
                  </a:lnTo>
                  <a:lnTo>
                    <a:pt x="0" y="399"/>
                  </a:lnTo>
                  <a:close/>
                  <a:moveTo>
                    <a:pt x="19" y="19"/>
                  </a:moveTo>
                  <a:lnTo>
                    <a:pt x="378" y="19"/>
                  </a:lnTo>
                  <a:lnTo>
                    <a:pt x="378" y="380"/>
                  </a:lnTo>
                  <a:lnTo>
                    <a:pt x="19" y="380"/>
                  </a:lnTo>
                  <a:lnTo>
                    <a:pt x="1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43"/>
            <p:cNvSpPr>
              <a:spLocks noEditPoints="1"/>
            </p:cNvSpPr>
            <p:nvPr/>
          </p:nvSpPr>
          <p:spPr bwMode="auto">
            <a:xfrm>
              <a:off x="10269538" y="2312988"/>
              <a:ext cx="153988" cy="217488"/>
            </a:xfrm>
            <a:custGeom>
              <a:avLst/>
              <a:gdLst>
                <a:gd name="T0" fmla="*/ 38 w 41"/>
                <a:gd name="T1" fmla="*/ 0 h 58"/>
                <a:gd name="T2" fmla="*/ 3 w 41"/>
                <a:gd name="T3" fmla="*/ 0 h 58"/>
                <a:gd name="T4" fmla="*/ 1 w 41"/>
                <a:gd name="T5" fmla="*/ 35 h 58"/>
                <a:gd name="T6" fmla="*/ 0 w 41"/>
                <a:gd name="T7" fmla="*/ 38 h 58"/>
                <a:gd name="T8" fmla="*/ 0 w 41"/>
                <a:gd name="T9" fmla="*/ 38 h 58"/>
                <a:gd name="T10" fmla="*/ 0 w 41"/>
                <a:gd name="T11" fmla="*/ 38 h 58"/>
                <a:gd name="T12" fmla="*/ 21 w 41"/>
                <a:gd name="T13" fmla="*/ 58 h 58"/>
                <a:gd name="T14" fmla="*/ 41 w 41"/>
                <a:gd name="T15" fmla="*/ 38 h 58"/>
                <a:gd name="T16" fmla="*/ 41 w 41"/>
                <a:gd name="T17" fmla="*/ 38 h 58"/>
                <a:gd name="T18" fmla="*/ 41 w 41"/>
                <a:gd name="T19" fmla="*/ 38 h 58"/>
                <a:gd name="T20" fmla="*/ 41 w 41"/>
                <a:gd name="T21" fmla="*/ 35 h 58"/>
                <a:gd name="T22" fmla="*/ 38 w 41"/>
                <a:gd name="T23" fmla="*/ 0 h 58"/>
                <a:gd name="T24" fmla="*/ 23 w 41"/>
                <a:gd name="T25" fmla="*/ 19 h 58"/>
                <a:gd name="T26" fmla="*/ 22 w 41"/>
                <a:gd name="T27" fmla="*/ 21 h 58"/>
                <a:gd name="T28" fmla="*/ 19 w 41"/>
                <a:gd name="T29" fmla="*/ 21 h 58"/>
                <a:gd name="T30" fmla="*/ 18 w 41"/>
                <a:gd name="T31" fmla="*/ 19 h 58"/>
                <a:gd name="T32" fmla="*/ 18 w 41"/>
                <a:gd name="T33" fmla="*/ 8 h 58"/>
                <a:gd name="T34" fmla="*/ 19 w 41"/>
                <a:gd name="T35" fmla="*/ 6 h 58"/>
                <a:gd name="T36" fmla="*/ 22 w 41"/>
                <a:gd name="T37" fmla="*/ 6 h 58"/>
                <a:gd name="T38" fmla="*/ 23 w 41"/>
                <a:gd name="T39" fmla="*/ 8 h 58"/>
                <a:gd name="T40" fmla="*/ 23 w 41"/>
                <a:gd name="T41" fmla="*/ 1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58">
                  <a:moveTo>
                    <a:pt x="38" y="0"/>
                  </a:moveTo>
                  <a:cubicBezTo>
                    <a:pt x="3" y="0"/>
                    <a:pt x="3" y="0"/>
                    <a:pt x="3" y="0"/>
                  </a:cubicBezTo>
                  <a:cubicBezTo>
                    <a:pt x="1" y="35"/>
                    <a:pt x="1" y="35"/>
                    <a:pt x="1" y="35"/>
                  </a:cubicBezTo>
                  <a:cubicBezTo>
                    <a:pt x="1" y="36"/>
                    <a:pt x="0" y="37"/>
                    <a:pt x="0" y="38"/>
                  </a:cubicBezTo>
                  <a:cubicBezTo>
                    <a:pt x="0" y="38"/>
                    <a:pt x="0" y="38"/>
                    <a:pt x="0" y="38"/>
                  </a:cubicBezTo>
                  <a:cubicBezTo>
                    <a:pt x="0" y="38"/>
                    <a:pt x="0" y="38"/>
                    <a:pt x="0" y="38"/>
                  </a:cubicBezTo>
                  <a:cubicBezTo>
                    <a:pt x="0" y="49"/>
                    <a:pt x="9" y="58"/>
                    <a:pt x="21" y="58"/>
                  </a:cubicBezTo>
                  <a:cubicBezTo>
                    <a:pt x="32" y="58"/>
                    <a:pt x="41" y="49"/>
                    <a:pt x="41" y="38"/>
                  </a:cubicBezTo>
                  <a:cubicBezTo>
                    <a:pt x="41" y="38"/>
                    <a:pt x="41" y="38"/>
                    <a:pt x="41" y="38"/>
                  </a:cubicBezTo>
                  <a:cubicBezTo>
                    <a:pt x="41" y="38"/>
                    <a:pt x="41" y="38"/>
                    <a:pt x="41" y="38"/>
                  </a:cubicBezTo>
                  <a:cubicBezTo>
                    <a:pt x="41" y="37"/>
                    <a:pt x="41" y="36"/>
                    <a:pt x="41" y="35"/>
                  </a:cubicBezTo>
                  <a:lnTo>
                    <a:pt x="38" y="0"/>
                  </a:lnTo>
                  <a:close/>
                  <a:moveTo>
                    <a:pt x="23" y="19"/>
                  </a:moveTo>
                  <a:cubicBezTo>
                    <a:pt x="23" y="20"/>
                    <a:pt x="23" y="21"/>
                    <a:pt x="22" y="21"/>
                  </a:cubicBezTo>
                  <a:cubicBezTo>
                    <a:pt x="19" y="21"/>
                    <a:pt x="19" y="21"/>
                    <a:pt x="19" y="21"/>
                  </a:cubicBezTo>
                  <a:cubicBezTo>
                    <a:pt x="19" y="21"/>
                    <a:pt x="18" y="20"/>
                    <a:pt x="18" y="19"/>
                  </a:cubicBezTo>
                  <a:cubicBezTo>
                    <a:pt x="18" y="8"/>
                    <a:pt x="18" y="8"/>
                    <a:pt x="18" y="8"/>
                  </a:cubicBezTo>
                  <a:cubicBezTo>
                    <a:pt x="18" y="7"/>
                    <a:pt x="19" y="6"/>
                    <a:pt x="19" y="6"/>
                  </a:cubicBezTo>
                  <a:cubicBezTo>
                    <a:pt x="22" y="6"/>
                    <a:pt x="22" y="6"/>
                    <a:pt x="22" y="6"/>
                  </a:cubicBezTo>
                  <a:cubicBezTo>
                    <a:pt x="23" y="6"/>
                    <a:pt x="23" y="7"/>
                    <a:pt x="23" y="8"/>
                  </a:cubicBezTo>
                  <a:lnTo>
                    <a:pt x="2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44"/>
            <p:cNvSpPr>
              <a:spLocks/>
            </p:cNvSpPr>
            <p:nvPr/>
          </p:nvSpPr>
          <p:spPr bwMode="auto">
            <a:xfrm>
              <a:off x="10245726" y="2211388"/>
              <a:ext cx="200025" cy="66675"/>
            </a:xfrm>
            <a:custGeom>
              <a:avLst/>
              <a:gdLst>
                <a:gd name="T0" fmla="*/ 27 w 53"/>
                <a:gd name="T1" fmla="*/ 0 h 18"/>
                <a:gd name="T2" fmla="*/ 0 w 53"/>
                <a:gd name="T3" fmla="*/ 12 h 18"/>
                <a:gd name="T4" fmla="*/ 5 w 53"/>
                <a:gd name="T5" fmla="*/ 18 h 18"/>
                <a:gd name="T6" fmla="*/ 27 w 53"/>
                <a:gd name="T7" fmla="*/ 7 h 18"/>
                <a:gd name="T8" fmla="*/ 48 w 53"/>
                <a:gd name="T9" fmla="*/ 18 h 18"/>
                <a:gd name="T10" fmla="*/ 53 w 53"/>
                <a:gd name="T11" fmla="*/ 12 h 18"/>
                <a:gd name="T12" fmla="*/ 27 w 53"/>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3" h="18">
                  <a:moveTo>
                    <a:pt x="27" y="0"/>
                  </a:moveTo>
                  <a:cubicBezTo>
                    <a:pt x="16" y="0"/>
                    <a:pt x="7" y="5"/>
                    <a:pt x="0" y="12"/>
                  </a:cubicBezTo>
                  <a:cubicBezTo>
                    <a:pt x="5" y="18"/>
                    <a:pt x="5" y="18"/>
                    <a:pt x="5" y="18"/>
                  </a:cubicBezTo>
                  <a:cubicBezTo>
                    <a:pt x="10" y="11"/>
                    <a:pt x="18" y="7"/>
                    <a:pt x="27" y="7"/>
                  </a:cubicBezTo>
                  <a:cubicBezTo>
                    <a:pt x="35" y="7"/>
                    <a:pt x="43" y="11"/>
                    <a:pt x="48" y="18"/>
                  </a:cubicBezTo>
                  <a:cubicBezTo>
                    <a:pt x="53" y="12"/>
                    <a:pt x="53" y="12"/>
                    <a:pt x="53" y="12"/>
                  </a:cubicBezTo>
                  <a:cubicBezTo>
                    <a:pt x="47" y="5"/>
                    <a:pt x="37" y="0"/>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45"/>
            <p:cNvSpPr>
              <a:spLocks/>
            </p:cNvSpPr>
            <p:nvPr/>
          </p:nvSpPr>
          <p:spPr bwMode="auto">
            <a:xfrm>
              <a:off x="10201276" y="2135188"/>
              <a:ext cx="293688" cy="98425"/>
            </a:xfrm>
            <a:custGeom>
              <a:avLst/>
              <a:gdLst>
                <a:gd name="T0" fmla="*/ 39 w 78"/>
                <a:gd name="T1" fmla="*/ 0 h 26"/>
                <a:gd name="T2" fmla="*/ 0 w 78"/>
                <a:gd name="T3" fmla="*/ 18 h 26"/>
                <a:gd name="T4" fmla="*/ 7 w 78"/>
                <a:gd name="T5" fmla="*/ 26 h 26"/>
                <a:gd name="T6" fmla="*/ 39 w 78"/>
                <a:gd name="T7" fmla="*/ 11 h 26"/>
                <a:gd name="T8" fmla="*/ 70 w 78"/>
                <a:gd name="T9" fmla="*/ 26 h 26"/>
                <a:gd name="T10" fmla="*/ 78 w 78"/>
                <a:gd name="T11" fmla="*/ 18 h 26"/>
                <a:gd name="T12" fmla="*/ 39 w 78"/>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78" h="26">
                  <a:moveTo>
                    <a:pt x="39" y="0"/>
                  </a:moveTo>
                  <a:cubicBezTo>
                    <a:pt x="24" y="0"/>
                    <a:pt x="10" y="7"/>
                    <a:pt x="0" y="18"/>
                  </a:cubicBezTo>
                  <a:cubicBezTo>
                    <a:pt x="7" y="26"/>
                    <a:pt x="7" y="26"/>
                    <a:pt x="7" y="26"/>
                  </a:cubicBezTo>
                  <a:cubicBezTo>
                    <a:pt x="15" y="16"/>
                    <a:pt x="26" y="11"/>
                    <a:pt x="39" y="11"/>
                  </a:cubicBezTo>
                  <a:cubicBezTo>
                    <a:pt x="51" y="11"/>
                    <a:pt x="62" y="16"/>
                    <a:pt x="70" y="26"/>
                  </a:cubicBezTo>
                  <a:cubicBezTo>
                    <a:pt x="78" y="18"/>
                    <a:pt x="78" y="18"/>
                    <a:pt x="78" y="18"/>
                  </a:cubicBezTo>
                  <a:cubicBezTo>
                    <a:pt x="68" y="7"/>
                    <a:pt x="54"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83598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959688" y="-511830"/>
            <a:ext cx="8511676" cy="79155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 name="椭圆 2"/>
          <p:cNvSpPr/>
          <p:nvPr/>
        </p:nvSpPr>
        <p:spPr>
          <a:xfrm>
            <a:off x="1588485" y="-1160759"/>
            <a:ext cx="9254082" cy="921337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4" name="组合 3"/>
          <p:cNvGrpSpPr/>
          <p:nvPr/>
        </p:nvGrpSpPr>
        <p:grpSpPr>
          <a:xfrm>
            <a:off x="2063111" y="930360"/>
            <a:ext cx="8065769" cy="5446338"/>
            <a:chOff x="2063111" y="930360"/>
            <a:chExt cx="8065769" cy="5446338"/>
          </a:xfrm>
        </p:grpSpPr>
        <p:sp>
          <p:nvSpPr>
            <p:cNvPr id="5" name="椭圆 4"/>
            <p:cNvSpPr/>
            <p:nvPr/>
          </p:nvSpPr>
          <p:spPr>
            <a:xfrm>
              <a:off x="2063111" y="9303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 name="椭圆 5"/>
            <p:cNvSpPr/>
            <p:nvPr/>
          </p:nvSpPr>
          <p:spPr>
            <a:xfrm>
              <a:off x="9787942" y="60357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7" name="自由: 形状 27"/>
          <p:cNvSpPr/>
          <p:nvPr/>
        </p:nvSpPr>
        <p:spPr>
          <a:xfrm rot="13500000">
            <a:off x="6068577" y="783410"/>
            <a:ext cx="293901" cy="293901"/>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空心弧 2"/>
          <p:cNvSpPr/>
          <p:nvPr/>
        </p:nvSpPr>
        <p:spPr>
          <a:xfrm rot="7086271">
            <a:off x="6496050" y="2687637"/>
            <a:ext cx="1482725" cy="1482725"/>
          </a:xfrm>
          <a:custGeom>
            <a:avLst/>
            <a:gdLst/>
            <a:ahLst/>
            <a:cxnLst>
              <a:cxn ang="0">
                <a:pos x="719254" y="1482395"/>
              </a:cxn>
              <a:cxn ang="0">
                <a:pos x="18905" y="907716"/>
              </a:cxn>
              <a:cxn ang="0">
                <a:pos x="397400" y="84620"/>
              </a:cxn>
              <a:cxn ang="0">
                <a:pos x="1289534" y="242235"/>
              </a:cxn>
              <a:cxn ang="0">
                <a:pos x="1363085" y="1145194"/>
              </a:cxn>
              <a:cxn ang="0">
                <a:pos x="1349991" y="1136690"/>
              </a:cxn>
              <a:cxn ang="0">
                <a:pos x="1277989" y="252748"/>
              </a:cxn>
              <a:cxn ang="0">
                <a:pos x="404645" y="98453"/>
              </a:cxn>
              <a:cxn ang="0">
                <a:pos x="34121" y="904213"/>
              </a:cxn>
              <a:cxn ang="0">
                <a:pos x="719720" y="1466788"/>
              </a:cxn>
              <a:cxn ang="0">
                <a:pos x="719254" y="1482395"/>
              </a:cxn>
            </a:cxnLst>
            <a:rect l="0" t="0" r="0" b="0"/>
            <a:pathLst>
              <a:path w="1482725" h="1482725">
                <a:moveTo>
                  <a:pt x="719254" y="1482395"/>
                </a:moveTo>
                <a:cubicBezTo>
                  <a:pt x="382299" y="1472342"/>
                  <a:pt x="94548" y="1236225"/>
                  <a:pt x="18905" y="907716"/>
                </a:cubicBezTo>
                <a:cubicBezTo>
                  <a:pt x="-56738" y="579208"/>
                  <a:pt x="98774" y="241023"/>
                  <a:pt x="397400" y="84620"/>
                </a:cubicBezTo>
                <a:cubicBezTo>
                  <a:pt x="696026" y="-71783"/>
                  <a:pt x="1062576" y="-7024"/>
                  <a:pt x="1289534" y="242235"/>
                </a:cubicBezTo>
                <a:cubicBezTo>
                  <a:pt x="1516492" y="491494"/>
                  <a:pt x="1546711" y="862491"/>
                  <a:pt x="1363085" y="1145194"/>
                </a:cubicBezTo>
                <a:lnTo>
                  <a:pt x="1349991" y="1136690"/>
                </a:lnTo>
                <a:cubicBezTo>
                  <a:pt x="1529750" y="859941"/>
                  <a:pt x="1500167" y="496757"/>
                  <a:pt x="1277989" y="252748"/>
                </a:cubicBezTo>
                <a:cubicBezTo>
                  <a:pt x="1055811" y="8739"/>
                  <a:pt x="696982" y="-54656"/>
                  <a:pt x="404645" y="98453"/>
                </a:cubicBezTo>
                <a:cubicBezTo>
                  <a:pt x="112308" y="251562"/>
                  <a:pt x="-39929" y="582624"/>
                  <a:pt x="34121" y="904213"/>
                </a:cubicBezTo>
                <a:cubicBezTo>
                  <a:pt x="108171" y="1225803"/>
                  <a:pt x="389862" y="1456947"/>
                  <a:pt x="719720" y="1466788"/>
                </a:cubicBezTo>
                <a:cubicBezTo>
                  <a:pt x="719565" y="1471990"/>
                  <a:pt x="719409" y="1477193"/>
                  <a:pt x="719254" y="1482395"/>
                </a:cubicBezTo>
                <a:close/>
              </a:path>
            </a:pathLst>
          </a:custGeom>
          <a:solidFill>
            <a:schemeClr val="bg1"/>
          </a:solidFill>
          <a:ln w="3175" cap="flat" cmpd="sng">
            <a:solidFill>
              <a:schemeClr val="bg1"/>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9" name="TextBox 8"/>
          <p:cNvSpPr txBox="1"/>
          <p:nvPr/>
        </p:nvSpPr>
        <p:spPr>
          <a:xfrm>
            <a:off x="4360863" y="3773487"/>
            <a:ext cx="2192337" cy="369888"/>
          </a:xfrm>
          <a:prstGeom prst="rect">
            <a:avLst/>
          </a:prstGeom>
          <a:noFill/>
          <a:ln w="9525">
            <a:noFill/>
            <a:miter/>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eaLnBrk="1" hangingPunct="1"/>
            <a:r>
              <a:rPr lang="zh-CN" altLang="en-US" sz="1800" dirty="0">
                <a:solidFill>
                  <a:schemeClr val="bg1"/>
                </a:solidFill>
                <a:cs typeface="+mn-ea"/>
                <a:sym typeface="+mn-lt"/>
              </a:rPr>
              <a:t>谢谢聆听</a:t>
            </a:r>
          </a:p>
        </p:txBody>
      </p:sp>
      <p:sp>
        <p:nvSpPr>
          <p:cNvPr id="10" name="TextBox 1"/>
          <p:cNvSpPr txBox="1"/>
          <p:nvPr/>
        </p:nvSpPr>
        <p:spPr>
          <a:xfrm>
            <a:off x="3532480" y="3726731"/>
            <a:ext cx="5127040" cy="461665"/>
          </a:xfrm>
          <a:prstGeom prst="rect">
            <a:avLst/>
          </a:prstGeom>
          <a:noFill/>
          <a:ln w="9525">
            <a:noFill/>
            <a:miter/>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eaLnBrk="1" hangingPunct="1"/>
            <a:r>
              <a:rPr lang="en-US" altLang="zh-CN" sz="2400" dirty="0">
                <a:solidFill>
                  <a:schemeClr val="accent2"/>
                </a:solidFill>
                <a:cs typeface="+mn-ea"/>
                <a:sym typeface="+mn-lt"/>
              </a:rPr>
              <a:t>THANKS FOR YOUR WATCHING</a:t>
            </a:r>
          </a:p>
        </p:txBody>
      </p:sp>
      <p:sp>
        <p:nvSpPr>
          <p:cNvPr id="11" name="TextBox 1"/>
          <p:cNvSpPr txBox="1"/>
          <p:nvPr/>
        </p:nvSpPr>
        <p:spPr>
          <a:xfrm>
            <a:off x="3464510" y="2669605"/>
            <a:ext cx="5262980" cy="1107996"/>
          </a:xfrm>
          <a:prstGeom prst="rect">
            <a:avLst/>
          </a:prstGeom>
          <a:noFill/>
          <a:ln w="9525">
            <a:noFill/>
            <a:miter/>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1" hangingPunct="1"/>
            <a:r>
              <a:rPr lang="zh-CN" altLang="en-US" sz="6600" dirty="0">
                <a:solidFill>
                  <a:srgbClr val="F23B48"/>
                </a:solidFill>
                <a:cs typeface="+mn-ea"/>
                <a:sym typeface="+mn-lt"/>
              </a:rPr>
              <a:t>谢谢您的观看</a:t>
            </a:r>
            <a:endParaRPr lang="en-US" altLang="zh-CN" sz="6600" dirty="0">
              <a:solidFill>
                <a:srgbClr val="F23B48"/>
              </a:solidFill>
              <a:cs typeface="+mn-ea"/>
              <a:sym typeface="+mn-lt"/>
            </a:endParaRPr>
          </a:p>
        </p:txBody>
      </p:sp>
    </p:spTree>
    <p:extLst>
      <p:ext uri="{BB962C8B-B14F-4D97-AF65-F5344CB8AC3E}">
        <p14:creationId xmlns:p14="http://schemas.microsoft.com/office/powerpoint/2010/main" val="393596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accel="50000" decel="50000" fill="hold" nodeType="clickEffect">
                                  <p:stCondLst>
                                    <p:cond delay="0"/>
                                  </p:stCondLst>
                                  <p:childTnLst>
                                    <p:animRot by="108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800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250">
            <a:extLst>
              <a:ext uri="{FF2B5EF4-FFF2-40B4-BE49-F238E27FC236}">
                <a16:creationId xmlns:a16="http://schemas.microsoft.com/office/drawing/2014/main" id="{B8618B4A-62CA-AB4F-B3DD-5212F0B0C69E}"/>
              </a:ext>
            </a:extLst>
          </p:cNvPr>
          <p:cNvSpPr/>
          <p:nvPr/>
        </p:nvSpPr>
        <p:spPr>
          <a:xfrm>
            <a:off x="1012138" y="1509193"/>
            <a:ext cx="1764501" cy="5044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sp>
        <p:nvSpPr>
          <p:cNvPr id="51" name="Rectangle 266">
            <a:extLst>
              <a:ext uri="{FF2B5EF4-FFF2-40B4-BE49-F238E27FC236}">
                <a16:creationId xmlns:a16="http://schemas.microsoft.com/office/drawing/2014/main" id="{E8851B84-7A71-2942-8397-C20435FE3DD9}"/>
              </a:ext>
            </a:extLst>
          </p:cNvPr>
          <p:cNvSpPr/>
          <p:nvPr/>
        </p:nvSpPr>
        <p:spPr>
          <a:xfrm>
            <a:off x="997461" y="2671544"/>
            <a:ext cx="9832017" cy="313548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63F49"/>
              </a:solidFill>
              <a:effectLst/>
              <a:uLnTx/>
              <a:uFillTx/>
              <a:cs typeface="+mn-ea"/>
              <a:sym typeface="+mn-lt"/>
            </a:endParaRPr>
          </a:p>
        </p:txBody>
      </p:sp>
      <p:sp>
        <p:nvSpPr>
          <p:cNvPr id="2" name="Slide Number Placeholder 3"/>
          <p:cNvSpPr>
            <a:spLocks noGrp="1"/>
          </p:cNvSpPr>
          <p:nvPr>
            <p:ph type="sldNum" sz="quarter" idx="12"/>
          </p:nvPr>
        </p:nvSpPr>
        <p:spPr/>
        <p:txBody>
          <a:bodyPr/>
          <a:lstStyle/>
          <a:p>
            <a:pPr lvl="0"/>
            <a:endParaRPr lang="en-US" noProof="0" dirty="0">
              <a:latin typeface="+mn-lt"/>
              <a:cs typeface="+mn-ea"/>
              <a:sym typeface="+mn-lt"/>
            </a:endParaRPr>
          </a:p>
        </p:txBody>
      </p:sp>
      <p:sp>
        <p:nvSpPr>
          <p:cNvPr id="49" name="Rectangle 250">
            <a:extLst>
              <a:ext uri="{FF2B5EF4-FFF2-40B4-BE49-F238E27FC236}">
                <a16:creationId xmlns:a16="http://schemas.microsoft.com/office/drawing/2014/main" id="{1F208067-E216-D344-AC9A-DAD9F4363725}"/>
              </a:ext>
            </a:extLst>
          </p:cNvPr>
          <p:cNvSpPr/>
          <p:nvPr/>
        </p:nvSpPr>
        <p:spPr>
          <a:xfrm>
            <a:off x="8063746" y="1509193"/>
            <a:ext cx="2765732" cy="5044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sp>
        <p:nvSpPr>
          <p:cNvPr id="9" name="Rectangle 259"/>
          <p:cNvSpPr/>
          <p:nvPr/>
        </p:nvSpPr>
        <p:spPr>
          <a:xfrm>
            <a:off x="7273513" y="1659940"/>
            <a:ext cx="184730" cy="424732"/>
          </a:xfrm>
          <a:prstGeom prst="rect">
            <a:avLst/>
          </a:prstGeom>
        </p:spPr>
        <p:txBody>
          <a:bodyPr wrap="none">
            <a:sp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prstClr val="white"/>
              </a:solidFill>
              <a:effectLst/>
              <a:uLnTx/>
              <a:uFillTx/>
              <a:cs typeface="+mn-ea"/>
              <a:sym typeface="+mn-lt"/>
            </a:endParaRPr>
          </a:p>
        </p:txBody>
      </p:sp>
      <p:sp>
        <p:nvSpPr>
          <p:cNvPr id="10" name="Rectangle 263"/>
          <p:cNvSpPr/>
          <p:nvPr/>
        </p:nvSpPr>
        <p:spPr>
          <a:xfrm>
            <a:off x="9239626" y="1659940"/>
            <a:ext cx="184730" cy="424732"/>
          </a:xfrm>
          <a:prstGeom prst="rect">
            <a:avLst/>
          </a:prstGeom>
        </p:spPr>
        <p:txBody>
          <a:bodyPr wrap="none">
            <a:sp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prstClr val="black"/>
              </a:solidFill>
              <a:effectLst/>
              <a:uLnTx/>
              <a:uFillTx/>
              <a:cs typeface="+mn-ea"/>
              <a:sym typeface="+mn-lt"/>
            </a:endParaRPr>
          </a:p>
        </p:txBody>
      </p:sp>
      <p:sp>
        <p:nvSpPr>
          <p:cNvPr id="11" name="Rectangle 266"/>
          <p:cNvSpPr/>
          <p:nvPr/>
        </p:nvSpPr>
        <p:spPr>
          <a:xfrm>
            <a:off x="973253" y="2657871"/>
            <a:ext cx="1764501" cy="63985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altLang="en-US" sz="1400" b="1" dirty="0">
                <a:solidFill>
                  <a:srgbClr val="363F49"/>
                </a:solidFill>
                <a:cs typeface="+mn-ea"/>
                <a:sym typeface="+mn-lt"/>
              </a:rPr>
              <a:t>   任务完成列表</a:t>
            </a:r>
            <a:endParaRPr lang="en-US" altLang="zh-CN" sz="1400" b="1" dirty="0">
              <a:solidFill>
                <a:srgbClr val="363F49"/>
              </a:solidFill>
              <a:cs typeface="+mn-ea"/>
              <a:sym typeface="+mn-lt"/>
            </a:endParaRPr>
          </a:p>
        </p:txBody>
      </p:sp>
      <p:sp>
        <p:nvSpPr>
          <p:cNvPr id="12" name="Rectangle 267"/>
          <p:cNvSpPr/>
          <p:nvPr/>
        </p:nvSpPr>
        <p:spPr>
          <a:xfrm>
            <a:off x="997460" y="2031694"/>
            <a:ext cx="1764501"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1400" b="1" dirty="0">
                <a:solidFill>
                  <a:srgbClr val="363F49"/>
                </a:solidFill>
                <a:cs typeface="+mn-ea"/>
                <a:sym typeface="+mn-lt"/>
              </a:rPr>
              <a:t>     项目角色</a:t>
            </a:r>
            <a:endParaRPr kumimoji="0" lang="en-US" sz="1400" b="1" i="0" u="none" strike="noStrike" kern="1200" cap="none" spc="0" normalizeH="0" baseline="0" noProof="0" dirty="0">
              <a:ln>
                <a:noFill/>
              </a:ln>
              <a:solidFill>
                <a:srgbClr val="363F49"/>
              </a:solidFill>
              <a:effectLst/>
              <a:uLnTx/>
              <a:uFillTx/>
              <a:cs typeface="+mn-ea"/>
              <a:sym typeface="+mn-lt"/>
            </a:endParaRPr>
          </a:p>
        </p:txBody>
      </p:sp>
      <p:sp>
        <p:nvSpPr>
          <p:cNvPr id="16" name="Rectangle 271"/>
          <p:cNvSpPr/>
          <p:nvPr/>
        </p:nvSpPr>
        <p:spPr>
          <a:xfrm>
            <a:off x="1391404" y="1576744"/>
            <a:ext cx="646331"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bg1">
                    <a:lumMod val="95000"/>
                  </a:schemeClr>
                </a:solidFill>
                <a:effectLst/>
                <a:uLnTx/>
                <a:uFillTx/>
                <a:cs typeface="+mn-ea"/>
                <a:sym typeface="+mn-lt"/>
              </a:rPr>
              <a:t>成员</a:t>
            </a:r>
            <a:endParaRPr kumimoji="0" lang="en-US" sz="1800" b="0" i="0" u="none" strike="noStrike" kern="1200" cap="none" spc="0" normalizeH="0" baseline="0" noProof="0" dirty="0">
              <a:ln>
                <a:noFill/>
              </a:ln>
              <a:solidFill>
                <a:schemeClr val="bg1">
                  <a:lumMod val="95000"/>
                </a:schemeClr>
              </a:solidFill>
              <a:effectLst/>
              <a:uLnTx/>
              <a:uFillTx/>
              <a:cs typeface="+mn-ea"/>
              <a:sym typeface="+mn-lt"/>
            </a:endParaRPr>
          </a:p>
        </p:txBody>
      </p:sp>
      <p:grpSp>
        <p:nvGrpSpPr>
          <p:cNvPr id="17" name="组合 16"/>
          <p:cNvGrpSpPr/>
          <p:nvPr/>
        </p:nvGrpSpPr>
        <p:grpSpPr>
          <a:xfrm>
            <a:off x="6299246" y="1509194"/>
            <a:ext cx="2275800" cy="504434"/>
            <a:chOff x="6798009" y="1770451"/>
            <a:chExt cx="2275800" cy="959361"/>
          </a:xfrm>
        </p:grpSpPr>
        <p:sp>
          <p:nvSpPr>
            <p:cNvPr id="18" name="Rectangle 258"/>
            <p:cNvSpPr/>
            <p:nvPr/>
          </p:nvSpPr>
          <p:spPr>
            <a:xfrm>
              <a:off x="6798009" y="1770451"/>
              <a:ext cx="1764501" cy="959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9" name="Text Placeholder 33"/>
            <p:cNvSpPr txBox="1"/>
            <p:nvPr/>
          </p:nvSpPr>
          <p:spPr>
            <a:xfrm>
              <a:off x="7423471" y="205492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zh-CN" altLang="en-US" sz="1800" i="0" u="none" strike="noStrike" kern="1200" cap="none" spc="0" normalizeH="0" baseline="0" noProof="0" dirty="0">
                  <a:ln>
                    <a:noFill/>
                  </a:ln>
                  <a:solidFill>
                    <a:prstClr val="white"/>
                  </a:solidFill>
                  <a:effectLst/>
                  <a:uLnTx/>
                  <a:uFillTx/>
                  <a:latin typeface="+mn-lt"/>
                  <a:cs typeface="+mn-ea"/>
                  <a:sym typeface="+mn-lt"/>
                </a:rPr>
                <a:t>侯峂欣</a:t>
              </a:r>
              <a:endParaRPr kumimoji="0" lang="en-AU" sz="1800" i="0" u="none" strike="noStrike" kern="1200" cap="none" spc="0" normalizeH="0" baseline="0" noProof="0" dirty="0">
                <a:ln>
                  <a:noFill/>
                </a:ln>
                <a:solidFill>
                  <a:prstClr val="white"/>
                </a:solidFill>
                <a:effectLst/>
                <a:uLnTx/>
                <a:uFillTx/>
                <a:latin typeface="+mn-lt"/>
                <a:cs typeface="+mn-ea"/>
                <a:sym typeface="+mn-lt"/>
              </a:endParaRPr>
            </a:p>
          </p:txBody>
        </p:sp>
      </p:grpSp>
      <p:grpSp>
        <p:nvGrpSpPr>
          <p:cNvPr id="21" name="组合 20"/>
          <p:cNvGrpSpPr/>
          <p:nvPr/>
        </p:nvGrpSpPr>
        <p:grpSpPr>
          <a:xfrm>
            <a:off x="4534745" y="1509194"/>
            <a:ext cx="1865489" cy="504434"/>
            <a:chOff x="5033508" y="1770451"/>
            <a:chExt cx="1865489" cy="959361"/>
          </a:xfrm>
        </p:grpSpPr>
        <p:sp>
          <p:nvSpPr>
            <p:cNvPr id="22" name="Rectangle 254"/>
            <p:cNvSpPr/>
            <p:nvPr/>
          </p:nvSpPr>
          <p:spPr>
            <a:xfrm>
              <a:off x="5033508" y="1770451"/>
              <a:ext cx="1764501" cy="959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3" name="Text Placeholder 33"/>
            <p:cNvSpPr txBox="1"/>
            <p:nvPr/>
          </p:nvSpPr>
          <p:spPr>
            <a:xfrm>
              <a:off x="5248659" y="205492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zh-CN" altLang="en-AU" sz="1800" i="0" u="none" strike="noStrike" kern="1200" cap="none" spc="0" normalizeH="0" baseline="0" noProof="0" dirty="0">
                  <a:ln>
                    <a:noFill/>
                  </a:ln>
                  <a:solidFill>
                    <a:prstClr val="white"/>
                  </a:solidFill>
                  <a:effectLst/>
                  <a:uLnTx/>
                  <a:uFillTx/>
                  <a:latin typeface="+mn-lt"/>
                  <a:cs typeface="+mn-ea"/>
                  <a:sym typeface="+mn-lt"/>
                </a:rPr>
                <a:t>杨政达</a:t>
              </a:r>
              <a:endParaRPr kumimoji="0" lang="en-AU" sz="1800" i="0" u="none" strike="noStrike" kern="1200" cap="none" spc="0" normalizeH="0" baseline="0" noProof="0" dirty="0">
                <a:ln>
                  <a:noFill/>
                </a:ln>
                <a:solidFill>
                  <a:prstClr val="white"/>
                </a:solidFill>
                <a:effectLst/>
                <a:uLnTx/>
                <a:uFillTx/>
                <a:latin typeface="+mn-lt"/>
                <a:cs typeface="+mn-ea"/>
                <a:sym typeface="+mn-lt"/>
              </a:endParaRPr>
            </a:p>
          </p:txBody>
        </p:sp>
      </p:grpSp>
      <p:sp>
        <p:nvSpPr>
          <p:cNvPr id="27" name="Text Placeholder 33"/>
          <p:cNvSpPr txBox="1"/>
          <p:nvPr/>
        </p:nvSpPr>
        <p:spPr>
          <a:xfrm>
            <a:off x="8850954" y="1678067"/>
            <a:ext cx="1650338" cy="16668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zh-CN" altLang="en-US" sz="1800" i="0" u="none" strike="noStrike" kern="1200" cap="none" spc="0" normalizeH="0" baseline="0" noProof="0" dirty="0">
                <a:ln>
                  <a:noFill/>
                </a:ln>
                <a:solidFill>
                  <a:prstClr val="white"/>
                </a:solidFill>
                <a:effectLst/>
                <a:uLnTx/>
                <a:uFillTx/>
                <a:latin typeface="+mn-lt"/>
                <a:cs typeface="+mn-ea"/>
                <a:sym typeface="+mn-lt"/>
              </a:rPr>
              <a:t>孙雨晶</a:t>
            </a:r>
            <a:endParaRPr kumimoji="0" lang="en-AU" sz="1800" i="0" u="none" strike="noStrike" kern="1200" cap="none" spc="0" normalizeH="0" baseline="0" noProof="0" dirty="0">
              <a:ln>
                <a:noFill/>
              </a:ln>
              <a:solidFill>
                <a:prstClr val="white"/>
              </a:solidFill>
              <a:effectLst/>
              <a:uLnTx/>
              <a:uFillTx/>
              <a:latin typeface="+mn-lt"/>
              <a:cs typeface="+mn-ea"/>
              <a:sym typeface="+mn-lt"/>
            </a:endParaRPr>
          </a:p>
        </p:txBody>
      </p:sp>
      <p:grpSp>
        <p:nvGrpSpPr>
          <p:cNvPr id="29" name="组合 28"/>
          <p:cNvGrpSpPr/>
          <p:nvPr/>
        </p:nvGrpSpPr>
        <p:grpSpPr>
          <a:xfrm>
            <a:off x="2597788" y="1509194"/>
            <a:ext cx="1936957" cy="504434"/>
            <a:chOff x="3096551" y="1770451"/>
            <a:chExt cx="1936957" cy="959361"/>
          </a:xfrm>
        </p:grpSpPr>
        <p:sp>
          <p:nvSpPr>
            <p:cNvPr id="30" name="Rectangle 251"/>
            <p:cNvSpPr/>
            <p:nvPr/>
          </p:nvSpPr>
          <p:spPr>
            <a:xfrm>
              <a:off x="4060538" y="1921198"/>
              <a:ext cx="184730" cy="424732"/>
            </a:xfrm>
            <a:prstGeom prst="rect">
              <a:avLst/>
            </a:prstGeom>
          </p:spPr>
          <p:txBody>
            <a:bodyPr wrap="none">
              <a:sp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prstClr val="white"/>
                </a:solidFill>
                <a:effectLst/>
                <a:uLnTx/>
                <a:uFillTx/>
                <a:cs typeface="+mn-ea"/>
                <a:sym typeface="+mn-lt"/>
              </a:endParaRPr>
            </a:p>
          </p:txBody>
        </p:sp>
        <p:sp>
          <p:nvSpPr>
            <p:cNvPr id="31" name="Rectangle 250"/>
            <p:cNvSpPr/>
            <p:nvPr/>
          </p:nvSpPr>
          <p:spPr>
            <a:xfrm>
              <a:off x="3269007" y="1770451"/>
              <a:ext cx="1764501" cy="959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sp>
          <p:nvSpPr>
            <p:cNvPr id="32" name="Text Placeholder 33"/>
            <p:cNvSpPr txBox="1"/>
            <p:nvPr/>
          </p:nvSpPr>
          <p:spPr>
            <a:xfrm>
              <a:off x="3096551" y="205492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zh-CN" altLang="en-AU" sz="1800" i="0" u="none" strike="noStrike" kern="1200" cap="none" spc="0" normalizeH="0" baseline="0" noProof="0" dirty="0">
                  <a:ln>
                    <a:noFill/>
                  </a:ln>
                  <a:solidFill>
                    <a:prstClr val="white"/>
                  </a:solidFill>
                  <a:effectLst/>
                  <a:uLnTx/>
                  <a:uFillTx/>
                  <a:latin typeface="+mn-lt"/>
                  <a:cs typeface="+mn-ea"/>
                  <a:sym typeface="+mn-lt"/>
                </a:rPr>
                <a:t>徐雯蕾</a:t>
              </a:r>
              <a:endParaRPr kumimoji="0" lang="en-AU" sz="1800" i="0" u="none" strike="noStrike" kern="1200" cap="none" spc="0" normalizeH="0" baseline="0" noProof="0" dirty="0">
                <a:ln>
                  <a:noFill/>
                </a:ln>
                <a:solidFill>
                  <a:prstClr val="white"/>
                </a:solidFill>
                <a:effectLst/>
                <a:uLnTx/>
                <a:uFillTx/>
                <a:latin typeface="+mn-lt"/>
                <a:cs typeface="+mn-ea"/>
                <a:sym typeface="+mn-lt"/>
              </a:endParaRPr>
            </a:p>
          </p:txBody>
        </p:sp>
      </p:grpSp>
      <p:sp>
        <p:nvSpPr>
          <p:cNvPr id="50"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成员 </a:t>
            </a:r>
            <a:r>
              <a:rPr lang="en-US" altLang="zh-CN" sz="2000" dirty="0">
                <a:latin typeface="+mn-lt"/>
                <a:cs typeface="+mn-ea"/>
                <a:sym typeface="+mn-lt"/>
              </a:rPr>
              <a:t>&amp;</a:t>
            </a:r>
            <a:r>
              <a:rPr lang="zh-CN" altLang="en-US" sz="2000" dirty="0">
                <a:latin typeface="+mn-lt"/>
                <a:cs typeface="+mn-ea"/>
                <a:sym typeface="+mn-lt"/>
              </a:rPr>
              <a:t> 分工 </a:t>
            </a:r>
            <a:r>
              <a:rPr lang="en-US" altLang="zh-CN" sz="2000" dirty="0">
                <a:latin typeface="+mn-lt"/>
                <a:cs typeface="+mn-ea"/>
                <a:sym typeface="+mn-lt"/>
              </a:rPr>
              <a:t>&amp;</a:t>
            </a:r>
            <a:r>
              <a:rPr lang="zh-CN" altLang="en-US" sz="2000" dirty="0">
                <a:latin typeface="+mn-lt"/>
                <a:cs typeface="+mn-ea"/>
                <a:sym typeface="+mn-lt"/>
              </a:rPr>
              <a:t> 任务完成情况</a:t>
            </a:r>
          </a:p>
        </p:txBody>
      </p:sp>
      <p:cxnSp>
        <p:nvCxnSpPr>
          <p:cNvPr id="54" name="直线连接符 53">
            <a:extLst>
              <a:ext uri="{FF2B5EF4-FFF2-40B4-BE49-F238E27FC236}">
                <a16:creationId xmlns:a16="http://schemas.microsoft.com/office/drawing/2014/main" id="{0C0D1ADE-449F-7A4E-B98C-5AA5E0679BA7}"/>
              </a:ext>
            </a:extLst>
          </p:cNvPr>
          <p:cNvCxnSpPr>
            <a:cxnSpLocks/>
          </p:cNvCxnSpPr>
          <p:nvPr/>
        </p:nvCxnSpPr>
        <p:spPr>
          <a:xfrm>
            <a:off x="2523434" y="1509193"/>
            <a:ext cx="0" cy="429784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符 54">
            <a:extLst>
              <a:ext uri="{FF2B5EF4-FFF2-40B4-BE49-F238E27FC236}">
                <a16:creationId xmlns:a16="http://schemas.microsoft.com/office/drawing/2014/main" id="{25360F82-A0D8-924B-94C7-5EAA14571DD3}"/>
              </a:ext>
            </a:extLst>
          </p:cNvPr>
          <p:cNvCxnSpPr>
            <a:cxnSpLocks/>
          </p:cNvCxnSpPr>
          <p:nvPr/>
        </p:nvCxnSpPr>
        <p:spPr>
          <a:xfrm>
            <a:off x="4529523" y="1509193"/>
            <a:ext cx="28078" cy="429784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符 55">
            <a:extLst>
              <a:ext uri="{FF2B5EF4-FFF2-40B4-BE49-F238E27FC236}">
                <a16:creationId xmlns:a16="http://schemas.microsoft.com/office/drawing/2014/main" id="{1D32F826-A29E-B44D-857B-013D0ECF9D29}"/>
              </a:ext>
            </a:extLst>
          </p:cNvPr>
          <p:cNvCxnSpPr>
            <a:cxnSpLocks/>
          </p:cNvCxnSpPr>
          <p:nvPr/>
        </p:nvCxnSpPr>
        <p:spPr>
          <a:xfrm>
            <a:off x="6827202" y="1576744"/>
            <a:ext cx="97506" cy="42302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符 56">
            <a:extLst>
              <a:ext uri="{FF2B5EF4-FFF2-40B4-BE49-F238E27FC236}">
                <a16:creationId xmlns:a16="http://schemas.microsoft.com/office/drawing/2014/main" id="{36D52DEB-31CC-7D40-86A8-C66E70884E21}"/>
              </a:ext>
            </a:extLst>
          </p:cNvPr>
          <p:cNvCxnSpPr>
            <a:cxnSpLocks/>
          </p:cNvCxnSpPr>
          <p:nvPr/>
        </p:nvCxnSpPr>
        <p:spPr>
          <a:xfrm>
            <a:off x="8791751" y="1516802"/>
            <a:ext cx="59203" cy="429023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2B190528-6607-864A-AA0B-7162147082FF}"/>
              </a:ext>
            </a:extLst>
          </p:cNvPr>
          <p:cNvSpPr txBox="1"/>
          <p:nvPr/>
        </p:nvSpPr>
        <p:spPr>
          <a:xfrm>
            <a:off x="2748738" y="2211868"/>
            <a:ext cx="1523174" cy="307777"/>
          </a:xfrm>
          <a:prstGeom prst="rect">
            <a:avLst/>
          </a:prstGeom>
          <a:noFill/>
        </p:spPr>
        <p:txBody>
          <a:bodyPr wrap="none" rtlCol="0">
            <a:spAutoFit/>
          </a:bodyPr>
          <a:lstStyle/>
          <a:p>
            <a:r>
              <a:rPr kumimoji="1" lang="zh-CN" altLang="en-US" sz="1400" dirty="0"/>
              <a:t>产品经理 </a:t>
            </a:r>
            <a:r>
              <a:rPr kumimoji="1" lang="en-US" altLang="zh-CN" sz="1400" dirty="0"/>
              <a:t>&amp;</a:t>
            </a:r>
            <a:r>
              <a:rPr kumimoji="1" lang="zh-CN" altLang="en-US" sz="1400" dirty="0"/>
              <a:t> 开发</a:t>
            </a:r>
          </a:p>
        </p:txBody>
      </p:sp>
      <p:sp>
        <p:nvSpPr>
          <p:cNvPr id="59" name="文本框 58">
            <a:extLst>
              <a:ext uri="{FF2B5EF4-FFF2-40B4-BE49-F238E27FC236}">
                <a16:creationId xmlns:a16="http://schemas.microsoft.com/office/drawing/2014/main" id="{D0D2F2B0-F98C-694D-8A52-EF30EADFF455}"/>
              </a:ext>
            </a:extLst>
          </p:cNvPr>
          <p:cNvSpPr txBox="1"/>
          <p:nvPr/>
        </p:nvSpPr>
        <p:spPr>
          <a:xfrm>
            <a:off x="5271989" y="2197730"/>
            <a:ext cx="543739" cy="307777"/>
          </a:xfrm>
          <a:prstGeom prst="rect">
            <a:avLst/>
          </a:prstGeom>
          <a:noFill/>
        </p:spPr>
        <p:txBody>
          <a:bodyPr wrap="none" rtlCol="0">
            <a:spAutoFit/>
          </a:bodyPr>
          <a:lstStyle/>
          <a:p>
            <a:r>
              <a:rPr kumimoji="1" lang="zh-CN" altLang="en-US" sz="1400" dirty="0"/>
              <a:t>开发</a:t>
            </a:r>
          </a:p>
        </p:txBody>
      </p:sp>
      <p:sp>
        <p:nvSpPr>
          <p:cNvPr id="60" name="文本框 59">
            <a:extLst>
              <a:ext uri="{FF2B5EF4-FFF2-40B4-BE49-F238E27FC236}">
                <a16:creationId xmlns:a16="http://schemas.microsoft.com/office/drawing/2014/main" id="{8C6FDE8C-8FCC-4848-A7AB-0F89C8B62E90}"/>
              </a:ext>
            </a:extLst>
          </p:cNvPr>
          <p:cNvSpPr txBox="1"/>
          <p:nvPr/>
        </p:nvSpPr>
        <p:spPr>
          <a:xfrm>
            <a:off x="7276145" y="2174954"/>
            <a:ext cx="902811" cy="307777"/>
          </a:xfrm>
          <a:prstGeom prst="rect">
            <a:avLst/>
          </a:prstGeom>
          <a:noFill/>
        </p:spPr>
        <p:txBody>
          <a:bodyPr wrap="none" rtlCol="0">
            <a:spAutoFit/>
          </a:bodyPr>
          <a:lstStyle/>
          <a:p>
            <a:r>
              <a:rPr kumimoji="1" lang="zh-CN" altLang="en-US" sz="1400" dirty="0"/>
              <a:t>系统测试</a:t>
            </a:r>
          </a:p>
        </p:txBody>
      </p:sp>
      <p:sp>
        <p:nvSpPr>
          <p:cNvPr id="61" name="文本框 60">
            <a:extLst>
              <a:ext uri="{FF2B5EF4-FFF2-40B4-BE49-F238E27FC236}">
                <a16:creationId xmlns:a16="http://schemas.microsoft.com/office/drawing/2014/main" id="{F2E9457B-60A1-D24D-8024-83088CCE7B25}"/>
              </a:ext>
            </a:extLst>
          </p:cNvPr>
          <p:cNvSpPr txBox="1"/>
          <p:nvPr/>
        </p:nvSpPr>
        <p:spPr>
          <a:xfrm>
            <a:off x="9272108" y="2235419"/>
            <a:ext cx="902811" cy="307777"/>
          </a:xfrm>
          <a:prstGeom prst="rect">
            <a:avLst/>
          </a:prstGeom>
          <a:noFill/>
        </p:spPr>
        <p:txBody>
          <a:bodyPr wrap="none" rtlCol="0">
            <a:spAutoFit/>
          </a:bodyPr>
          <a:lstStyle/>
          <a:p>
            <a:r>
              <a:rPr kumimoji="1" lang="zh-CN" altLang="en-US" sz="1400" dirty="0"/>
              <a:t>性能测试</a:t>
            </a:r>
          </a:p>
        </p:txBody>
      </p:sp>
      <p:cxnSp>
        <p:nvCxnSpPr>
          <p:cNvPr id="68" name="直线连接符 67">
            <a:extLst>
              <a:ext uri="{FF2B5EF4-FFF2-40B4-BE49-F238E27FC236}">
                <a16:creationId xmlns:a16="http://schemas.microsoft.com/office/drawing/2014/main" id="{4418C7D5-CBC4-D64D-BFAE-10474B8255AD}"/>
              </a:ext>
            </a:extLst>
          </p:cNvPr>
          <p:cNvCxnSpPr>
            <a:cxnSpLocks/>
          </p:cNvCxnSpPr>
          <p:nvPr/>
        </p:nvCxnSpPr>
        <p:spPr>
          <a:xfrm>
            <a:off x="991768" y="1516802"/>
            <a:ext cx="5692" cy="429023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直线连接符 71">
            <a:extLst>
              <a:ext uri="{FF2B5EF4-FFF2-40B4-BE49-F238E27FC236}">
                <a16:creationId xmlns:a16="http://schemas.microsoft.com/office/drawing/2014/main" id="{E5C82D6C-D607-A047-B19D-47FEBBC84DB2}"/>
              </a:ext>
            </a:extLst>
          </p:cNvPr>
          <p:cNvCxnSpPr>
            <a:cxnSpLocks/>
          </p:cNvCxnSpPr>
          <p:nvPr/>
        </p:nvCxnSpPr>
        <p:spPr>
          <a:xfrm>
            <a:off x="10829478" y="1565664"/>
            <a:ext cx="0" cy="42302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6E1F2191-9FFC-4346-A1AF-0225F97BFFAF}"/>
              </a:ext>
            </a:extLst>
          </p:cNvPr>
          <p:cNvSpPr txBox="1"/>
          <p:nvPr/>
        </p:nvSpPr>
        <p:spPr>
          <a:xfrm>
            <a:off x="2585717" y="2741976"/>
            <a:ext cx="2019335" cy="2552686"/>
          </a:xfrm>
          <a:prstGeom prst="rect">
            <a:avLst/>
          </a:prstGeom>
          <a:noFill/>
        </p:spPr>
        <p:txBody>
          <a:bodyPr wrap="none" rtlCol="0">
            <a:spAutoFit/>
          </a:bodyPr>
          <a:lstStyle/>
          <a:p>
            <a:pPr>
              <a:lnSpc>
                <a:spcPct val="150000"/>
              </a:lnSpc>
            </a:pPr>
            <a:r>
              <a:rPr kumimoji="1" lang="en-US" altLang="zh-CN" sz="1200" dirty="0"/>
              <a:t>-</a:t>
            </a:r>
            <a:r>
              <a:rPr kumimoji="1" lang="zh-CN" altLang="en-US" sz="1200" dirty="0"/>
              <a:t> 开发</a:t>
            </a:r>
            <a:r>
              <a:rPr kumimoji="1" lang="en-US" altLang="zh-CN" sz="1200" dirty="0"/>
              <a:t>Web</a:t>
            </a:r>
            <a:r>
              <a:rPr kumimoji="1" lang="zh-CN" altLang="en-US" sz="1200" dirty="0"/>
              <a:t>端、桌面端应用</a:t>
            </a:r>
            <a:endParaRPr kumimoji="1" lang="en-US" altLang="zh-CN" sz="1200" dirty="0"/>
          </a:p>
          <a:p>
            <a:pPr>
              <a:lnSpc>
                <a:spcPct val="150000"/>
              </a:lnSpc>
            </a:pPr>
            <a:r>
              <a:rPr kumimoji="1" lang="en-US" altLang="zh-CN" sz="1200" dirty="0"/>
              <a:t>-</a:t>
            </a:r>
            <a:r>
              <a:rPr kumimoji="1" lang="zh-CN" altLang="en-US" sz="1200" dirty="0"/>
              <a:t> 使用</a:t>
            </a:r>
            <a:r>
              <a:rPr kumimoji="1" lang="en-US" altLang="zh-CN" sz="1200" dirty="0" err="1"/>
              <a:t>Mockdata</a:t>
            </a:r>
            <a:r>
              <a:rPr kumimoji="1" lang="zh-CN" altLang="en-US" sz="1200" dirty="0"/>
              <a:t>模拟</a:t>
            </a:r>
            <a:endParaRPr kumimoji="1" lang="en-US" altLang="zh-CN" sz="1200" dirty="0"/>
          </a:p>
          <a:p>
            <a:pPr>
              <a:lnSpc>
                <a:spcPct val="150000"/>
              </a:lnSpc>
            </a:pPr>
            <a:r>
              <a:rPr kumimoji="1" lang="zh-CN" altLang="en-US" sz="1200" dirty="0"/>
              <a:t>数据库测试</a:t>
            </a:r>
            <a:endParaRPr kumimoji="1" lang="en-US" altLang="zh-CN" sz="1200" dirty="0"/>
          </a:p>
          <a:p>
            <a:pPr>
              <a:lnSpc>
                <a:spcPct val="150000"/>
              </a:lnSpc>
            </a:pPr>
            <a:r>
              <a:rPr kumimoji="1" lang="en-US" altLang="zh-CN" sz="1200" dirty="0"/>
              <a:t>-</a:t>
            </a:r>
            <a:r>
              <a:rPr kumimoji="1" lang="zh-CN" altLang="en-US" sz="1200" dirty="0"/>
              <a:t> 生成可访问</a:t>
            </a:r>
            <a:r>
              <a:rPr kumimoji="1" lang="en-US" altLang="zh-CN" sz="1200" dirty="0" err="1"/>
              <a:t>Web&amp;exe</a:t>
            </a:r>
            <a:endParaRPr kumimoji="1" lang="en-US" altLang="zh-CN" sz="1200" dirty="0"/>
          </a:p>
          <a:p>
            <a:pPr>
              <a:lnSpc>
                <a:spcPct val="150000"/>
              </a:lnSpc>
            </a:pPr>
            <a:r>
              <a:rPr kumimoji="1" lang="en-US" altLang="zh-CN" sz="1200" dirty="0"/>
              <a:t>-</a:t>
            </a:r>
            <a:r>
              <a:rPr kumimoji="1" lang="zh-CN" altLang="en-US" sz="1200" dirty="0"/>
              <a:t> 静态测试报告撰写</a:t>
            </a:r>
            <a:endParaRPr kumimoji="1" lang="en-US" altLang="zh-CN" sz="1200" dirty="0"/>
          </a:p>
          <a:p>
            <a:pPr>
              <a:lnSpc>
                <a:spcPct val="150000"/>
              </a:lnSpc>
            </a:pPr>
            <a:r>
              <a:rPr kumimoji="1" lang="en-US" altLang="zh-CN" sz="1200" dirty="0"/>
              <a:t>-</a:t>
            </a:r>
            <a:r>
              <a:rPr kumimoji="1" lang="zh-CN" altLang="en-US" sz="1200" dirty="0"/>
              <a:t> 确定需求、分工</a:t>
            </a:r>
            <a:endParaRPr kumimoji="1" lang="en-US" altLang="zh-CN" sz="1200" dirty="0"/>
          </a:p>
          <a:p>
            <a:pPr>
              <a:lnSpc>
                <a:spcPct val="150000"/>
              </a:lnSpc>
            </a:pPr>
            <a:r>
              <a:rPr kumimoji="1" lang="en-US" altLang="zh-CN" sz="1200" dirty="0"/>
              <a:t>-</a:t>
            </a:r>
            <a:r>
              <a:rPr kumimoji="1" lang="zh-CN" altLang="en-US" sz="1200" dirty="0"/>
              <a:t> 撰写</a:t>
            </a:r>
            <a:r>
              <a:rPr kumimoji="1" lang="en-US" altLang="zh-CN" sz="1200" dirty="0"/>
              <a:t>Readme</a:t>
            </a:r>
            <a:r>
              <a:rPr kumimoji="1" lang="zh-CN" altLang="en-US" sz="1200" dirty="0"/>
              <a:t>、</a:t>
            </a:r>
            <a:r>
              <a:rPr kumimoji="1" lang="en-US" altLang="zh-CN" sz="1200" dirty="0"/>
              <a:t>PPT</a:t>
            </a:r>
            <a:r>
              <a:rPr kumimoji="1" lang="zh-CN" altLang="en-US" sz="1200" dirty="0"/>
              <a:t>、</a:t>
            </a:r>
            <a:endParaRPr kumimoji="1" lang="en-US" altLang="zh-CN" sz="1200" dirty="0"/>
          </a:p>
          <a:p>
            <a:pPr>
              <a:lnSpc>
                <a:spcPct val="150000"/>
              </a:lnSpc>
            </a:pPr>
            <a:r>
              <a:rPr kumimoji="1" lang="zh-CN" altLang="en-US" sz="1200" dirty="0"/>
              <a:t>系统部署说明、维护更</a:t>
            </a:r>
            <a:endParaRPr kumimoji="1" lang="en-US" altLang="zh-CN" sz="1200" dirty="0"/>
          </a:p>
          <a:p>
            <a:pPr>
              <a:lnSpc>
                <a:spcPct val="150000"/>
              </a:lnSpc>
            </a:pPr>
            <a:r>
              <a:rPr kumimoji="1" lang="zh-CN" altLang="en-US" sz="1200" dirty="0"/>
              <a:t>新文档</a:t>
            </a:r>
          </a:p>
        </p:txBody>
      </p:sp>
      <p:sp>
        <p:nvSpPr>
          <p:cNvPr id="74" name="文本框 73">
            <a:extLst>
              <a:ext uri="{FF2B5EF4-FFF2-40B4-BE49-F238E27FC236}">
                <a16:creationId xmlns:a16="http://schemas.microsoft.com/office/drawing/2014/main" id="{D30E0E11-2F3C-0548-8F6D-986536A1A9D1}"/>
              </a:ext>
            </a:extLst>
          </p:cNvPr>
          <p:cNvSpPr txBox="1"/>
          <p:nvPr/>
        </p:nvSpPr>
        <p:spPr>
          <a:xfrm>
            <a:off x="4726627" y="2725331"/>
            <a:ext cx="2100575" cy="2275688"/>
          </a:xfrm>
          <a:prstGeom prst="rect">
            <a:avLst/>
          </a:prstGeom>
          <a:noFill/>
        </p:spPr>
        <p:txBody>
          <a:bodyPr wrap="none" rtlCol="0">
            <a:spAutoFit/>
          </a:bodyPr>
          <a:lstStyle/>
          <a:p>
            <a:pPr>
              <a:lnSpc>
                <a:spcPct val="150000"/>
              </a:lnSpc>
            </a:pPr>
            <a:r>
              <a:rPr kumimoji="1" lang="en-US" altLang="zh-CN" sz="1200" dirty="0"/>
              <a:t>-</a:t>
            </a:r>
            <a:r>
              <a:rPr kumimoji="1" lang="zh-CN" altLang="en-US" sz="1200" dirty="0"/>
              <a:t> 使用</a:t>
            </a:r>
            <a:r>
              <a:rPr kumimoji="1" lang="en-US" altLang="zh-CN" sz="1200" dirty="0" err="1"/>
              <a:t>nodejs</a:t>
            </a:r>
            <a:r>
              <a:rPr kumimoji="1" lang="zh-CN" altLang="en-US" sz="1200" dirty="0"/>
              <a:t>开发后端</a:t>
            </a:r>
            <a:endParaRPr kumimoji="1" lang="en-US" altLang="zh-CN" sz="1200" dirty="0"/>
          </a:p>
          <a:p>
            <a:pPr>
              <a:lnSpc>
                <a:spcPct val="150000"/>
              </a:lnSpc>
            </a:pPr>
            <a:r>
              <a:rPr kumimoji="1" lang="en-US" altLang="zh-CN" sz="1200" dirty="0"/>
              <a:t>-</a:t>
            </a:r>
            <a:r>
              <a:rPr kumimoji="1" lang="zh-CN" altLang="en-US" sz="1200" dirty="0"/>
              <a:t> 部署服务器、生成</a:t>
            </a:r>
            <a:r>
              <a:rPr kumimoji="1" lang="en-US" altLang="zh-CN" sz="1200" dirty="0"/>
              <a:t>Web</a:t>
            </a:r>
          </a:p>
          <a:p>
            <a:pPr>
              <a:lnSpc>
                <a:spcPct val="150000"/>
              </a:lnSpc>
            </a:pPr>
            <a:r>
              <a:rPr kumimoji="1" lang="zh-CN" altLang="en-US" sz="1200" dirty="0"/>
              <a:t>外部可访问地址</a:t>
            </a:r>
            <a:endParaRPr kumimoji="1" lang="en-US" altLang="zh-CN" sz="1200" dirty="0"/>
          </a:p>
          <a:p>
            <a:pPr>
              <a:lnSpc>
                <a:spcPct val="150000"/>
              </a:lnSpc>
            </a:pPr>
            <a:r>
              <a:rPr kumimoji="1" lang="en-US" altLang="zh-CN" sz="1200" dirty="0"/>
              <a:t>-</a:t>
            </a:r>
            <a:r>
              <a:rPr kumimoji="1" lang="zh-CN" altLang="en-US" sz="1200" dirty="0"/>
              <a:t> 使用</a:t>
            </a:r>
            <a:r>
              <a:rPr kumimoji="1" lang="en-US" altLang="zh-CN" sz="1200" dirty="0"/>
              <a:t>mocha/chai/</a:t>
            </a:r>
          </a:p>
          <a:p>
            <a:pPr>
              <a:lnSpc>
                <a:spcPct val="150000"/>
              </a:lnSpc>
            </a:pPr>
            <a:r>
              <a:rPr kumimoji="1" lang="en-US" altLang="zh-CN" sz="1200" dirty="0" err="1"/>
              <a:t>supertest</a:t>
            </a:r>
            <a:r>
              <a:rPr kumimoji="1" lang="zh-CN" altLang="en-US" sz="1200" dirty="0"/>
              <a:t>进行后端集成测试</a:t>
            </a:r>
            <a:endParaRPr kumimoji="1" lang="en-US" altLang="zh-CN" sz="1200" dirty="0"/>
          </a:p>
          <a:p>
            <a:pPr>
              <a:lnSpc>
                <a:spcPct val="150000"/>
              </a:lnSpc>
            </a:pPr>
            <a:r>
              <a:rPr kumimoji="1" lang="en-US" altLang="zh-CN" sz="1200" dirty="0"/>
              <a:t>-</a:t>
            </a:r>
            <a:r>
              <a:rPr kumimoji="1" lang="zh-CN" altLang="en-US" sz="1200" dirty="0"/>
              <a:t> 使用</a:t>
            </a:r>
            <a:r>
              <a:rPr kumimoji="1" lang="en-US" altLang="zh-CN" sz="1200" dirty="0"/>
              <a:t>mocha/chai</a:t>
            </a:r>
            <a:r>
              <a:rPr kumimoji="1" lang="zh-CN" altLang="en-US" sz="1200" dirty="0"/>
              <a:t>进行</a:t>
            </a:r>
            <a:endParaRPr kumimoji="1" lang="en-US" altLang="zh-CN" sz="1200" dirty="0"/>
          </a:p>
          <a:p>
            <a:pPr>
              <a:lnSpc>
                <a:spcPct val="150000"/>
              </a:lnSpc>
            </a:pPr>
            <a:r>
              <a:rPr kumimoji="1" lang="zh-CN" altLang="en-US" sz="1200" dirty="0"/>
              <a:t>前端单元测试</a:t>
            </a:r>
            <a:endParaRPr kumimoji="1" lang="en-US" altLang="zh-CN" sz="1200" dirty="0"/>
          </a:p>
          <a:p>
            <a:pPr>
              <a:lnSpc>
                <a:spcPct val="150000"/>
              </a:lnSpc>
            </a:pPr>
            <a:r>
              <a:rPr kumimoji="1" lang="en-US" altLang="zh-CN" sz="1200" dirty="0"/>
              <a:t>-</a:t>
            </a:r>
            <a:r>
              <a:rPr kumimoji="1" lang="zh-CN" altLang="en-US" sz="1200" dirty="0"/>
              <a:t> 覆盖率测试报告撰写</a:t>
            </a:r>
            <a:endParaRPr kumimoji="1" lang="en-US" altLang="zh-CN" sz="1200" dirty="0"/>
          </a:p>
        </p:txBody>
      </p:sp>
      <p:sp>
        <p:nvSpPr>
          <p:cNvPr id="87" name="文本框 86">
            <a:extLst>
              <a:ext uri="{FF2B5EF4-FFF2-40B4-BE49-F238E27FC236}">
                <a16:creationId xmlns:a16="http://schemas.microsoft.com/office/drawing/2014/main" id="{DC9E3995-7581-BD4C-927C-A8DC43FADDE5}"/>
              </a:ext>
            </a:extLst>
          </p:cNvPr>
          <p:cNvSpPr txBox="1"/>
          <p:nvPr/>
        </p:nvSpPr>
        <p:spPr>
          <a:xfrm>
            <a:off x="6882864" y="2742588"/>
            <a:ext cx="1976823" cy="1998689"/>
          </a:xfrm>
          <a:prstGeom prst="rect">
            <a:avLst/>
          </a:prstGeom>
          <a:noFill/>
        </p:spPr>
        <p:txBody>
          <a:bodyPr wrap="none" rtlCol="0">
            <a:spAutoFit/>
          </a:bodyPr>
          <a:lstStyle/>
          <a:p>
            <a:pPr>
              <a:lnSpc>
                <a:spcPct val="150000"/>
              </a:lnSpc>
            </a:pPr>
            <a:r>
              <a:rPr kumimoji="1" lang="en-US" altLang="zh-CN" sz="1200" dirty="0"/>
              <a:t>-</a:t>
            </a:r>
            <a:r>
              <a:rPr kumimoji="1" lang="zh-CN" altLang="en-US" sz="1200" dirty="0"/>
              <a:t> 使用</a:t>
            </a:r>
            <a:r>
              <a:rPr kumimoji="1" lang="en-US" altLang="zh-CN" sz="1200" dirty="0"/>
              <a:t>selenium IDE</a:t>
            </a:r>
            <a:r>
              <a:rPr kumimoji="1" lang="zh-CN" altLang="en-US" sz="1200" dirty="0"/>
              <a:t>录制</a:t>
            </a:r>
            <a:endParaRPr kumimoji="1" lang="en-US" altLang="zh-CN" sz="1200" dirty="0"/>
          </a:p>
          <a:p>
            <a:pPr>
              <a:lnSpc>
                <a:spcPct val="150000"/>
              </a:lnSpc>
            </a:pPr>
            <a:r>
              <a:rPr kumimoji="1" lang="en-US" altLang="zh-CN" sz="1200" dirty="0"/>
              <a:t>chrome</a:t>
            </a:r>
            <a:r>
              <a:rPr kumimoji="1" lang="zh-CN" altLang="en-US" sz="1200" dirty="0"/>
              <a:t>和</a:t>
            </a:r>
            <a:r>
              <a:rPr kumimoji="1" lang="en-US" altLang="zh-CN" sz="1200" dirty="0" err="1"/>
              <a:t>firefox</a:t>
            </a:r>
            <a:r>
              <a:rPr kumimoji="1" lang="zh-CN" altLang="en-US" sz="1200" dirty="0"/>
              <a:t>测试脚本</a:t>
            </a:r>
            <a:endParaRPr kumimoji="1" lang="en-US" altLang="zh-CN" sz="1200" dirty="0"/>
          </a:p>
          <a:p>
            <a:pPr>
              <a:lnSpc>
                <a:spcPct val="150000"/>
              </a:lnSpc>
            </a:pPr>
            <a:r>
              <a:rPr kumimoji="1" lang="en-US" altLang="zh-CN" sz="1200" dirty="0"/>
              <a:t>-</a:t>
            </a:r>
            <a:r>
              <a:rPr kumimoji="1" lang="zh-CN" altLang="en-US" sz="1200" dirty="0"/>
              <a:t> </a:t>
            </a:r>
            <a:r>
              <a:rPr kumimoji="1" lang="en-US" altLang="zh-CN" sz="1200" dirty="0" err="1"/>
              <a:t>Katalon</a:t>
            </a:r>
            <a:r>
              <a:rPr kumimoji="1" lang="en-US" altLang="zh-CN" sz="1200" dirty="0"/>
              <a:t> </a:t>
            </a:r>
            <a:r>
              <a:rPr kumimoji="1" lang="en-US" altLang="zh-CN" sz="1200" dirty="0" err="1"/>
              <a:t>Recor</a:t>
            </a:r>
            <a:r>
              <a:rPr kumimoji="1" lang="zh-CN" altLang="en-US" sz="1200" dirty="0"/>
              <a:t>转</a:t>
            </a:r>
            <a:r>
              <a:rPr kumimoji="1" lang="en-US" altLang="zh-CN" sz="1200" dirty="0"/>
              <a:t>java</a:t>
            </a:r>
          </a:p>
          <a:p>
            <a:pPr>
              <a:lnSpc>
                <a:spcPct val="150000"/>
              </a:lnSpc>
            </a:pPr>
            <a:r>
              <a:rPr kumimoji="1" lang="zh-CN" altLang="en-US" sz="1200" dirty="0"/>
              <a:t>脚本测试</a:t>
            </a:r>
            <a:r>
              <a:rPr kumimoji="1" lang="en-US" altLang="zh-CN" sz="1200" dirty="0"/>
              <a:t>IE</a:t>
            </a:r>
            <a:r>
              <a:rPr kumimoji="1" lang="zh-CN" altLang="en-US" sz="1200" dirty="0"/>
              <a:t>浏览器</a:t>
            </a:r>
            <a:endParaRPr kumimoji="1" lang="en-US" altLang="zh-CN" sz="1200" dirty="0"/>
          </a:p>
          <a:p>
            <a:pPr>
              <a:lnSpc>
                <a:spcPct val="150000"/>
              </a:lnSpc>
            </a:pPr>
            <a:r>
              <a:rPr kumimoji="1" lang="en-US" altLang="zh-CN" sz="1200" dirty="0"/>
              <a:t>-</a:t>
            </a:r>
            <a:r>
              <a:rPr kumimoji="1" lang="zh-CN" altLang="en-US" sz="1200" dirty="0"/>
              <a:t> 手动拟写功能测试</a:t>
            </a:r>
            <a:endParaRPr kumimoji="1" lang="en-US" altLang="zh-CN" sz="1200" dirty="0"/>
          </a:p>
          <a:p>
            <a:pPr>
              <a:lnSpc>
                <a:spcPct val="150000"/>
              </a:lnSpc>
            </a:pPr>
            <a:r>
              <a:rPr kumimoji="1" lang="en-US" altLang="zh-CN" sz="1200" dirty="0"/>
              <a:t>-</a:t>
            </a:r>
            <a:r>
              <a:rPr kumimoji="1" lang="zh-CN" altLang="en-US" sz="1200" dirty="0"/>
              <a:t> 进行迭代</a:t>
            </a:r>
            <a:r>
              <a:rPr kumimoji="1" lang="en-US" altLang="zh-CN" sz="1200" dirty="0"/>
              <a:t>issue</a:t>
            </a:r>
            <a:r>
              <a:rPr kumimoji="1" lang="zh-CN" altLang="en-US" sz="1200" dirty="0"/>
              <a:t>整合</a:t>
            </a:r>
            <a:endParaRPr kumimoji="1" lang="en-US" altLang="zh-CN" sz="1200" dirty="0"/>
          </a:p>
          <a:p>
            <a:pPr>
              <a:lnSpc>
                <a:spcPct val="150000"/>
              </a:lnSpc>
            </a:pPr>
            <a:r>
              <a:rPr kumimoji="1" lang="en-US" altLang="zh-CN" sz="1200" dirty="0"/>
              <a:t>-</a:t>
            </a:r>
            <a:r>
              <a:rPr kumimoji="1" lang="zh-CN" altLang="en-US" sz="1200" dirty="0"/>
              <a:t> 系统测试文档撰写</a:t>
            </a:r>
            <a:endParaRPr kumimoji="1" lang="en-US" altLang="zh-CN" sz="1200" dirty="0"/>
          </a:p>
        </p:txBody>
      </p:sp>
      <p:sp>
        <p:nvSpPr>
          <p:cNvPr id="88" name="文本框 87">
            <a:extLst>
              <a:ext uri="{FF2B5EF4-FFF2-40B4-BE49-F238E27FC236}">
                <a16:creationId xmlns:a16="http://schemas.microsoft.com/office/drawing/2014/main" id="{85A00173-59A1-6448-87F8-B9B4D00C03C2}"/>
              </a:ext>
            </a:extLst>
          </p:cNvPr>
          <p:cNvSpPr txBox="1"/>
          <p:nvPr/>
        </p:nvSpPr>
        <p:spPr>
          <a:xfrm>
            <a:off x="8818992" y="2721198"/>
            <a:ext cx="2010487" cy="1998689"/>
          </a:xfrm>
          <a:prstGeom prst="rect">
            <a:avLst/>
          </a:prstGeom>
          <a:noFill/>
        </p:spPr>
        <p:txBody>
          <a:bodyPr wrap="none" rtlCol="0">
            <a:spAutoFit/>
          </a:bodyPr>
          <a:lstStyle/>
          <a:p>
            <a:pPr>
              <a:lnSpc>
                <a:spcPct val="150000"/>
              </a:lnSpc>
            </a:pPr>
            <a:r>
              <a:rPr kumimoji="1" lang="en-US" altLang="zh-CN" sz="1200" dirty="0"/>
              <a:t>-</a:t>
            </a:r>
            <a:r>
              <a:rPr kumimoji="1" lang="zh-CN" altLang="en-US" sz="1200" dirty="0"/>
              <a:t> 使用</a:t>
            </a:r>
            <a:r>
              <a:rPr kumimoji="1" lang="en-US" altLang="zh-CN" sz="1200" dirty="0"/>
              <a:t>HPE Virtual User </a:t>
            </a:r>
          </a:p>
          <a:p>
            <a:pPr>
              <a:lnSpc>
                <a:spcPct val="150000"/>
              </a:lnSpc>
            </a:pPr>
            <a:r>
              <a:rPr kumimoji="1" lang="en-US" altLang="zh-CN" sz="1200" dirty="0"/>
              <a:t>Generator</a:t>
            </a:r>
            <a:r>
              <a:rPr kumimoji="1" lang="zh-CN" altLang="en-US" sz="1200" dirty="0"/>
              <a:t>录制测试脚本</a:t>
            </a:r>
          </a:p>
          <a:p>
            <a:pPr>
              <a:lnSpc>
                <a:spcPct val="150000"/>
              </a:lnSpc>
            </a:pPr>
            <a:r>
              <a:rPr kumimoji="1" lang="en-US" altLang="zh-CN" sz="1200" dirty="0"/>
              <a:t>-</a:t>
            </a:r>
            <a:r>
              <a:rPr kumimoji="1" lang="zh-CN" altLang="en-US" sz="1200" dirty="0"/>
              <a:t> 使用</a:t>
            </a:r>
            <a:r>
              <a:rPr kumimoji="1" lang="en-US" altLang="zh-CN" sz="1200" dirty="0"/>
              <a:t>HPE LoadRunner </a:t>
            </a:r>
          </a:p>
          <a:p>
            <a:pPr>
              <a:lnSpc>
                <a:spcPct val="150000"/>
              </a:lnSpc>
            </a:pPr>
            <a:r>
              <a:rPr kumimoji="1" lang="en-US" altLang="zh-CN" sz="1200" dirty="0"/>
              <a:t>Controller</a:t>
            </a:r>
            <a:r>
              <a:rPr kumimoji="1" lang="zh-CN" altLang="en-US" sz="1200" dirty="0"/>
              <a:t>进行场景测试</a:t>
            </a:r>
          </a:p>
          <a:p>
            <a:pPr>
              <a:lnSpc>
                <a:spcPct val="150000"/>
              </a:lnSpc>
            </a:pPr>
            <a:r>
              <a:rPr kumimoji="1" lang="en-US" altLang="zh-CN" sz="1200" dirty="0"/>
              <a:t>-</a:t>
            </a:r>
            <a:r>
              <a:rPr kumimoji="1" lang="zh-CN" altLang="en-US" sz="1200" dirty="0"/>
              <a:t> 使用</a:t>
            </a:r>
            <a:r>
              <a:rPr kumimoji="1" lang="en-US" altLang="zh-CN" sz="1200" dirty="0"/>
              <a:t>HPE LoadRunner </a:t>
            </a:r>
          </a:p>
          <a:p>
            <a:pPr>
              <a:lnSpc>
                <a:spcPct val="150000"/>
              </a:lnSpc>
            </a:pPr>
            <a:r>
              <a:rPr kumimoji="1" lang="en-US" altLang="zh-CN" sz="1200" dirty="0"/>
              <a:t>Analysis</a:t>
            </a:r>
            <a:r>
              <a:rPr kumimoji="1" lang="zh-CN" altLang="en-US" sz="1200" dirty="0"/>
              <a:t>分析性能测试结果</a:t>
            </a:r>
            <a:endParaRPr kumimoji="1" lang="en-US" altLang="zh-CN" sz="1200" dirty="0"/>
          </a:p>
          <a:p>
            <a:pPr>
              <a:lnSpc>
                <a:spcPct val="150000"/>
              </a:lnSpc>
            </a:pPr>
            <a:r>
              <a:rPr kumimoji="1" lang="en-US" altLang="zh-CN" sz="1200" dirty="0"/>
              <a:t>-</a:t>
            </a:r>
            <a:r>
              <a:rPr kumimoji="1" lang="zh-CN" altLang="en-US" sz="1200" dirty="0"/>
              <a:t> 性能测试文档撰写</a:t>
            </a:r>
            <a:endParaRPr kumimoji="1" lang="en-US" altLang="zh-CN" sz="1200" dirty="0"/>
          </a:p>
        </p:txBody>
      </p:sp>
    </p:spTree>
    <p:extLst>
      <p:ext uri="{BB962C8B-B14F-4D97-AF65-F5344CB8AC3E}">
        <p14:creationId xmlns:p14="http://schemas.microsoft.com/office/powerpoint/2010/main" val="1266520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4925573" y="3616020"/>
            <a:ext cx="5027079"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Function</a:t>
            </a:r>
            <a:r>
              <a:rPr kumimoji="1" lang="zh-CN" altLang="en-US" sz="2400" i="0" u="none" strike="noStrike" kern="1200" cap="none" spc="0" normalizeH="0" baseline="0" noProof="0" dirty="0">
                <a:ln>
                  <a:noFill/>
                </a:ln>
                <a:solidFill>
                  <a:schemeClr val="bg1">
                    <a:lumMod val="75000"/>
                  </a:schemeClr>
                </a:solidFill>
                <a:effectLst/>
                <a:uLnTx/>
                <a:uFillTx/>
                <a:cs typeface="+mn-ea"/>
                <a:sym typeface="+mn-lt"/>
              </a:rPr>
              <a:t> </a:t>
            </a: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requirements</a:t>
            </a:r>
            <a:r>
              <a:rPr kumimoji="1" lang="zh-CN" altLang="en-US" sz="2400" i="0" u="none" strike="noStrike" kern="1200" cap="none" spc="0" normalizeH="0" baseline="0" noProof="0" dirty="0">
                <a:ln>
                  <a:noFill/>
                </a:ln>
                <a:solidFill>
                  <a:schemeClr val="bg1">
                    <a:lumMod val="75000"/>
                  </a:schemeClr>
                </a:solidFill>
                <a:effectLst/>
                <a:uLnTx/>
                <a:uFillTx/>
                <a:cs typeface="+mn-ea"/>
                <a:sym typeface="+mn-lt"/>
              </a:rPr>
              <a:t> </a:t>
            </a: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&amp;</a:t>
            </a:r>
            <a:r>
              <a:rPr kumimoji="1" lang="zh-CN" altLang="en-US" sz="2400" i="0" u="none" strike="noStrike" kern="1200" cap="none" spc="0" normalizeH="0" baseline="0" noProof="0" dirty="0">
                <a:ln>
                  <a:noFill/>
                </a:ln>
                <a:solidFill>
                  <a:schemeClr val="bg1">
                    <a:lumMod val="75000"/>
                  </a:schemeClr>
                </a:solidFill>
                <a:effectLst/>
                <a:uLnTx/>
                <a:uFillTx/>
                <a:cs typeface="+mn-ea"/>
                <a:sym typeface="+mn-lt"/>
              </a:rPr>
              <a:t> </a:t>
            </a: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Demo</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4925574" y="2846579"/>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defRPr/>
            </a:pPr>
            <a:r>
              <a:rPr kumimoji="1" lang="zh-CN" altLang="en-US" sz="4400" b="1" dirty="0">
                <a:solidFill>
                  <a:schemeClr val="tx1">
                    <a:lumMod val="75000"/>
                    <a:lumOff val="25000"/>
                  </a:schemeClr>
                </a:solidFill>
                <a:cs typeface="+mn-ea"/>
                <a:sym typeface="+mn-lt"/>
              </a:rPr>
              <a:t>功能需求</a:t>
            </a:r>
            <a:r>
              <a:rPr kumimoji="1" lang="en-US" altLang="zh-CN" sz="4400" b="1" dirty="0">
                <a:solidFill>
                  <a:schemeClr val="tx1">
                    <a:lumMod val="75000"/>
                    <a:lumOff val="25000"/>
                  </a:schemeClr>
                </a:solidFill>
                <a:cs typeface="+mn-ea"/>
                <a:sym typeface="+mn-lt"/>
              </a:rPr>
              <a:t>&amp;</a:t>
            </a:r>
            <a:r>
              <a:rPr kumimoji="1" lang="zh-CN" altLang="en-US" sz="4400" b="1" dirty="0">
                <a:solidFill>
                  <a:schemeClr val="tx1">
                    <a:lumMod val="75000"/>
                    <a:lumOff val="25000"/>
                  </a:schemeClr>
                </a:solidFill>
                <a:cs typeface="+mn-ea"/>
                <a:sym typeface="+mn-lt"/>
              </a:rPr>
              <a:t>演示</a:t>
            </a:r>
          </a:p>
        </p:txBody>
      </p:sp>
      <p:cxnSp>
        <p:nvCxnSpPr>
          <p:cNvPr id="4" name="直接连接符 3"/>
          <p:cNvCxnSpPr/>
          <p:nvPr/>
        </p:nvCxnSpPr>
        <p:spPr>
          <a:xfrm>
            <a:off x="4756682" y="2949100"/>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039899" y="2677024"/>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2</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145345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5563528" y="3679815"/>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Code</a:t>
            </a:r>
            <a:r>
              <a:rPr kumimoji="1" lang="zh-CN" altLang="en-US" sz="2400" i="0" u="none" strike="noStrike" kern="1200" cap="none" spc="0" normalizeH="0" baseline="0" noProof="0" dirty="0">
                <a:ln>
                  <a:noFill/>
                </a:ln>
                <a:solidFill>
                  <a:schemeClr val="bg1">
                    <a:lumMod val="75000"/>
                  </a:schemeClr>
                </a:solidFill>
                <a:effectLst/>
                <a:uLnTx/>
                <a:uFillTx/>
                <a:cs typeface="+mn-ea"/>
                <a:sym typeface="+mn-lt"/>
              </a:rPr>
              <a:t> </a:t>
            </a: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Testing</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5563528" y="2910374"/>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defRPr/>
            </a:pPr>
            <a:r>
              <a:rPr kumimoji="1" lang="zh-CN" altLang="en-US" sz="4400" b="1" dirty="0">
                <a:solidFill>
                  <a:schemeClr val="tx1">
                    <a:lumMod val="75000"/>
                    <a:lumOff val="25000"/>
                  </a:schemeClr>
                </a:solidFill>
                <a:cs typeface="+mn-ea"/>
                <a:sym typeface="+mn-lt"/>
              </a:rPr>
              <a:t>代码测试</a:t>
            </a:r>
          </a:p>
        </p:txBody>
      </p:sp>
      <p:cxnSp>
        <p:nvCxnSpPr>
          <p:cNvPr id="4" name="直接连接符 3"/>
          <p:cNvCxnSpPr/>
          <p:nvPr/>
        </p:nvCxnSpPr>
        <p:spPr>
          <a:xfrm>
            <a:off x="5394636" y="3012895"/>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677853" y="2740819"/>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3</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123259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5563528" y="3679815"/>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System</a:t>
            </a:r>
            <a:r>
              <a:rPr kumimoji="1" lang="zh-CN" altLang="en-US" sz="2400" i="0" u="none" strike="noStrike" kern="1200" cap="none" spc="0" normalizeH="0" baseline="0" noProof="0" dirty="0">
                <a:ln>
                  <a:noFill/>
                </a:ln>
                <a:solidFill>
                  <a:schemeClr val="bg1">
                    <a:lumMod val="75000"/>
                  </a:schemeClr>
                </a:solidFill>
                <a:effectLst/>
                <a:uLnTx/>
                <a:uFillTx/>
                <a:cs typeface="+mn-ea"/>
                <a:sym typeface="+mn-lt"/>
              </a:rPr>
              <a:t> </a:t>
            </a: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Testing</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5563528" y="2910374"/>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dirty="0">
                <a:solidFill>
                  <a:schemeClr val="tx1">
                    <a:lumMod val="75000"/>
                    <a:lumOff val="25000"/>
                  </a:schemeClr>
                </a:solidFill>
                <a:cs typeface="+mn-ea"/>
                <a:sym typeface="+mn-lt"/>
              </a:rPr>
              <a:t>系统测试</a:t>
            </a:r>
            <a:endPar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4" name="直接连接符 3"/>
          <p:cNvCxnSpPr/>
          <p:nvPr/>
        </p:nvCxnSpPr>
        <p:spPr>
          <a:xfrm>
            <a:off x="5394636" y="3012895"/>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677853" y="2740819"/>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4</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965502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5563528" y="3679815"/>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Performance</a:t>
            </a:r>
            <a:r>
              <a:rPr kumimoji="1" lang="zh-CN" altLang="en-US" sz="2400" i="0" u="none" strike="noStrike" kern="1200" cap="none" spc="0" normalizeH="0" baseline="0" noProof="0" dirty="0">
                <a:ln>
                  <a:noFill/>
                </a:ln>
                <a:solidFill>
                  <a:schemeClr val="bg1">
                    <a:lumMod val="75000"/>
                  </a:schemeClr>
                </a:solidFill>
                <a:effectLst/>
                <a:uLnTx/>
                <a:uFillTx/>
                <a:cs typeface="+mn-ea"/>
                <a:sym typeface="+mn-lt"/>
              </a:rPr>
              <a:t> </a:t>
            </a:r>
            <a:r>
              <a:rPr kumimoji="1" lang="en-US" altLang="zh-CN" sz="2400" i="0" u="none" strike="noStrike" kern="1200" cap="none" spc="0" normalizeH="0" baseline="0" noProof="0" dirty="0" err="1">
                <a:ln>
                  <a:noFill/>
                </a:ln>
                <a:solidFill>
                  <a:schemeClr val="bg1">
                    <a:lumMod val="75000"/>
                  </a:schemeClr>
                </a:solidFill>
                <a:effectLst/>
                <a:uLnTx/>
                <a:uFillTx/>
                <a:cs typeface="+mn-ea"/>
                <a:sym typeface="+mn-lt"/>
              </a:rPr>
              <a:t>Testings</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5563528" y="2910374"/>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dirty="0">
                <a:solidFill>
                  <a:schemeClr val="tx1">
                    <a:lumMod val="75000"/>
                    <a:lumOff val="25000"/>
                  </a:schemeClr>
                </a:solidFill>
                <a:cs typeface="+mn-ea"/>
                <a:sym typeface="+mn-lt"/>
              </a:rPr>
              <a:t>性能测试</a:t>
            </a:r>
            <a:endPar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4" name="直接连接符 3"/>
          <p:cNvCxnSpPr/>
          <p:nvPr/>
        </p:nvCxnSpPr>
        <p:spPr>
          <a:xfrm>
            <a:off x="5394636" y="3012895"/>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677853" y="2740819"/>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5</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14188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5350877" y="3658550"/>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Summary</a:t>
            </a:r>
            <a:r>
              <a:rPr kumimoji="1" lang="zh-CN" altLang="en-US" sz="2400" i="0" u="none" strike="noStrike" kern="1200" cap="none" spc="0" normalizeH="0" baseline="0" noProof="0" dirty="0">
                <a:ln>
                  <a:noFill/>
                </a:ln>
                <a:solidFill>
                  <a:schemeClr val="bg1">
                    <a:lumMod val="75000"/>
                  </a:schemeClr>
                </a:solidFill>
                <a:effectLst/>
                <a:uLnTx/>
                <a:uFillTx/>
                <a:cs typeface="+mn-ea"/>
                <a:sym typeface="+mn-lt"/>
              </a:rPr>
              <a:t> </a:t>
            </a: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&amp;</a:t>
            </a:r>
            <a:r>
              <a:rPr kumimoji="1" lang="zh-CN" altLang="en-US" sz="2400" i="0" u="none" strike="noStrike" kern="1200" cap="none" spc="0" normalizeH="0" baseline="0" noProof="0" dirty="0">
                <a:ln>
                  <a:noFill/>
                </a:ln>
                <a:solidFill>
                  <a:schemeClr val="bg1">
                    <a:lumMod val="75000"/>
                  </a:schemeClr>
                </a:solidFill>
                <a:effectLst/>
                <a:uLnTx/>
                <a:uFillTx/>
                <a:cs typeface="+mn-ea"/>
                <a:sym typeface="+mn-lt"/>
              </a:rPr>
              <a:t> </a:t>
            </a:r>
            <a:r>
              <a:rPr kumimoji="1" lang="en-US" altLang="zh-CN" sz="2400" i="0" u="none" strike="noStrike" kern="1200" cap="none" spc="0" normalizeH="0" baseline="0" noProof="0" dirty="0">
                <a:ln>
                  <a:noFill/>
                </a:ln>
                <a:solidFill>
                  <a:schemeClr val="bg1">
                    <a:lumMod val="75000"/>
                  </a:schemeClr>
                </a:solidFill>
                <a:effectLst/>
                <a:uLnTx/>
                <a:uFillTx/>
                <a:cs typeface="+mn-ea"/>
                <a:sym typeface="+mn-lt"/>
              </a:rPr>
              <a:t>Advice</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5350877" y="2889109"/>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dirty="0">
                <a:solidFill>
                  <a:schemeClr val="tx1">
                    <a:lumMod val="75000"/>
                    <a:lumOff val="25000"/>
                  </a:schemeClr>
                </a:solidFill>
                <a:cs typeface="+mn-ea"/>
                <a:sym typeface="+mn-lt"/>
              </a:rPr>
              <a:t>总结</a:t>
            </a:r>
            <a:r>
              <a:rPr kumimoji="1" lang="en-US" altLang="zh-CN" sz="4400" b="1" dirty="0">
                <a:solidFill>
                  <a:schemeClr val="tx1">
                    <a:lumMod val="75000"/>
                    <a:lumOff val="25000"/>
                  </a:schemeClr>
                </a:solidFill>
                <a:cs typeface="+mn-ea"/>
                <a:sym typeface="+mn-lt"/>
              </a:rPr>
              <a:t>&amp;</a:t>
            </a:r>
            <a:r>
              <a:rPr kumimoji="1" lang="zh-CN" altLang="en-US" sz="4400" b="1" dirty="0">
                <a:solidFill>
                  <a:schemeClr val="tx1">
                    <a:lumMod val="75000"/>
                    <a:lumOff val="25000"/>
                  </a:schemeClr>
                </a:solidFill>
                <a:cs typeface="+mn-ea"/>
                <a:sym typeface="+mn-lt"/>
              </a:rPr>
              <a:t>建议</a:t>
            </a:r>
            <a:endPar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4" name="直接连接符 3"/>
          <p:cNvCxnSpPr/>
          <p:nvPr/>
        </p:nvCxnSpPr>
        <p:spPr>
          <a:xfrm>
            <a:off x="5181985" y="2991630"/>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465202" y="2719554"/>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6</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1909339739"/>
      </p:ext>
    </p:extLst>
  </p:cSld>
  <p:clrMapOvr>
    <a:masterClrMapping/>
  </p:clrMapOvr>
</p:sld>
</file>

<file path=ppt/theme/theme1.xml><?xml version="1.0" encoding="utf-8"?>
<a:theme xmlns:a="http://schemas.openxmlformats.org/drawingml/2006/main" name="第一PPT，www.1ppt.com">
  <a:themeElements>
    <a:clrScheme name="红色">
      <a:dk1>
        <a:sysClr val="windowText" lastClr="000000"/>
      </a:dk1>
      <a:lt1>
        <a:sysClr val="window" lastClr="FFFFFF"/>
      </a:lt1>
      <a:dk2>
        <a:srgbClr val="44546A"/>
      </a:dk2>
      <a:lt2>
        <a:srgbClr val="E7E6E6"/>
      </a:lt2>
      <a:accent1>
        <a:srgbClr val="F23B48"/>
      </a:accent1>
      <a:accent2>
        <a:srgbClr val="3F3F3F"/>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23B4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Office Theme">
  <a:themeElements>
    <a:clrScheme name="红色">
      <a:dk1>
        <a:sysClr val="windowText" lastClr="000000"/>
      </a:dk1>
      <a:lt1>
        <a:sysClr val="window" lastClr="FFFFFF"/>
      </a:lt1>
      <a:dk2>
        <a:srgbClr val="44546A"/>
      </a:dk2>
      <a:lt2>
        <a:srgbClr val="E7E6E6"/>
      </a:lt2>
      <a:accent1>
        <a:srgbClr val="F23B48"/>
      </a:accent1>
      <a:accent2>
        <a:srgbClr val="3F3F3F"/>
      </a:accent2>
      <a:accent3>
        <a:srgbClr val="F23B48"/>
      </a:accent3>
      <a:accent4>
        <a:srgbClr val="3F3F3F"/>
      </a:accent4>
      <a:accent5>
        <a:srgbClr val="F23B48"/>
      </a:accent5>
      <a:accent6>
        <a:srgbClr val="3F3F3F"/>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149</TotalTime>
  <Words>2705</Words>
  <Application>Microsoft Macintosh PowerPoint</Application>
  <PresentationFormat>宽屏</PresentationFormat>
  <Paragraphs>335</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32</vt:i4>
      </vt:variant>
    </vt:vector>
  </HeadingPairs>
  <TitlesOfParts>
    <vt:vector size="43" baseType="lpstr">
      <vt:lpstr>华文细黑</vt:lpstr>
      <vt:lpstr>宋体</vt:lpstr>
      <vt:lpstr>微软雅黑</vt:lpstr>
      <vt:lpstr>Lato</vt:lpstr>
      <vt:lpstr>Raleway</vt:lpstr>
      <vt:lpstr>Arial</vt:lpstr>
      <vt:lpstr>Calibri</vt:lpstr>
      <vt:lpstr>Wingdings</vt:lpstr>
      <vt:lpstr>第一PPT，www.1ppt.com</vt:lpstr>
      <vt:lpstr>11_Office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红黑极简</dc:title>
  <dc:creator>第一PPT</dc:creator>
  <cp:keywords>www.1ppt.com</cp:keywords>
  <dc:description>www.1ppt.com</dc:description>
  <cp:lastModifiedBy>chen linjie</cp:lastModifiedBy>
  <cp:revision>37</cp:revision>
  <dcterms:created xsi:type="dcterms:W3CDTF">2017-02-13T15:17:59Z</dcterms:created>
  <dcterms:modified xsi:type="dcterms:W3CDTF">2019-01-05T15:11:56Z</dcterms:modified>
</cp:coreProperties>
</file>