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3E2F-E577-7BDF-BACE-1ADA41C431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5F3E37-0E4B-D882-5A11-CF496E0BDA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20F639-11FF-4DC4-6A70-59CB40C008BA}"/>
              </a:ext>
            </a:extLst>
          </p:cNvPr>
          <p:cNvSpPr>
            <a:spLocks noGrp="1"/>
          </p:cNvSpPr>
          <p:nvPr>
            <p:ph type="dt" sz="half" idx="10"/>
          </p:nvPr>
        </p:nvSpPr>
        <p:spPr/>
        <p:txBody>
          <a:bodyPr/>
          <a:lstStyle/>
          <a:p>
            <a:fld id="{9F20B767-0719-4412-8585-CAFAD955A64E}" type="datetimeFigureOut">
              <a:rPr lang="en-IN" smtClean="0"/>
              <a:t>10-05-2023</a:t>
            </a:fld>
            <a:endParaRPr lang="en-IN"/>
          </a:p>
        </p:txBody>
      </p:sp>
      <p:sp>
        <p:nvSpPr>
          <p:cNvPr id="5" name="Footer Placeholder 4">
            <a:extLst>
              <a:ext uri="{FF2B5EF4-FFF2-40B4-BE49-F238E27FC236}">
                <a16:creationId xmlns:a16="http://schemas.microsoft.com/office/drawing/2014/main" id="{98C1BBBD-CC73-C693-9D13-51290A769B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A94BC2-4258-9E75-4C23-9F2438545352}"/>
              </a:ext>
            </a:extLst>
          </p:cNvPr>
          <p:cNvSpPr>
            <a:spLocks noGrp="1"/>
          </p:cNvSpPr>
          <p:nvPr>
            <p:ph type="sldNum" sz="quarter" idx="12"/>
          </p:nvPr>
        </p:nvSpPr>
        <p:spPr/>
        <p:txBody>
          <a:bodyPr/>
          <a:lstStyle/>
          <a:p>
            <a:fld id="{728EABE6-766E-4780-8B9A-D599688D30C2}" type="slidenum">
              <a:rPr lang="en-IN" smtClean="0"/>
              <a:t>‹#›</a:t>
            </a:fld>
            <a:endParaRPr lang="en-IN"/>
          </a:p>
        </p:txBody>
      </p:sp>
    </p:spTree>
    <p:extLst>
      <p:ext uri="{BB962C8B-B14F-4D97-AF65-F5344CB8AC3E}">
        <p14:creationId xmlns:p14="http://schemas.microsoft.com/office/powerpoint/2010/main" val="3593151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D6A9-29CB-9A62-BD46-467E3B1A78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34634C-A7BB-45C5-F0E1-F143F1E7E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E57DA9-65E5-AA3C-D2A9-693DCBD4EB55}"/>
              </a:ext>
            </a:extLst>
          </p:cNvPr>
          <p:cNvSpPr>
            <a:spLocks noGrp="1"/>
          </p:cNvSpPr>
          <p:nvPr>
            <p:ph type="dt" sz="half" idx="10"/>
          </p:nvPr>
        </p:nvSpPr>
        <p:spPr/>
        <p:txBody>
          <a:bodyPr/>
          <a:lstStyle/>
          <a:p>
            <a:fld id="{9F20B767-0719-4412-8585-CAFAD955A64E}" type="datetimeFigureOut">
              <a:rPr lang="en-IN" smtClean="0"/>
              <a:t>10-05-2023</a:t>
            </a:fld>
            <a:endParaRPr lang="en-IN"/>
          </a:p>
        </p:txBody>
      </p:sp>
      <p:sp>
        <p:nvSpPr>
          <p:cNvPr id="5" name="Footer Placeholder 4">
            <a:extLst>
              <a:ext uri="{FF2B5EF4-FFF2-40B4-BE49-F238E27FC236}">
                <a16:creationId xmlns:a16="http://schemas.microsoft.com/office/drawing/2014/main" id="{696A7236-5216-15EB-AD13-D6353F7821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00FAD8-A44A-FBC9-021D-6C7C6EFA9501}"/>
              </a:ext>
            </a:extLst>
          </p:cNvPr>
          <p:cNvSpPr>
            <a:spLocks noGrp="1"/>
          </p:cNvSpPr>
          <p:nvPr>
            <p:ph type="sldNum" sz="quarter" idx="12"/>
          </p:nvPr>
        </p:nvSpPr>
        <p:spPr/>
        <p:txBody>
          <a:bodyPr/>
          <a:lstStyle/>
          <a:p>
            <a:fld id="{728EABE6-766E-4780-8B9A-D599688D30C2}" type="slidenum">
              <a:rPr lang="en-IN" smtClean="0"/>
              <a:t>‹#›</a:t>
            </a:fld>
            <a:endParaRPr lang="en-IN"/>
          </a:p>
        </p:txBody>
      </p:sp>
    </p:spTree>
    <p:extLst>
      <p:ext uri="{BB962C8B-B14F-4D97-AF65-F5344CB8AC3E}">
        <p14:creationId xmlns:p14="http://schemas.microsoft.com/office/powerpoint/2010/main" val="140336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00C0C-8E2A-A7FE-17E8-2321D804DA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7FCCBC-CAE0-2740-3D7A-BBD89E1F1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E560DF-094C-5334-D722-A883DDE307FE}"/>
              </a:ext>
            </a:extLst>
          </p:cNvPr>
          <p:cNvSpPr>
            <a:spLocks noGrp="1"/>
          </p:cNvSpPr>
          <p:nvPr>
            <p:ph type="dt" sz="half" idx="10"/>
          </p:nvPr>
        </p:nvSpPr>
        <p:spPr/>
        <p:txBody>
          <a:bodyPr/>
          <a:lstStyle/>
          <a:p>
            <a:fld id="{9F20B767-0719-4412-8585-CAFAD955A64E}" type="datetimeFigureOut">
              <a:rPr lang="en-IN" smtClean="0"/>
              <a:t>10-05-2023</a:t>
            </a:fld>
            <a:endParaRPr lang="en-IN"/>
          </a:p>
        </p:txBody>
      </p:sp>
      <p:sp>
        <p:nvSpPr>
          <p:cNvPr id="5" name="Footer Placeholder 4">
            <a:extLst>
              <a:ext uri="{FF2B5EF4-FFF2-40B4-BE49-F238E27FC236}">
                <a16:creationId xmlns:a16="http://schemas.microsoft.com/office/drawing/2014/main" id="{43627B51-37D8-7DB1-FB43-49547FA5F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B21548-6137-A21D-60D8-1698C2158B9E}"/>
              </a:ext>
            </a:extLst>
          </p:cNvPr>
          <p:cNvSpPr>
            <a:spLocks noGrp="1"/>
          </p:cNvSpPr>
          <p:nvPr>
            <p:ph type="sldNum" sz="quarter" idx="12"/>
          </p:nvPr>
        </p:nvSpPr>
        <p:spPr/>
        <p:txBody>
          <a:bodyPr/>
          <a:lstStyle/>
          <a:p>
            <a:fld id="{728EABE6-766E-4780-8B9A-D599688D30C2}" type="slidenum">
              <a:rPr lang="en-IN" smtClean="0"/>
              <a:t>‹#›</a:t>
            </a:fld>
            <a:endParaRPr lang="en-IN"/>
          </a:p>
        </p:txBody>
      </p:sp>
    </p:spTree>
    <p:extLst>
      <p:ext uri="{BB962C8B-B14F-4D97-AF65-F5344CB8AC3E}">
        <p14:creationId xmlns:p14="http://schemas.microsoft.com/office/powerpoint/2010/main" val="3905099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2A96-85D4-7148-4A6B-086A3A2A54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DA3051-405F-C3FA-F7CF-87BF8378B3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BF93BB-D887-CF6C-EA9F-36F1A26726A3}"/>
              </a:ext>
            </a:extLst>
          </p:cNvPr>
          <p:cNvSpPr>
            <a:spLocks noGrp="1"/>
          </p:cNvSpPr>
          <p:nvPr>
            <p:ph type="dt" sz="half" idx="10"/>
          </p:nvPr>
        </p:nvSpPr>
        <p:spPr/>
        <p:txBody>
          <a:bodyPr/>
          <a:lstStyle/>
          <a:p>
            <a:fld id="{9F20B767-0719-4412-8585-CAFAD955A64E}" type="datetimeFigureOut">
              <a:rPr lang="en-IN" smtClean="0"/>
              <a:t>10-05-2023</a:t>
            </a:fld>
            <a:endParaRPr lang="en-IN"/>
          </a:p>
        </p:txBody>
      </p:sp>
      <p:sp>
        <p:nvSpPr>
          <p:cNvPr id="5" name="Footer Placeholder 4">
            <a:extLst>
              <a:ext uri="{FF2B5EF4-FFF2-40B4-BE49-F238E27FC236}">
                <a16:creationId xmlns:a16="http://schemas.microsoft.com/office/drawing/2014/main" id="{BA942199-E7C8-1B9F-E81A-4304C2D3C7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422F9D-B6F1-8B5E-1D23-0D8026ACFB30}"/>
              </a:ext>
            </a:extLst>
          </p:cNvPr>
          <p:cNvSpPr>
            <a:spLocks noGrp="1"/>
          </p:cNvSpPr>
          <p:nvPr>
            <p:ph type="sldNum" sz="quarter" idx="12"/>
          </p:nvPr>
        </p:nvSpPr>
        <p:spPr/>
        <p:txBody>
          <a:bodyPr/>
          <a:lstStyle/>
          <a:p>
            <a:fld id="{728EABE6-766E-4780-8B9A-D599688D30C2}" type="slidenum">
              <a:rPr lang="en-IN" smtClean="0"/>
              <a:t>‹#›</a:t>
            </a:fld>
            <a:endParaRPr lang="en-IN"/>
          </a:p>
        </p:txBody>
      </p:sp>
    </p:spTree>
    <p:extLst>
      <p:ext uri="{BB962C8B-B14F-4D97-AF65-F5344CB8AC3E}">
        <p14:creationId xmlns:p14="http://schemas.microsoft.com/office/powerpoint/2010/main" val="15824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19B6F-0083-4495-6866-AF9B2B8CDA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D2CCAA-390D-DE8A-043B-88FBD8195F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C7DAA4-25EB-2CA3-ECB5-60D5E75B8347}"/>
              </a:ext>
            </a:extLst>
          </p:cNvPr>
          <p:cNvSpPr>
            <a:spLocks noGrp="1"/>
          </p:cNvSpPr>
          <p:nvPr>
            <p:ph type="dt" sz="half" idx="10"/>
          </p:nvPr>
        </p:nvSpPr>
        <p:spPr/>
        <p:txBody>
          <a:bodyPr/>
          <a:lstStyle/>
          <a:p>
            <a:fld id="{9F20B767-0719-4412-8585-CAFAD955A64E}" type="datetimeFigureOut">
              <a:rPr lang="en-IN" smtClean="0"/>
              <a:t>10-05-2023</a:t>
            </a:fld>
            <a:endParaRPr lang="en-IN"/>
          </a:p>
        </p:txBody>
      </p:sp>
      <p:sp>
        <p:nvSpPr>
          <p:cNvPr id="5" name="Footer Placeholder 4">
            <a:extLst>
              <a:ext uri="{FF2B5EF4-FFF2-40B4-BE49-F238E27FC236}">
                <a16:creationId xmlns:a16="http://schemas.microsoft.com/office/drawing/2014/main" id="{2BDBE5ED-93A1-3282-AA60-188E43BF3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F40197-4AF9-ACB7-B510-ECDF2190834D}"/>
              </a:ext>
            </a:extLst>
          </p:cNvPr>
          <p:cNvSpPr>
            <a:spLocks noGrp="1"/>
          </p:cNvSpPr>
          <p:nvPr>
            <p:ph type="sldNum" sz="quarter" idx="12"/>
          </p:nvPr>
        </p:nvSpPr>
        <p:spPr/>
        <p:txBody>
          <a:bodyPr/>
          <a:lstStyle/>
          <a:p>
            <a:fld id="{728EABE6-766E-4780-8B9A-D599688D30C2}" type="slidenum">
              <a:rPr lang="en-IN" smtClean="0"/>
              <a:t>‹#›</a:t>
            </a:fld>
            <a:endParaRPr lang="en-IN"/>
          </a:p>
        </p:txBody>
      </p:sp>
    </p:spTree>
    <p:extLst>
      <p:ext uri="{BB962C8B-B14F-4D97-AF65-F5344CB8AC3E}">
        <p14:creationId xmlns:p14="http://schemas.microsoft.com/office/powerpoint/2010/main" val="424275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B6AA-EE13-37B9-FE9F-7C6735451A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552961-77A7-3457-62C7-C2C0F2BCB4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71C763-DF21-345C-F11F-65BA911725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81B040-AE4D-7E87-6B3A-E8A8B95BA19F}"/>
              </a:ext>
            </a:extLst>
          </p:cNvPr>
          <p:cNvSpPr>
            <a:spLocks noGrp="1"/>
          </p:cNvSpPr>
          <p:nvPr>
            <p:ph type="dt" sz="half" idx="10"/>
          </p:nvPr>
        </p:nvSpPr>
        <p:spPr/>
        <p:txBody>
          <a:bodyPr/>
          <a:lstStyle/>
          <a:p>
            <a:fld id="{9F20B767-0719-4412-8585-CAFAD955A64E}" type="datetimeFigureOut">
              <a:rPr lang="en-IN" smtClean="0"/>
              <a:t>10-05-2023</a:t>
            </a:fld>
            <a:endParaRPr lang="en-IN"/>
          </a:p>
        </p:txBody>
      </p:sp>
      <p:sp>
        <p:nvSpPr>
          <p:cNvPr id="6" name="Footer Placeholder 5">
            <a:extLst>
              <a:ext uri="{FF2B5EF4-FFF2-40B4-BE49-F238E27FC236}">
                <a16:creationId xmlns:a16="http://schemas.microsoft.com/office/drawing/2014/main" id="{88FDB3B9-9856-41D8-9502-0EF7EB629D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49BB34-0872-AE98-196F-06BE113E19D4}"/>
              </a:ext>
            </a:extLst>
          </p:cNvPr>
          <p:cNvSpPr>
            <a:spLocks noGrp="1"/>
          </p:cNvSpPr>
          <p:nvPr>
            <p:ph type="sldNum" sz="quarter" idx="12"/>
          </p:nvPr>
        </p:nvSpPr>
        <p:spPr/>
        <p:txBody>
          <a:bodyPr/>
          <a:lstStyle/>
          <a:p>
            <a:fld id="{728EABE6-766E-4780-8B9A-D599688D30C2}" type="slidenum">
              <a:rPr lang="en-IN" smtClean="0"/>
              <a:t>‹#›</a:t>
            </a:fld>
            <a:endParaRPr lang="en-IN"/>
          </a:p>
        </p:txBody>
      </p:sp>
    </p:spTree>
    <p:extLst>
      <p:ext uri="{BB962C8B-B14F-4D97-AF65-F5344CB8AC3E}">
        <p14:creationId xmlns:p14="http://schemas.microsoft.com/office/powerpoint/2010/main" val="340736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A1697-26F0-D440-1881-73E166B5C5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F174D9-B803-60C4-9D52-8D016F58BD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54A864-D6D3-A1A8-749D-CCD0119EC3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6A08CB-2CF6-A7BB-C3E9-E0666946D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06FF9F-BCD0-AA79-50A8-9CE3BE4285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B42A48-93C8-4ECC-7D46-CA1D31146951}"/>
              </a:ext>
            </a:extLst>
          </p:cNvPr>
          <p:cNvSpPr>
            <a:spLocks noGrp="1"/>
          </p:cNvSpPr>
          <p:nvPr>
            <p:ph type="dt" sz="half" idx="10"/>
          </p:nvPr>
        </p:nvSpPr>
        <p:spPr/>
        <p:txBody>
          <a:bodyPr/>
          <a:lstStyle/>
          <a:p>
            <a:fld id="{9F20B767-0719-4412-8585-CAFAD955A64E}" type="datetimeFigureOut">
              <a:rPr lang="en-IN" smtClean="0"/>
              <a:t>10-05-2023</a:t>
            </a:fld>
            <a:endParaRPr lang="en-IN"/>
          </a:p>
        </p:txBody>
      </p:sp>
      <p:sp>
        <p:nvSpPr>
          <p:cNvPr id="8" name="Footer Placeholder 7">
            <a:extLst>
              <a:ext uri="{FF2B5EF4-FFF2-40B4-BE49-F238E27FC236}">
                <a16:creationId xmlns:a16="http://schemas.microsoft.com/office/drawing/2014/main" id="{4A23F348-5015-D11F-40E2-8D2D1021B8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3C5FDB-809F-07C8-9630-5DA4861E99B9}"/>
              </a:ext>
            </a:extLst>
          </p:cNvPr>
          <p:cNvSpPr>
            <a:spLocks noGrp="1"/>
          </p:cNvSpPr>
          <p:nvPr>
            <p:ph type="sldNum" sz="quarter" idx="12"/>
          </p:nvPr>
        </p:nvSpPr>
        <p:spPr/>
        <p:txBody>
          <a:bodyPr/>
          <a:lstStyle/>
          <a:p>
            <a:fld id="{728EABE6-766E-4780-8B9A-D599688D30C2}" type="slidenum">
              <a:rPr lang="en-IN" smtClean="0"/>
              <a:t>‹#›</a:t>
            </a:fld>
            <a:endParaRPr lang="en-IN"/>
          </a:p>
        </p:txBody>
      </p:sp>
    </p:spTree>
    <p:extLst>
      <p:ext uri="{BB962C8B-B14F-4D97-AF65-F5344CB8AC3E}">
        <p14:creationId xmlns:p14="http://schemas.microsoft.com/office/powerpoint/2010/main" val="381112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A4DD8-0B29-D307-80C0-FBC3DB5A6A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6143CA-6ABD-C6ED-423E-39C8A6AA949E}"/>
              </a:ext>
            </a:extLst>
          </p:cNvPr>
          <p:cNvSpPr>
            <a:spLocks noGrp="1"/>
          </p:cNvSpPr>
          <p:nvPr>
            <p:ph type="dt" sz="half" idx="10"/>
          </p:nvPr>
        </p:nvSpPr>
        <p:spPr/>
        <p:txBody>
          <a:bodyPr/>
          <a:lstStyle/>
          <a:p>
            <a:fld id="{9F20B767-0719-4412-8585-CAFAD955A64E}" type="datetimeFigureOut">
              <a:rPr lang="en-IN" smtClean="0"/>
              <a:t>10-05-2023</a:t>
            </a:fld>
            <a:endParaRPr lang="en-IN"/>
          </a:p>
        </p:txBody>
      </p:sp>
      <p:sp>
        <p:nvSpPr>
          <p:cNvPr id="4" name="Footer Placeholder 3">
            <a:extLst>
              <a:ext uri="{FF2B5EF4-FFF2-40B4-BE49-F238E27FC236}">
                <a16:creationId xmlns:a16="http://schemas.microsoft.com/office/drawing/2014/main" id="{1AEF13DC-9CC6-A20F-DC38-B2223818C8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65800C-C373-3758-D183-B4D6330F7991}"/>
              </a:ext>
            </a:extLst>
          </p:cNvPr>
          <p:cNvSpPr>
            <a:spLocks noGrp="1"/>
          </p:cNvSpPr>
          <p:nvPr>
            <p:ph type="sldNum" sz="quarter" idx="12"/>
          </p:nvPr>
        </p:nvSpPr>
        <p:spPr/>
        <p:txBody>
          <a:bodyPr/>
          <a:lstStyle/>
          <a:p>
            <a:fld id="{728EABE6-766E-4780-8B9A-D599688D30C2}" type="slidenum">
              <a:rPr lang="en-IN" smtClean="0"/>
              <a:t>‹#›</a:t>
            </a:fld>
            <a:endParaRPr lang="en-IN"/>
          </a:p>
        </p:txBody>
      </p:sp>
    </p:spTree>
    <p:extLst>
      <p:ext uri="{BB962C8B-B14F-4D97-AF65-F5344CB8AC3E}">
        <p14:creationId xmlns:p14="http://schemas.microsoft.com/office/powerpoint/2010/main" val="330488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EB7E5-A773-729B-98CF-85EBBA7E6031}"/>
              </a:ext>
            </a:extLst>
          </p:cNvPr>
          <p:cNvSpPr>
            <a:spLocks noGrp="1"/>
          </p:cNvSpPr>
          <p:nvPr>
            <p:ph type="dt" sz="half" idx="10"/>
          </p:nvPr>
        </p:nvSpPr>
        <p:spPr/>
        <p:txBody>
          <a:bodyPr/>
          <a:lstStyle/>
          <a:p>
            <a:fld id="{9F20B767-0719-4412-8585-CAFAD955A64E}" type="datetimeFigureOut">
              <a:rPr lang="en-IN" smtClean="0"/>
              <a:t>10-05-2023</a:t>
            </a:fld>
            <a:endParaRPr lang="en-IN"/>
          </a:p>
        </p:txBody>
      </p:sp>
      <p:sp>
        <p:nvSpPr>
          <p:cNvPr id="3" name="Footer Placeholder 2">
            <a:extLst>
              <a:ext uri="{FF2B5EF4-FFF2-40B4-BE49-F238E27FC236}">
                <a16:creationId xmlns:a16="http://schemas.microsoft.com/office/drawing/2014/main" id="{B3E3B830-FE19-6D75-5CF8-6A6C421ACE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C93387-8600-C48C-37E5-65B12B238D33}"/>
              </a:ext>
            </a:extLst>
          </p:cNvPr>
          <p:cNvSpPr>
            <a:spLocks noGrp="1"/>
          </p:cNvSpPr>
          <p:nvPr>
            <p:ph type="sldNum" sz="quarter" idx="12"/>
          </p:nvPr>
        </p:nvSpPr>
        <p:spPr/>
        <p:txBody>
          <a:bodyPr/>
          <a:lstStyle/>
          <a:p>
            <a:fld id="{728EABE6-766E-4780-8B9A-D599688D30C2}" type="slidenum">
              <a:rPr lang="en-IN" smtClean="0"/>
              <a:t>‹#›</a:t>
            </a:fld>
            <a:endParaRPr lang="en-IN"/>
          </a:p>
        </p:txBody>
      </p:sp>
    </p:spTree>
    <p:extLst>
      <p:ext uri="{BB962C8B-B14F-4D97-AF65-F5344CB8AC3E}">
        <p14:creationId xmlns:p14="http://schemas.microsoft.com/office/powerpoint/2010/main" val="390554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626F-97A5-92C6-5692-D8ADA786D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0F28F5-543C-E129-16EE-D8D3A43902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BA49DA-F70C-A23A-1932-720A2DE8C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9E6BBF-61B8-AE3A-D4E5-B70854FFC2C6}"/>
              </a:ext>
            </a:extLst>
          </p:cNvPr>
          <p:cNvSpPr>
            <a:spLocks noGrp="1"/>
          </p:cNvSpPr>
          <p:nvPr>
            <p:ph type="dt" sz="half" idx="10"/>
          </p:nvPr>
        </p:nvSpPr>
        <p:spPr/>
        <p:txBody>
          <a:bodyPr/>
          <a:lstStyle/>
          <a:p>
            <a:fld id="{9F20B767-0719-4412-8585-CAFAD955A64E}" type="datetimeFigureOut">
              <a:rPr lang="en-IN" smtClean="0"/>
              <a:t>10-05-2023</a:t>
            </a:fld>
            <a:endParaRPr lang="en-IN"/>
          </a:p>
        </p:txBody>
      </p:sp>
      <p:sp>
        <p:nvSpPr>
          <p:cNvPr id="6" name="Footer Placeholder 5">
            <a:extLst>
              <a:ext uri="{FF2B5EF4-FFF2-40B4-BE49-F238E27FC236}">
                <a16:creationId xmlns:a16="http://schemas.microsoft.com/office/drawing/2014/main" id="{43BCB67E-E6C9-CA38-F0B0-3437B61FC3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B567AA-DF86-23FA-913E-5F749FF3FD4C}"/>
              </a:ext>
            </a:extLst>
          </p:cNvPr>
          <p:cNvSpPr>
            <a:spLocks noGrp="1"/>
          </p:cNvSpPr>
          <p:nvPr>
            <p:ph type="sldNum" sz="quarter" idx="12"/>
          </p:nvPr>
        </p:nvSpPr>
        <p:spPr/>
        <p:txBody>
          <a:bodyPr/>
          <a:lstStyle/>
          <a:p>
            <a:fld id="{728EABE6-766E-4780-8B9A-D599688D30C2}" type="slidenum">
              <a:rPr lang="en-IN" smtClean="0"/>
              <a:t>‹#›</a:t>
            </a:fld>
            <a:endParaRPr lang="en-IN"/>
          </a:p>
        </p:txBody>
      </p:sp>
    </p:spTree>
    <p:extLst>
      <p:ext uri="{BB962C8B-B14F-4D97-AF65-F5344CB8AC3E}">
        <p14:creationId xmlns:p14="http://schemas.microsoft.com/office/powerpoint/2010/main" val="182736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95B5F-C42A-E614-0BDC-A5EBBEC1E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610DA7-3B8F-1020-5BD8-3B7F965C08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DF97DA-E7C1-7ED5-A44D-57C80D6B9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5953B2-7857-53F5-D094-A82C2CF1BFC0}"/>
              </a:ext>
            </a:extLst>
          </p:cNvPr>
          <p:cNvSpPr>
            <a:spLocks noGrp="1"/>
          </p:cNvSpPr>
          <p:nvPr>
            <p:ph type="dt" sz="half" idx="10"/>
          </p:nvPr>
        </p:nvSpPr>
        <p:spPr/>
        <p:txBody>
          <a:bodyPr/>
          <a:lstStyle/>
          <a:p>
            <a:fld id="{9F20B767-0719-4412-8585-CAFAD955A64E}" type="datetimeFigureOut">
              <a:rPr lang="en-IN" smtClean="0"/>
              <a:t>10-05-2023</a:t>
            </a:fld>
            <a:endParaRPr lang="en-IN"/>
          </a:p>
        </p:txBody>
      </p:sp>
      <p:sp>
        <p:nvSpPr>
          <p:cNvPr id="6" name="Footer Placeholder 5">
            <a:extLst>
              <a:ext uri="{FF2B5EF4-FFF2-40B4-BE49-F238E27FC236}">
                <a16:creationId xmlns:a16="http://schemas.microsoft.com/office/drawing/2014/main" id="{7C7F2380-4DB7-D849-B390-BECCB42239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FB8D96-C31A-B562-49EB-EBC407F2DCC2}"/>
              </a:ext>
            </a:extLst>
          </p:cNvPr>
          <p:cNvSpPr>
            <a:spLocks noGrp="1"/>
          </p:cNvSpPr>
          <p:nvPr>
            <p:ph type="sldNum" sz="quarter" idx="12"/>
          </p:nvPr>
        </p:nvSpPr>
        <p:spPr/>
        <p:txBody>
          <a:bodyPr/>
          <a:lstStyle/>
          <a:p>
            <a:fld id="{728EABE6-766E-4780-8B9A-D599688D30C2}" type="slidenum">
              <a:rPr lang="en-IN" smtClean="0"/>
              <a:t>‹#›</a:t>
            </a:fld>
            <a:endParaRPr lang="en-IN"/>
          </a:p>
        </p:txBody>
      </p:sp>
    </p:spTree>
    <p:extLst>
      <p:ext uri="{BB962C8B-B14F-4D97-AF65-F5344CB8AC3E}">
        <p14:creationId xmlns:p14="http://schemas.microsoft.com/office/powerpoint/2010/main" val="704679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AC6CF-8612-E653-A901-F429208E4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19A1AE-0120-BA33-A5CA-CD956AF61D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D26BB-20F1-CD20-4E5A-0634E0B24B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0B767-0719-4412-8585-CAFAD955A64E}" type="datetimeFigureOut">
              <a:rPr lang="en-IN" smtClean="0"/>
              <a:t>10-05-2023</a:t>
            </a:fld>
            <a:endParaRPr lang="en-IN"/>
          </a:p>
        </p:txBody>
      </p:sp>
      <p:sp>
        <p:nvSpPr>
          <p:cNvPr id="5" name="Footer Placeholder 4">
            <a:extLst>
              <a:ext uri="{FF2B5EF4-FFF2-40B4-BE49-F238E27FC236}">
                <a16:creationId xmlns:a16="http://schemas.microsoft.com/office/drawing/2014/main" id="{DBFB08AD-C58A-66E5-BA60-FDD688BBD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A98B44-BEDC-586F-284C-764D7F19A3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EABE6-766E-4780-8B9A-D599688D30C2}" type="slidenum">
              <a:rPr lang="en-IN" smtClean="0"/>
              <a:t>‹#›</a:t>
            </a:fld>
            <a:endParaRPr lang="en-IN"/>
          </a:p>
        </p:txBody>
      </p:sp>
    </p:spTree>
    <p:extLst>
      <p:ext uri="{BB962C8B-B14F-4D97-AF65-F5344CB8AC3E}">
        <p14:creationId xmlns:p14="http://schemas.microsoft.com/office/powerpoint/2010/main" val="1097423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F5DE-7D1E-369F-23B6-1FDFF426C89B}"/>
              </a:ext>
            </a:extLst>
          </p:cNvPr>
          <p:cNvSpPr>
            <a:spLocks noGrp="1"/>
          </p:cNvSpPr>
          <p:nvPr>
            <p:ph type="ctrTitle"/>
          </p:nvPr>
        </p:nvSpPr>
        <p:spPr/>
        <p:txBody>
          <a:bodyPr/>
          <a:lstStyle/>
          <a:p>
            <a:r>
              <a:rPr lang="en-IN" dirty="0"/>
              <a:t>FASHION MNIST</a:t>
            </a:r>
          </a:p>
        </p:txBody>
      </p:sp>
      <p:sp>
        <p:nvSpPr>
          <p:cNvPr id="3" name="Subtitle 2">
            <a:extLst>
              <a:ext uri="{FF2B5EF4-FFF2-40B4-BE49-F238E27FC236}">
                <a16:creationId xmlns:a16="http://schemas.microsoft.com/office/drawing/2014/main" id="{948DBBBB-FB8E-8484-5266-38C13EFAB1D7}"/>
              </a:ext>
            </a:extLst>
          </p:cNvPr>
          <p:cNvSpPr>
            <a:spLocks noGrp="1"/>
          </p:cNvSpPr>
          <p:nvPr>
            <p:ph type="subTitle" idx="1"/>
          </p:nvPr>
        </p:nvSpPr>
        <p:spPr/>
        <p:txBody>
          <a:bodyPr/>
          <a:lstStyle/>
          <a:p>
            <a:r>
              <a:rPr lang="en-IN" dirty="0"/>
              <a:t>CLOTHING CLASSIFICATION</a:t>
            </a:r>
          </a:p>
        </p:txBody>
      </p:sp>
    </p:spTree>
    <p:extLst>
      <p:ext uri="{BB962C8B-B14F-4D97-AF65-F5344CB8AC3E}">
        <p14:creationId xmlns:p14="http://schemas.microsoft.com/office/powerpoint/2010/main" val="77354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9E8D-6C23-1C7E-1115-C93B0883C183}"/>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AC771561-9A41-0B60-A338-7FE0DF7BD984}"/>
              </a:ext>
            </a:extLst>
          </p:cNvPr>
          <p:cNvSpPr>
            <a:spLocks noGrp="1"/>
          </p:cNvSpPr>
          <p:nvPr>
            <p:ph idx="1"/>
          </p:nvPr>
        </p:nvSpPr>
        <p:spPr/>
        <p:txBody>
          <a:bodyPr/>
          <a:lstStyle/>
          <a:p>
            <a:pPr marL="0" indent="0">
              <a:buNone/>
            </a:pPr>
            <a:r>
              <a:rPr lang="en-US" b="0" i="0" dirty="0">
                <a:solidFill>
                  <a:srgbClr val="1F2328"/>
                </a:solidFill>
                <a:effectLst/>
                <a:latin typeface="-apple-system"/>
              </a:rPr>
              <a:t>Fashion-MNIST dataset is a collection of photos from fashion-related articles. It can be used for learning and applying deep convolutional neural network development, evaluation, and application for image classification. This code proposes a deep learning model using the </a:t>
            </a:r>
            <a:r>
              <a:rPr lang="en-US" b="0" i="0" dirty="0" err="1">
                <a:solidFill>
                  <a:srgbClr val="1F2328"/>
                </a:solidFill>
                <a:effectLst/>
                <a:latin typeface="-apple-system"/>
              </a:rPr>
              <a:t>tensorflow</a:t>
            </a:r>
            <a:r>
              <a:rPr lang="en-US" b="0" i="0" dirty="0">
                <a:solidFill>
                  <a:srgbClr val="1F2328"/>
                </a:solidFill>
                <a:effectLst/>
                <a:latin typeface="-apple-system"/>
              </a:rPr>
              <a:t> framework to handle the problem. We create a classification model.</a:t>
            </a:r>
            <a:endParaRPr lang="en-IN" dirty="0"/>
          </a:p>
        </p:txBody>
      </p:sp>
    </p:spTree>
    <p:extLst>
      <p:ext uri="{BB962C8B-B14F-4D97-AF65-F5344CB8AC3E}">
        <p14:creationId xmlns:p14="http://schemas.microsoft.com/office/powerpoint/2010/main" val="4102462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2B08-5CDE-BE87-4A03-F5382D252D1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431431A-0511-FB33-D12B-E5F43C22F070}"/>
              </a:ext>
            </a:extLst>
          </p:cNvPr>
          <p:cNvSpPr>
            <a:spLocks noGrp="1"/>
          </p:cNvSpPr>
          <p:nvPr>
            <p:ph idx="1"/>
          </p:nvPr>
        </p:nvSpPr>
        <p:spPr/>
        <p:txBody>
          <a:bodyPr/>
          <a:lstStyle/>
          <a:p>
            <a:pPr marL="0" indent="0">
              <a:buNone/>
            </a:pPr>
            <a:r>
              <a:rPr lang="en-US" b="0" i="0" dirty="0">
                <a:solidFill>
                  <a:srgbClr val="1F2328"/>
                </a:solidFill>
                <a:effectLst/>
                <a:latin typeface="-apple-system"/>
              </a:rPr>
              <a:t>The market for online fashion is always growing. To boost sales or comprehend consumers better, an artificial intelligence system that recognizes and categorizes human clothes is needed. Businesses in the clothes sales industry can benefit from an algorithm that can recognize apparel by using it to determine the profile of potential customers and concentrate on sales that are aimed at specific niches.</a:t>
            </a:r>
            <a:endParaRPr lang="en-IN" dirty="0"/>
          </a:p>
        </p:txBody>
      </p:sp>
    </p:spTree>
    <p:extLst>
      <p:ext uri="{BB962C8B-B14F-4D97-AF65-F5344CB8AC3E}">
        <p14:creationId xmlns:p14="http://schemas.microsoft.com/office/powerpoint/2010/main" val="342183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D239-F9A7-7C3B-D473-1E7BA731FA52}"/>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C9E24045-681A-12F0-ABEB-C36A4AFEB74B}"/>
              </a:ext>
            </a:extLst>
          </p:cNvPr>
          <p:cNvSpPr>
            <a:spLocks noGrp="1"/>
          </p:cNvSpPr>
          <p:nvPr>
            <p:ph idx="1"/>
          </p:nvPr>
        </p:nvSpPr>
        <p:spPr/>
        <p:txBody>
          <a:bodyPr/>
          <a:lstStyle/>
          <a:p>
            <a:r>
              <a:rPr lang="en-US" b="0" i="0" dirty="0">
                <a:solidFill>
                  <a:srgbClr val="1F2328"/>
                </a:solidFill>
                <a:effectLst/>
                <a:latin typeface="-apple-system"/>
              </a:rPr>
              <a:t>We predict the class of image it belongs to.</a:t>
            </a:r>
          </a:p>
          <a:p>
            <a:r>
              <a:rPr lang="en-US" dirty="0">
                <a:solidFill>
                  <a:srgbClr val="1F2328"/>
                </a:solidFill>
                <a:latin typeface="-apple-system"/>
              </a:rPr>
              <a:t>EXAMPLE:</a:t>
            </a:r>
          </a:p>
        </p:txBody>
      </p:sp>
      <p:pic>
        <p:nvPicPr>
          <p:cNvPr id="5" name="Picture 4">
            <a:extLst>
              <a:ext uri="{FF2B5EF4-FFF2-40B4-BE49-F238E27FC236}">
                <a16:creationId xmlns:a16="http://schemas.microsoft.com/office/drawing/2014/main" id="{CB80CDAF-2E6E-9102-B215-72D04BCAAD59}"/>
              </a:ext>
            </a:extLst>
          </p:cNvPr>
          <p:cNvPicPr>
            <a:picLocks noChangeAspect="1"/>
          </p:cNvPicPr>
          <p:nvPr/>
        </p:nvPicPr>
        <p:blipFill>
          <a:blip r:embed="rId2"/>
          <a:stretch>
            <a:fillRect/>
          </a:stretch>
        </p:blipFill>
        <p:spPr>
          <a:xfrm>
            <a:off x="838199" y="3579603"/>
            <a:ext cx="10800667" cy="1589556"/>
          </a:xfrm>
          <a:prstGeom prst="rect">
            <a:avLst/>
          </a:prstGeom>
        </p:spPr>
      </p:pic>
    </p:spTree>
    <p:extLst>
      <p:ext uri="{BB962C8B-B14F-4D97-AF65-F5344CB8AC3E}">
        <p14:creationId xmlns:p14="http://schemas.microsoft.com/office/powerpoint/2010/main" val="253520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61E369-7A76-B122-B1CD-136089E71E79}"/>
              </a:ext>
            </a:extLst>
          </p:cNvPr>
          <p:cNvPicPr>
            <a:picLocks noGrp="1" noChangeAspect="1"/>
          </p:cNvPicPr>
          <p:nvPr>
            <p:ph idx="1"/>
          </p:nvPr>
        </p:nvPicPr>
        <p:blipFill>
          <a:blip r:embed="rId2"/>
          <a:stretch>
            <a:fillRect/>
          </a:stretch>
        </p:blipFill>
        <p:spPr>
          <a:xfrm>
            <a:off x="3004457" y="695271"/>
            <a:ext cx="5477069" cy="4947741"/>
          </a:xfrm>
        </p:spPr>
      </p:pic>
    </p:spTree>
    <p:extLst>
      <p:ext uri="{BB962C8B-B14F-4D97-AF65-F5344CB8AC3E}">
        <p14:creationId xmlns:p14="http://schemas.microsoft.com/office/powerpoint/2010/main" val="35700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5E4E-83F8-0A75-2807-FC7007FE38C4}"/>
              </a:ext>
            </a:extLst>
          </p:cNvPr>
          <p:cNvSpPr>
            <a:spLocks noGrp="1"/>
          </p:cNvSpPr>
          <p:nvPr>
            <p:ph type="title"/>
          </p:nvPr>
        </p:nvSpPr>
        <p:spPr/>
        <p:txBody>
          <a:bodyPr/>
          <a:lstStyle/>
          <a:p>
            <a:r>
              <a:rPr lang="en-IN" dirty="0"/>
              <a:t>MODEL USED</a:t>
            </a:r>
          </a:p>
        </p:txBody>
      </p:sp>
      <p:sp>
        <p:nvSpPr>
          <p:cNvPr id="3" name="Content Placeholder 2">
            <a:extLst>
              <a:ext uri="{FF2B5EF4-FFF2-40B4-BE49-F238E27FC236}">
                <a16:creationId xmlns:a16="http://schemas.microsoft.com/office/drawing/2014/main" id="{BEFFB5D6-8B44-510C-2221-00ADA083DCA3}"/>
              </a:ext>
            </a:extLst>
          </p:cNvPr>
          <p:cNvSpPr>
            <a:spLocks noGrp="1"/>
          </p:cNvSpPr>
          <p:nvPr>
            <p:ph idx="1"/>
          </p:nvPr>
        </p:nvSpPr>
        <p:spPr/>
        <p:txBody>
          <a:bodyPr/>
          <a:lstStyle/>
          <a:p>
            <a:pPr marL="0" indent="0">
              <a:buNone/>
            </a:pPr>
            <a:r>
              <a:rPr lang="en-IN" dirty="0"/>
              <a:t>We build a deep learning model with feedforward and backpropagation techniques using different layers. </a:t>
            </a:r>
          </a:p>
          <a:p>
            <a:pPr marL="0" indent="0">
              <a:buNone/>
            </a:pPr>
            <a:r>
              <a:rPr lang="en-IN" dirty="0"/>
              <a:t>A straightforward neural network model is built.</a:t>
            </a:r>
          </a:p>
          <a:p>
            <a:pPr marL="0" indent="0">
              <a:buNone/>
            </a:pPr>
            <a:r>
              <a:rPr lang="en-IN" dirty="0"/>
              <a:t>We first define the model, compile and fit it, and then evaluate the model.</a:t>
            </a:r>
          </a:p>
          <a:p>
            <a:pPr marL="0" indent="0">
              <a:buNone/>
            </a:pPr>
            <a:r>
              <a:rPr lang="en-IN" dirty="0"/>
              <a:t> </a:t>
            </a:r>
          </a:p>
        </p:txBody>
      </p:sp>
    </p:spTree>
    <p:extLst>
      <p:ext uri="{BB962C8B-B14F-4D97-AF65-F5344CB8AC3E}">
        <p14:creationId xmlns:p14="http://schemas.microsoft.com/office/powerpoint/2010/main" val="268960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0AF9-5300-DBF7-1D59-31D58AF72019}"/>
              </a:ext>
            </a:extLst>
          </p:cNvPr>
          <p:cNvSpPr>
            <a:spLocks noGrp="1"/>
          </p:cNvSpPr>
          <p:nvPr>
            <p:ph type="title"/>
          </p:nvPr>
        </p:nvSpPr>
        <p:spPr/>
        <p:txBody>
          <a:bodyPr/>
          <a:lstStyle/>
          <a:p>
            <a:r>
              <a:rPr lang="en-IN" dirty="0"/>
              <a:t>MODEL ARCHITECTURE</a:t>
            </a:r>
          </a:p>
        </p:txBody>
      </p:sp>
      <p:sp>
        <p:nvSpPr>
          <p:cNvPr id="3" name="Content Placeholder 2">
            <a:extLst>
              <a:ext uri="{FF2B5EF4-FFF2-40B4-BE49-F238E27FC236}">
                <a16:creationId xmlns:a16="http://schemas.microsoft.com/office/drawing/2014/main" id="{E8B6F880-ECB7-1713-EEAB-EC7F83DB5644}"/>
              </a:ext>
            </a:extLst>
          </p:cNvPr>
          <p:cNvSpPr>
            <a:spLocks noGrp="1"/>
          </p:cNvSpPr>
          <p:nvPr>
            <p:ph idx="1"/>
          </p:nvPr>
        </p:nvSpPr>
        <p:spPr/>
        <p:txBody>
          <a:bodyPr>
            <a:normAutofit lnSpcReduction="10000"/>
          </a:bodyPr>
          <a:lstStyle/>
          <a:p>
            <a:r>
              <a:rPr lang="en-US" dirty="0">
                <a:latin typeface="-apple-system"/>
              </a:rPr>
              <a:t>In the top layer of this network, The format of the photos was changed from a two-dimensional array (28 by 28 pixels) to a one-dimensional array (28 * 28 = 784 pixels) when layers flattened them. This layer restructures the fashion MNIST data. There are no parameters to learn. Consider this layer lining up and unstacking rows of pixels in the image. A series of two </a:t>
            </a:r>
            <a:r>
              <a:rPr lang="en-US" dirty="0" err="1">
                <a:latin typeface="-apple-system"/>
              </a:rPr>
              <a:t>tf.keras.layers</a:t>
            </a:r>
            <a:r>
              <a:rPr lang="en-US" dirty="0">
                <a:latin typeface="-apple-system"/>
              </a:rPr>
              <a:t> make up the network when the pixels are flattened.</a:t>
            </a:r>
          </a:p>
          <a:p>
            <a:r>
              <a:rPr lang="en-US" dirty="0">
                <a:latin typeface="-apple-system"/>
              </a:rPr>
              <a:t>These layers are fully or densely linked. There are 128 nodes in the dense top layer (or neurons). A 10-element array is returned by the second (and final) layer. Each node has a score that indicates which of the ten classes the current image belongs to.</a:t>
            </a:r>
            <a:endParaRPr lang="en-IN" dirty="0">
              <a:latin typeface="-apple-system"/>
            </a:endParaRPr>
          </a:p>
        </p:txBody>
      </p:sp>
    </p:spTree>
    <p:extLst>
      <p:ext uri="{BB962C8B-B14F-4D97-AF65-F5344CB8AC3E}">
        <p14:creationId xmlns:p14="http://schemas.microsoft.com/office/powerpoint/2010/main" val="2205889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A4A23-AE1F-8B18-BF75-509B4503C306}"/>
              </a:ext>
            </a:extLst>
          </p:cNvPr>
          <p:cNvSpPr>
            <a:spLocks noGrp="1"/>
          </p:cNvSpPr>
          <p:nvPr>
            <p:ph idx="1"/>
          </p:nvPr>
        </p:nvSpPr>
        <p:spPr>
          <a:xfrm>
            <a:off x="474306" y="780597"/>
            <a:ext cx="10515600" cy="4351338"/>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dirty="0"/>
              <a:t>Thus, the model is evaluated and the accuracy obtained is 86.33%.</a:t>
            </a:r>
          </a:p>
        </p:txBody>
      </p:sp>
    </p:spTree>
    <p:extLst>
      <p:ext uri="{BB962C8B-B14F-4D97-AF65-F5344CB8AC3E}">
        <p14:creationId xmlns:p14="http://schemas.microsoft.com/office/powerpoint/2010/main" val="283172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9E80-1B2E-C5BD-2F16-745B0930621D}"/>
              </a:ext>
            </a:extLst>
          </p:cNvPr>
          <p:cNvSpPr>
            <a:spLocks noGrp="1"/>
          </p:cNvSpPr>
          <p:nvPr>
            <p:ph type="title"/>
          </p:nvPr>
        </p:nvSpPr>
        <p:spPr>
          <a:xfrm>
            <a:off x="3581400" y="1979321"/>
            <a:ext cx="4088363" cy="1449679"/>
          </a:xfrm>
        </p:spPr>
        <p:txBody>
          <a:bodyPr/>
          <a:lstStyle/>
          <a:p>
            <a:pPr algn="ctr"/>
            <a:r>
              <a:rPr lang="en-IN" dirty="0"/>
              <a:t>THANK YOU</a:t>
            </a:r>
          </a:p>
        </p:txBody>
      </p:sp>
    </p:spTree>
    <p:extLst>
      <p:ext uri="{BB962C8B-B14F-4D97-AF65-F5344CB8AC3E}">
        <p14:creationId xmlns:p14="http://schemas.microsoft.com/office/powerpoint/2010/main" val="1580293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344</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Office Theme</vt:lpstr>
      <vt:lpstr>FASHION MNIST</vt:lpstr>
      <vt:lpstr>OVERVIEW</vt:lpstr>
      <vt:lpstr>PROBLEM STATEMENT</vt:lpstr>
      <vt:lpstr>RESULT</vt:lpstr>
      <vt:lpstr>PowerPoint Presentation</vt:lpstr>
      <vt:lpstr>MODEL USED</vt:lpstr>
      <vt:lpstr>MODEL ARCHITECTURE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 MNIST</dc:title>
  <dc:creator>Nanditha K</dc:creator>
  <cp:lastModifiedBy>Nanditha K</cp:lastModifiedBy>
  <cp:revision>2</cp:revision>
  <dcterms:created xsi:type="dcterms:W3CDTF">2023-05-10T03:25:10Z</dcterms:created>
  <dcterms:modified xsi:type="dcterms:W3CDTF">2023-05-10T04:25:40Z</dcterms:modified>
</cp:coreProperties>
</file>