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Override PartName="/ppt/media/image3.jpeg" ContentType="image/jpeg"/>
  <Override PartName="/ppt/media/image4.jpeg" ContentType="image/jpeg"/>
  <Override PartName="/ppt/media/image5.jpeg" ContentType="image/jpeg"/>
  <Override PartName="/ppt/media/image6.jpeg" ContentType="image/jpeg"/>
  <Override PartName="/ppt/media/image7.jpeg" ContentType="image/jpeg"/>
  <Override PartName="/ppt/media/image8.jpeg" ContentType="image/jpeg"/>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000000"/>
        </a:solidFill>
        <a:effectLst/>
        <a:uFillTx/>
        <a:latin typeface="+mn-lt"/>
        <a:ea typeface="+mn-ea"/>
        <a:cs typeface="+mn-cs"/>
        <a:sym typeface="Gill Sans"/>
      </a:defRPr>
    </a:lvl1pPr>
    <a:lvl2pPr marL="0" marR="0" indent="342900" algn="ctr" defTabSz="584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000000"/>
        </a:solidFill>
        <a:effectLst/>
        <a:uFillTx/>
        <a:latin typeface="+mn-lt"/>
        <a:ea typeface="+mn-ea"/>
        <a:cs typeface="+mn-cs"/>
        <a:sym typeface="Gill Sans"/>
      </a:defRPr>
    </a:lvl2pPr>
    <a:lvl3pPr marL="0" marR="0" indent="685800" algn="ctr" defTabSz="584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000000"/>
        </a:solidFill>
        <a:effectLst/>
        <a:uFillTx/>
        <a:latin typeface="+mn-lt"/>
        <a:ea typeface="+mn-ea"/>
        <a:cs typeface="+mn-cs"/>
        <a:sym typeface="Gill Sans"/>
      </a:defRPr>
    </a:lvl3pPr>
    <a:lvl4pPr marL="0" marR="0" indent="1028700" algn="ctr" defTabSz="584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000000"/>
        </a:solidFill>
        <a:effectLst/>
        <a:uFillTx/>
        <a:latin typeface="+mn-lt"/>
        <a:ea typeface="+mn-ea"/>
        <a:cs typeface="+mn-cs"/>
        <a:sym typeface="Gill Sans"/>
      </a:defRPr>
    </a:lvl4pPr>
    <a:lvl5pPr marL="0" marR="0" indent="1371600" algn="ctr" defTabSz="584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000000"/>
        </a:solidFill>
        <a:effectLst/>
        <a:uFillTx/>
        <a:latin typeface="+mn-lt"/>
        <a:ea typeface="+mn-ea"/>
        <a:cs typeface="+mn-cs"/>
        <a:sym typeface="Gill Sans"/>
      </a:defRPr>
    </a:lvl5pPr>
    <a:lvl6pPr marL="0" marR="0" indent="1714500" algn="ctr" defTabSz="584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000000"/>
        </a:solidFill>
        <a:effectLst/>
        <a:uFillTx/>
        <a:latin typeface="+mn-lt"/>
        <a:ea typeface="+mn-ea"/>
        <a:cs typeface="+mn-cs"/>
        <a:sym typeface="Gill Sans"/>
      </a:defRPr>
    </a:lvl6pPr>
    <a:lvl7pPr marL="0" marR="0" indent="2057400" algn="ctr" defTabSz="584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000000"/>
        </a:solidFill>
        <a:effectLst/>
        <a:uFillTx/>
        <a:latin typeface="+mn-lt"/>
        <a:ea typeface="+mn-ea"/>
        <a:cs typeface="+mn-cs"/>
        <a:sym typeface="Gill Sans"/>
      </a:defRPr>
    </a:lvl7pPr>
    <a:lvl8pPr marL="0" marR="0" indent="2400300" algn="ctr" defTabSz="584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000000"/>
        </a:solidFill>
        <a:effectLst/>
        <a:uFillTx/>
        <a:latin typeface="+mn-lt"/>
        <a:ea typeface="+mn-ea"/>
        <a:cs typeface="+mn-cs"/>
        <a:sym typeface="Gill Sans"/>
      </a:defRPr>
    </a:lvl8pPr>
    <a:lvl9pPr marL="0" marR="0" indent="2743200" algn="ctr" defTabSz="584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000000"/>
        </a:solidFill>
        <a:effectLst/>
        <a:uFillTx/>
        <a:latin typeface="+mn-lt"/>
        <a:ea typeface="+mn-ea"/>
        <a:cs typeface="+mn-cs"/>
        <a:sym typeface="Gill San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def" i="de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de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def" i="de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de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def" i="de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def" i="def">
        <a:font>
          <a:latin typeface="Helvetica Neue Medium"/>
          <a:ea typeface="Helvetica Neue Medium"/>
          <a:cs typeface="Helvetica Neue Medium"/>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def" i="de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def" i="def">
        <a:font>
          <a:latin typeface="Helvetica Neue Medium"/>
          <a:ea typeface="Helvetica Neue Medium"/>
          <a:cs typeface="Helvetica Neue Medium"/>
        </a:font>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def" i="de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b="def" i="def"/>
      <a:tcStyle>
        <a:tcBdr/>
        <a:fill>
          <a:solidFill>
            <a:srgbClr val="EDEADD"/>
          </a:solidFill>
        </a:fill>
      </a:tcStyle>
    </a:band2H>
    <a:firstCol>
      <a:tcTxStyle b="def" i="def">
        <a:font>
          <a:latin typeface="Helvetica Neue Medium"/>
          <a:ea typeface="Helvetica Neue Medium"/>
          <a:cs typeface="Helvetica Neue Medium"/>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def" i="def">
        <a:font>
          <a:latin typeface="Helvetica Neue Medium"/>
          <a:ea typeface="Helvetica Neue Medium"/>
          <a:cs typeface="Helvetica Neue Medium"/>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def" i="def">
        <a:font>
          <a:latin typeface="Helvetica Neue Medium"/>
          <a:ea typeface="Helvetica Neue Medium"/>
          <a:cs typeface="Helvetica Neue Medium"/>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def" i="de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b="def" i="def"/>
      <a:tcStyle>
        <a:tcBdr/>
        <a:fill>
          <a:solidFill>
            <a:srgbClr val="DADBDA"/>
          </a:solidFill>
        </a:fill>
      </a:tcStyle>
    </a:band2H>
    <a:firstCol>
      <a:tcTxStyle b="on" i="de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de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de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def" i="de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b="def" i="def"/>
      <a:tcStyle>
        <a:tcBdr/>
        <a:fill>
          <a:solidFill>
            <a:srgbClr val="9A9AA5"/>
          </a:solidFill>
        </a:fill>
      </a:tcStyle>
    </a:band2H>
    <a:firstCol>
      <a:tcTxStyle b="on" i="de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de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de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def" i="de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de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de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de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8F44A2F1-9E1F-4B54-A3A2-5F16C0AD49E2}" styleName="">
    <a:tblBg/>
    <a:wholeTbl>
      <a:tcTxStyle b="off" i="off">
        <a:fontRef idx="minor">
          <a:srgbClr val="000000"/>
        </a:fontRef>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wholeTbl>
    <a:band2H>
      <a:tcTxStyle b="def" i="def"/>
      <a:tcStyle>
        <a:tcBdr/>
        <a:fill>
          <a:solidFill>
            <a:srgbClr val="C5C7C9">
              <a:alpha val="30000"/>
            </a:srgbClr>
          </a:solidFill>
        </a:fill>
      </a:tcStyle>
    </a:band2H>
    <a:firstCol>
      <a:tcTxStyle b="off" i="off">
        <a:fontRef idx="minor">
          <a:srgbClr val="FFFFFF"/>
        </a:fontRef>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firstCol>
    <a:lastRow>
      <a:tcTxStyle b="off" i="off">
        <a:fontRef idx="minor">
          <a:srgbClr val="FFFFFF"/>
        </a:fontRef>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lastRow>
    <a:firstRow>
      <a:tcTxStyle b="off" i="off">
        <a:fontRef idx="minor">
          <a:srgbClr val="FFFFFF"/>
        </a:fontRef>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Shape 134"/>
          <p:cNvSpPr/>
          <p:nvPr>
            <p:ph type="sldImg"/>
          </p:nvPr>
        </p:nvSpPr>
        <p:spPr>
          <a:xfrm>
            <a:off x="1143000" y="685800"/>
            <a:ext cx="4572000" cy="3429000"/>
          </a:xfrm>
          <a:prstGeom prst="rect">
            <a:avLst/>
          </a:prstGeom>
        </p:spPr>
        <p:txBody>
          <a:bodyPr/>
          <a:lstStyle/>
          <a:p>
            <a:pPr/>
          </a:p>
        </p:txBody>
      </p:sp>
      <p:sp>
        <p:nvSpPr>
          <p:cNvPr id="135" name="Shape 135"/>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584200" latinLnBrk="0">
      <a:defRPr sz="2200">
        <a:latin typeface="Lucida Grande"/>
        <a:ea typeface="Lucida Grande"/>
        <a:cs typeface="Lucida Grande"/>
        <a:sym typeface="Lucida Grande"/>
      </a:defRPr>
    </a:lvl1pPr>
    <a:lvl2pPr indent="228600" defTabSz="584200" latinLnBrk="0">
      <a:defRPr sz="2200">
        <a:latin typeface="Lucida Grande"/>
        <a:ea typeface="Lucida Grande"/>
        <a:cs typeface="Lucida Grande"/>
        <a:sym typeface="Lucida Grande"/>
      </a:defRPr>
    </a:lvl2pPr>
    <a:lvl3pPr indent="457200" defTabSz="584200" latinLnBrk="0">
      <a:defRPr sz="2200">
        <a:latin typeface="Lucida Grande"/>
        <a:ea typeface="Lucida Grande"/>
        <a:cs typeface="Lucida Grande"/>
        <a:sym typeface="Lucida Grande"/>
      </a:defRPr>
    </a:lvl3pPr>
    <a:lvl4pPr indent="685800" defTabSz="584200" latinLnBrk="0">
      <a:defRPr sz="2200">
        <a:latin typeface="Lucida Grande"/>
        <a:ea typeface="Lucida Grande"/>
        <a:cs typeface="Lucida Grande"/>
        <a:sym typeface="Lucida Grande"/>
      </a:defRPr>
    </a:lvl4pPr>
    <a:lvl5pPr indent="914400" defTabSz="584200" latinLnBrk="0">
      <a:defRPr sz="2200">
        <a:latin typeface="Lucida Grande"/>
        <a:ea typeface="Lucida Grande"/>
        <a:cs typeface="Lucida Grande"/>
        <a:sym typeface="Lucida Grande"/>
      </a:defRPr>
    </a:lvl5pPr>
    <a:lvl6pPr indent="1143000" defTabSz="584200" latinLnBrk="0">
      <a:defRPr sz="2200">
        <a:latin typeface="Lucida Grande"/>
        <a:ea typeface="Lucida Grande"/>
        <a:cs typeface="Lucida Grande"/>
        <a:sym typeface="Lucida Grande"/>
      </a:defRPr>
    </a:lvl6pPr>
    <a:lvl7pPr indent="1371600" defTabSz="584200" latinLnBrk="0">
      <a:defRPr sz="2200">
        <a:latin typeface="Lucida Grande"/>
        <a:ea typeface="Lucida Grande"/>
        <a:cs typeface="Lucida Grande"/>
        <a:sym typeface="Lucida Grande"/>
      </a:defRPr>
    </a:lvl7pPr>
    <a:lvl8pPr indent="1600200" defTabSz="584200" latinLnBrk="0">
      <a:defRPr sz="2200">
        <a:latin typeface="Lucida Grande"/>
        <a:ea typeface="Lucida Grande"/>
        <a:cs typeface="Lucida Grande"/>
        <a:sym typeface="Lucida Grande"/>
      </a:defRPr>
    </a:lvl8pPr>
    <a:lvl9pPr indent="1828800" defTabSz="584200" latinLnBrk="0">
      <a:defRPr sz="2200">
        <a:latin typeface="Lucida Grande"/>
        <a:ea typeface="Lucida Grande"/>
        <a:cs typeface="Lucida Grande"/>
        <a:sym typeface="Lucida Grand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amp; Subtitle">
    <p:spTree>
      <p:nvGrpSpPr>
        <p:cNvPr id="1" name=""/>
        <p:cNvGrpSpPr/>
        <p:nvPr/>
      </p:nvGrpSpPr>
      <p:grpSpPr>
        <a:xfrm>
          <a:off x="0" y="0"/>
          <a:ext cx="0" cy="0"/>
          <a:chOff x="0" y="0"/>
          <a:chExt cx="0" cy="0"/>
        </a:xfrm>
      </p:grpSpPr>
      <p:sp>
        <p:nvSpPr>
          <p:cNvPr id="11" name="Title Text"/>
          <p:cNvSpPr txBox="1"/>
          <p:nvPr>
            <p:ph type="title"/>
          </p:nvPr>
        </p:nvSpPr>
        <p:spPr>
          <a:xfrm>
            <a:off x="1270000" y="1638300"/>
            <a:ext cx="10464800" cy="3302000"/>
          </a:xfrm>
          <a:prstGeom prst="rect">
            <a:avLst/>
          </a:prstGeom>
        </p:spPr>
        <p:txBody>
          <a:bodyPr anchor="b"/>
          <a:lstStyle/>
          <a:p>
            <a:pPr/>
            <a:r>
              <a:t>Title Text</a:t>
            </a:r>
          </a:p>
        </p:txBody>
      </p:sp>
      <p:sp>
        <p:nvSpPr>
          <p:cNvPr id="12" name="Body Level One…"/>
          <p:cNvSpPr txBox="1"/>
          <p:nvPr>
            <p:ph type="body" sz="quarter" idx="1"/>
          </p:nvPr>
        </p:nvSpPr>
        <p:spPr>
          <a:xfrm>
            <a:off x="1270000" y="5029200"/>
            <a:ext cx="10464800" cy="1130300"/>
          </a:xfrm>
          <a:prstGeom prst="rect">
            <a:avLst/>
          </a:prstGeom>
        </p:spPr>
        <p:txBody>
          <a:bodyPr anchor="t"/>
          <a:lstStyle>
            <a:lvl1pPr marL="0" indent="0" algn="ctr">
              <a:spcBef>
                <a:spcPts val="0"/>
              </a:spcBef>
              <a:buSzTx/>
              <a:buNone/>
              <a:defRPr sz="3600"/>
            </a:lvl1pPr>
            <a:lvl2pPr marL="0" indent="0" algn="ctr">
              <a:spcBef>
                <a:spcPts val="0"/>
              </a:spcBef>
              <a:buSzTx/>
              <a:buNone/>
              <a:defRPr sz="3600"/>
            </a:lvl2pPr>
            <a:lvl3pPr marL="0" indent="0" algn="ctr">
              <a:spcBef>
                <a:spcPts val="0"/>
              </a:spcBef>
              <a:buSzTx/>
              <a:buNone/>
              <a:defRPr sz="3600"/>
            </a:lvl3pPr>
            <a:lvl4pPr marL="0" indent="0" algn="ctr">
              <a:spcBef>
                <a:spcPts val="0"/>
              </a:spcBef>
              <a:buSzTx/>
              <a:buNone/>
              <a:defRPr sz="3600"/>
            </a:lvl4pPr>
            <a:lvl5pPr marL="0" indent="0" algn="ctr">
              <a:spcBef>
                <a:spcPts val="0"/>
              </a:spcBef>
              <a:buSzTx/>
              <a:buNone/>
              <a:defRPr sz="36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spTree>
      <p:nvGrpSpPr>
        <p:cNvPr id="1" name=""/>
        <p:cNvGrpSpPr/>
        <p:nvPr/>
      </p:nvGrpSpPr>
      <p:grpSpPr>
        <a:xfrm>
          <a:off x="0" y="0"/>
          <a:ext cx="0" cy="0"/>
          <a:chOff x="0" y="0"/>
          <a:chExt cx="0" cy="0"/>
        </a:xfrm>
      </p:grpSpPr>
      <p:sp>
        <p:nvSpPr>
          <p:cNvPr id="87" name="Image"/>
          <p:cNvSpPr/>
          <p:nvPr>
            <p:ph type="pic" sz="quarter" idx="13"/>
          </p:nvPr>
        </p:nvSpPr>
        <p:spPr>
          <a:xfrm>
            <a:off x="7124700" y="1968500"/>
            <a:ext cx="4216400" cy="5626100"/>
          </a:xfrm>
          <a:prstGeom prst="rect">
            <a:avLst/>
          </a:prstGeom>
        </p:spPr>
        <p:txBody>
          <a:bodyPr lIns="91439" tIns="45719" rIns="91439" bIns="45719" anchor="t"/>
          <a:lstStyle/>
          <a:p>
            <a:pPr/>
          </a:p>
        </p:txBody>
      </p:sp>
      <p:sp>
        <p:nvSpPr>
          <p:cNvPr id="88" name="Title Text"/>
          <p:cNvSpPr txBox="1"/>
          <p:nvPr>
            <p:ph type="title"/>
          </p:nvPr>
        </p:nvSpPr>
        <p:spPr>
          <a:xfrm>
            <a:off x="635000" y="1409700"/>
            <a:ext cx="5867400" cy="3302000"/>
          </a:xfrm>
          <a:prstGeom prst="rect">
            <a:avLst/>
          </a:prstGeom>
        </p:spPr>
        <p:txBody>
          <a:bodyPr anchor="b"/>
          <a:lstStyle>
            <a:lvl1pPr>
              <a:defRPr sz="7000"/>
            </a:lvl1pPr>
          </a:lstStyle>
          <a:p>
            <a:pPr/>
            <a:r>
              <a:t>Title Text</a:t>
            </a:r>
          </a:p>
        </p:txBody>
      </p:sp>
      <p:sp>
        <p:nvSpPr>
          <p:cNvPr id="89" name="Body Level One…"/>
          <p:cNvSpPr txBox="1"/>
          <p:nvPr>
            <p:ph type="body" sz="quarter" idx="1"/>
          </p:nvPr>
        </p:nvSpPr>
        <p:spPr>
          <a:xfrm>
            <a:off x="635000" y="4787900"/>
            <a:ext cx="5867400" cy="3302000"/>
          </a:xfrm>
          <a:prstGeom prst="rect">
            <a:avLst/>
          </a:prstGeom>
        </p:spPr>
        <p:txBody>
          <a:bodyPr anchor="t"/>
          <a:lstStyle>
            <a:lvl1pPr marL="0" indent="0" algn="ctr">
              <a:spcBef>
                <a:spcPts val="0"/>
              </a:spcBef>
              <a:buSzTx/>
              <a:buNone/>
              <a:defRPr sz="3400"/>
            </a:lvl1pPr>
            <a:lvl2pPr marL="0" indent="0" algn="ctr">
              <a:spcBef>
                <a:spcPts val="0"/>
              </a:spcBef>
              <a:buSzTx/>
              <a:buNone/>
              <a:defRPr sz="3400"/>
            </a:lvl2pPr>
            <a:lvl3pPr marL="0" indent="0" algn="ctr">
              <a:spcBef>
                <a:spcPts val="0"/>
              </a:spcBef>
              <a:buSzTx/>
              <a:buNone/>
              <a:defRPr sz="3400"/>
            </a:lvl3pPr>
            <a:lvl4pPr marL="0" indent="0" algn="ctr">
              <a:spcBef>
                <a:spcPts val="0"/>
              </a:spcBef>
              <a:buSzTx/>
              <a:buNone/>
              <a:defRPr sz="3400"/>
            </a:lvl4pPr>
            <a:lvl5pPr marL="0" indent="0" algn="ctr">
              <a:spcBef>
                <a:spcPts val="0"/>
              </a:spcBef>
              <a:buSzTx/>
              <a:buNone/>
              <a:defRPr sz="3400"/>
            </a:lvl5pPr>
          </a:lstStyle>
          <a:p>
            <a:pPr/>
            <a:r>
              <a:t>Body Level One</a:t>
            </a:r>
          </a:p>
          <a:p>
            <a:pPr lvl="1"/>
            <a:r>
              <a:t>Body Level Two</a:t>
            </a:r>
          </a:p>
          <a:p>
            <a:pPr lvl="2"/>
            <a:r>
              <a:t>Body Level Three</a:t>
            </a:r>
          </a:p>
          <a:p>
            <a:pPr lvl="3"/>
            <a:r>
              <a:t>Body Level Four</a:t>
            </a:r>
          </a:p>
          <a:p>
            <a:pPr lvl="4"/>
            <a:r>
              <a:t>Body Level Five</a:t>
            </a:r>
          </a:p>
        </p:txBody>
      </p:sp>
      <p:sp>
        <p:nvSpPr>
          <p:cNvPr id="9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Reflection">
    <p:spTree>
      <p:nvGrpSpPr>
        <p:cNvPr id="1" name=""/>
        <p:cNvGrpSpPr/>
        <p:nvPr/>
      </p:nvGrpSpPr>
      <p:grpSpPr>
        <a:xfrm>
          <a:off x="0" y="0"/>
          <a:ext cx="0" cy="0"/>
          <a:chOff x="0" y="0"/>
          <a:chExt cx="0" cy="0"/>
        </a:xfrm>
      </p:grpSpPr>
      <p:sp>
        <p:nvSpPr>
          <p:cNvPr id="97" name="Image"/>
          <p:cNvSpPr/>
          <p:nvPr>
            <p:ph type="pic" sz="quarter" idx="13"/>
          </p:nvPr>
        </p:nvSpPr>
        <p:spPr>
          <a:xfrm>
            <a:off x="7124700" y="1968500"/>
            <a:ext cx="4216400" cy="5626100"/>
          </a:xfrm>
          <a:prstGeom prst="rect">
            <a:avLst/>
          </a:prstGeom>
          <a:ln w="25400"/>
          <a:effectLst>
            <a:reflection blurRad="0" stA="50000" stPos="0" endA="0" endPos="40000" dist="0" dir="5400000" fadeDir="5400000" sx="100000" sy="-100000" kx="0" ky="0" algn="bl" rotWithShape="0"/>
          </a:effectLst>
        </p:spPr>
        <p:txBody>
          <a:bodyPr lIns="91439" tIns="45719" rIns="91439" bIns="45719" anchor="t"/>
          <a:lstStyle/>
          <a:p>
            <a:pPr/>
          </a:p>
        </p:txBody>
      </p:sp>
      <p:sp>
        <p:nvSpPr>
          <p:cNvPr id="98" name="Title Text"/>
          <p:cNvSpPr txBox="1"/>
          <p:nvPr>
            <p:ph type="title"/>
          </p:nvPr>
        </p:nvSpPr>
        <p:spPr>
          <a:xfrm>
            <a:off x="635000" y="1409700"/>
            <a:ext cx="5867400" cy="3302000"/>
          </a:xfrm>
          <a:prstGeom prst="rect">
            <a:avLst/>
          </a:prstGeom>
        </p:spPr>
        <p:txBody>
          <a:bodyPr anchor="b"/>
          <a:lstStyle>
            <a:lvl1pPr>
              <a:defRPr sz="7000"/>
            </a:lvl1pPr>
          </a:lstStyle>
          <a:p>
            <a:pPr/>
            <a:r>
              <a:t>Title Text</a:t>
            </a:r>
          </a:p>
        </p:txBody>
      </p:sp>
      <p:sp>
        <p:nvSpPr>
          <p:cNvPr id="99" name="Body Level One…"/>
          <p:cNvSpPr txBox="1"/>
          <p:nvPr>
            <p:ph type="body" sz="quarter" idx="1"/>
          </p:nvPr>
        </p:nvSpPr>
        <p:spPr>
          <a:xfrm>
            <a:off x="635000" y="4787900"/>
            <a:ext cx="5867400" cy="3302000"/>
          </a:xfrm>
          <a:prstGeom prst="rect">
            <a:avLst/>
          </a:prstGeom>
        </p:spPr>
        <p:txBody>
          <a:bodyPr anchor="t"/>
          <a:lstStyle>
            <a:lvl1pPr marL="0" indent="0" algn="ctr">
              <a:spcBef>
                <a:spcPts val="0"/>
              </a:spcBef>
              <a:buSzTx/>
              <a:buNone/>
              <a:defRPr sz="3400"/>
            </a:lvl1pPr>
            <a:lvl2pPr marL="0" indent="0" algn="ctr">
              <a:spcBef>
                <a:spcPts val="0"/>
              </a:spcBef>
              <a:buSzTx/>
              <a:buNone/>
              <a:defRPr sz="3400"/>
            </a:lvl2pPr>
            <a:lvl3pPr marL="0" indent="0" algn="ctr">
              <a:spcBef>
                <a:spcPts val="0"/>
              </a:spcBef>
              <a:buSzTx/>
              <a:buNone/>
              <a:defRPr sz="3400"/>
            </a:lvl3pPr>
            <a:lvl4pPr marL="0" indent="0" algn="ctr">
              <a:spcBef>
                <a:spcPts val="0"/>
              </a:spcBef>
              <a:buSzTx/>
              <a:buNone/>
              <a:defRPr sz="3400"/>
            </a:lvl4pPr>
            <a:lvl5pPr marL="0" indent="0" algn="ctr">
              <a:spcBef>
                <a:spcPts val="0"/>
              </a:spcBef>
              <a:buSzTx/>
              <a:buNone/>
              <a:defRPr sz="3400"/>
            </a:lvl5pPr>
          </a:lstStyle>
          <a:p>
            <a:pPr/>
            <a:r>
              <a:t>Body Level One</a:t>
            </a:r>
          </a:p>
          <a:p>
            <a:pPr lvl="1"/>
            <a:r>
              <a:t>Body Level Two</a:t>
            </a:r>
          </a:p>
          <a:p>
            <a:pPr lvl="2"/>
            <a:r>
              <a:t>Body Level Three</a:t>
            </a:r>
          </a:p>
          <a:p>
            <a:pPr lvl="3"/>
            <a:r>
              <a:t>Body Level Four</a:t>
            </a:r>
          </a:p>
          <a:p>
            <a:pPr lvl="4"/>
            <a:r>
              <a:t>Body Level Five</a:t>
            </a:r>
          </a:p>
        </p:txBody>
      </p:sp>
      <p:sp>
        <p:nvSpPr>
          <p:cNvPr id="10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spTree>
      <p:nvGrpSpPr>
        <p:cNvPr id="1" name=""/>
        <p:cNvGrpSpPr/>
        <p:nvPr/>
      </p:nvGrpSpPr>
      <p:grpSpPr>
        <a:xfrm>
          <a:off x="0" y="0"/>
          <a:ext cx="0" cy="0"/>
          <a:chOff x="0" y="0"/>
          <a:chExt cx="0" cy="0"/>
        </a:xfrm>
      </p:grpSpPr>
      <p:sp>
        <p:nvSpPr>
          <p:cNvPr id="107" name="Image"/>
          <p:cNvSpPr/>
          <p:nvPr>
            <p:ph type="pic" sz="quarter" idx="13"/>
          </p:nvPr>
        </p:nvSpPr>
        <p:spPr>
          <a:xfrm>
            <a:off x="7175500" y="2882900"/>
            <a:ext cx="4102100" cy="5473700"/>
          </a:xfrm>
          <a:prstGeom prst="rect">
            <a:avLst/>
          </a:prstGeom>
        </p:spPr>
        <p:txBody>
          <a:bodyPr lIns="91439" tIns="45719" rIns="91439" bIns="45719" anchor="t"/>
          <a:lstStyle/>
          <a:p>
            <a:pPr/>
          </a:p>
        </p:txBody>
      </p:sp>
      <p:sp>
        <p:nvSpPr>
          <p:cNvPr id="108" name="Title Text"/>
          <p:cNvSpPr txBox="1"/>
          <p:nvPr>
            <p:ph type="title"/>
          </p:nvPr>
        </p:nvSpPr>
        <p:spPr>
          <a:prstGeom prst="rect">
            <a:avLst/>
          </a:prstGeom>
        </p:spPr>
        <p:txBody>
          <a:bodyPr/>
          <a:lstStyle/>
          <a:p>
            <a:pPr/>
            <a:r>
              <a:t>Title Text</a:t>
            </a:r>
          </a:p>
        </p:txBody>
      </p:sp>
      <p:sp>
        <p:nvSpPr>
          <p:cNvPr id="109" name="Body Level One…"/>
          <p:cNvSpPr txBox="1"/>
          <p:nvPr>
            <p:ph type="body" sz="half" idx="1"/>
          </p:nvPr>
        </p:nvSpPr>
        <p:spPr>
          <a:xfrm>
            <a:off x="1270000" y="2768600"/>
            <a:ext cx="5041900" cy="5715000"/>
          </a:xfrm>
          <a:prstGeom prst="rect">
            <a:avLst/>
          </a:prstGeom>
        </p:spPr>
        <p:txBody>
          <a:bodyPr/>
          <a:lstStyle>
            <a:lvl1pPr marL="812120" indent="-494620">
              <a:spcBef>
                <a:spcPts val="3800"/>
              </a:spcBef>
              <a:defRPr sz="3200"/>
            </a:lvl1pPr>
            <a:lvl2pPr marL="1256620" indent="-494620">
              <a:spcBef>
                <a:spcPts val="3800"/>
              </a:spcBef>
              <a:defRPr sz="3200"/>
            </a:lvl2pPr>
            <a:lvl3pPr marL="1701120" indent="-494620">
              <a:spcBef>
                <a:spcPts val="3800"/>
              </a:spcBef>
              <a:defRPr sz="3200"/>
            </a:lvl3pPr>
            <a:lvl4pPr marL="2145620" indent="-494620">
              <a:spcBef>
                <a:spcPts val="3800"/>
              </a:spcBef>
              <a:defRPr sz="3200"/>
            </a:lvl4pPr>
            <a:lvl5pPr marL="2590120" indent="-494620">
              <a:spcBef>
                <a:spcPts val="3800"/>
              </a:spcBef>
              <a:defRPr sz="3200"/>
            </a:lvl5pPr>
          </a:lstStyle>
          <a:p>
            <a:pPr/>
            <a:r>
              <a:t>Body Level One</a:t>
            </a:r>
          </a:p>
          <a:p>
            <a:pPr lvl="1"/>
            <a:r>
              <a:t>Body Level Two</a:t>
            </a:r>
          </a:p>
          <a:p>
            <a:pPr lvl="2"/>
            <a:r>
              <a:t>Body Level Three</a:t>
            </a:r>
          </a:p>
          <a:p>
            <a:pPr lvl="3"/>
            <a:r>
              <a:t>Body Level Four</a:t>
            </a:r>
          </a:p>
          <a:p>
            <a:pPr lvl="4"/>
            <a:r>
              <a:t>Body Level Five</a:t>
            </a:r>
          </a:p>
        </p:txBody>
      </p:sp>
      <p:sp>
        <p:nvSpPr>
          <p:cNvPr id="1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 Left">
    <p:spTree>
      <p:nvGrpSpPr>
        <p:cNvPr id="1" name=""/>
        <p:cNvGrpSpPr/>
        <p:nvPr/>
      </p:nvGrpSpPr>
      <p:grpSpPr>
        <a:xfrm>
          <a:off x="0" y="0"/>
          <a:ext cx="0" cy="0"/>
          <a:chOff x="0" y="0"/>
          <a:chExt cx="0" cy="0"/>
        </a:xfrm>
      </p:grpSpPr>
      <p:sp>
        <p:nvSpPr>
          <p:cNvPr id="117" name="Title Text"/>
          <p:cNvSpPr txBox="1"/>
          <p:nvPr>
            <p:ph type="title"/>
          </p:nvPr>
        </p:nvSpPr>
        <p:spPr>
          <a:prstGeom prst="rect">
            <a:avLst/>
          </a:prstGeom>
        </p:spPr>
        <p:txBody>
          <a:bodyPr/>
          <a:lstStyle/>
          <a:p>
            <a:pPr/>
            <a:r>
              <a:t>Title Text</a:t>
            </a:r>
          </a:p>
        </p:txBody>
      </p:sp>
      <p:sp>
        <p:nvSpPr>
          <p:cNvPr id="118" name="Body Level One…"/>
          <p:cNvSpPr txBox="1"/>
          <p:nvPr>
            <p:ph type="body" sz="half" idx="1"/>
          </p:nvPr>
        </p:nvSpPr>
        <p:spPr>
          <a:xfrm>
            <a:off x="1270000" y="2768600"/>
            <a:ext cx="5041900" cy="5715000"/>
          </a:xfrm>
          <a:prstGeom prst="rect">
            <a:avLst/>
          </a:prstGeom>
        </p:spPr>
        <p:txBody>
          <a:bodyPr/>
          <a:lstStyle>
            <a:lvl1pPr marL="812120" indent="-494620">
              <a:spcBef>
                <a:spcPts val="3800"/>
              </a:spcBef>
              <a:defRPr sz="3200"/>
            </a:lvl1pPr>
            <a:lvl2pPr marL="1256620" indent="-494620">
              <a:spcBef>
                <a:spcPts val="3800"/>
              </a:spcBef>
              <a:defRPr sz="3200"/>
            </a:lvl2pPr>
            <a:lvl3pPr marL="1701120" indent="-494620">
              <a:spcBef>
                <a:spcPts val="3800"/>
              </a:spcBef>
              <a:defRPr sz="3200"/>
            </a:lvl3pPr>
            <a:lvl4pPr marL="2145620" indent="-494620">
              <a:spcBef>
                <a:spcPts val="3800"/>
              </a:spcBef>
              <a:defRPr sz="3200"/>
            </a:lvl4pPr>
            <a:lvl5pPr marL="2590120" indent="-494620">
              <a:spcBef>
                <a:spcPts val="3800"/>
              </a:spcBef>
              <a:defRPr sz="3200"/>
            </a:lvl5pPr>
          </a:lstStyle>
          <a:p>
            <a:pPr/>
            <a:r>
              <a:t>Body Level One</a:t>
            </a:r>
          </a:p>
          <a:p>
            <a:pPr lvl="1"/>
            <a:r>
              <a:t>Body Level Two</a:t>
            </a:r>
          </a:p>
          <a:p>
            <a:pPr lvl="2"/>
            <a:r>
              <a:t>Body Level Three</a:t>
            </a:r>
          </a:p>
          <a:p>
            <a:pPr lvl="3"/>
            <a:r>
              <a:t>Body Level Four</a:t>
            </a:r>
          </a:p>
          <a:p>
            <a:pPr lvl="4"/>
            <a:r>
              <a:t>Body Level Five</a:t>
            </a:r>
          </a:p>
        </p:txBody>
      </p:sp>
      <p:sp>
        <p:nvSpPr>
          <p:cNvPr id="11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 Right">
    <p:spTree>
      <p:nvGrpSpPr>
        <p:cNvPr id="1" name=""/>
        <p:cNvGrpSpPr/>
        <p:nvPr/>
      </p:nvGrpSpPr>
      <p:grpSpPr>
        <a:xfrm>
          <a:off x="0" y="0"/>
          <a:ext cx="0" cy="0"/>
          <a:chOff x="0" y="0"/>
          <a:chExt cx="0" cy="0"/>
        </a:xfrm>
      </p:grpSpPr>
      <p:sp>
        <p:nvSpPr>
          <p:cNvPr id="126" name="Title Text"/>
          <p:cNvSpPr txBox="1"/>
          <p:nvPr>
            <p:ph type="title"/>
          </p:nvPr>
        </p:nvSpPr>
        <p:spPr>
          <a:prstGeom prst="rect">
            <a:avLst/>
          </a:prstGeom>
        </p:spPr>
        <p:txBody>
          <a:bodyPr/>
          <a:lstStyle/>
          <a:p>
            <a:pPr/>
            <a:r>
              <a:t>Title Text</a:t>
            </a:r>
          </a:p>
        </p:txBody>
      </p:sp>
      <p:sp>
        <p:nvSpPr>
          <p:cNvPr id="127" name="Body Level One…"/>
          <p:cNvSpPr txBox="1"/>
          <p:nvPr>
            <p:ph type="body" sz="quarter" idx="1"/>
          </p:nvPr>
        </p:nvSpPr>
        <p:spPr>
          <a:xfrm>
            <a:off x="7772400" y="2768600"/>
            <a:ext cx="3962400" cy="5715000"/>
          </a:xfrm>
          <a:prstGeom prst="rect">
            <a:avLst/>
          </a:prstGeom>
        </p:spPr>
        <p:txBody>
          <a:bodyPr/>
          <a:lstStyle>
            <a:lvl1pPr marL="812120" indent="-494620">
              <a:spcBef>
                <a:spcPts val="3800"/>
              </a:spcBef>
              <a:defRPr sz="3200"/>
            </a:lvl1pPr>
            <a:lvl2pPr marL="1256620" indent="-494620">
              <a:spcBef>
                <a:spcPts val="3800"/>
              </a:spcBef>
              <a:defRPr sz="3200"/>
            </a:lvl2pPr>
            <a:lvl3pPr marL="1701120" indent="-494620">
              <a:spcBef>
                <a:spcPts val="3800"/>
              </a:spcBef>
              <a:defRPr sz="3200"/>
            </a:lvl3pPr>
            <a:lvl4pPr marL="2145620" indent="-494620">
              <a:spcBef>
                <a:spcPts val="3800"/>
              </a:spcBef>
              <a:defRPr sz="3200"/>
            </a:lvl4pPr>
            <a:lvl5pPr marL="2590120" indent="-494620">
              <a:spcBef>
                <a:spcPts val="3800"/>
              </a:spcBef>
              <a:defRPr sz="3200"/>
            </a:lvl5pPr>
          </a:lstStyle>
          <a:p>
            <a:pPr/>
            <a:r>
              <a:t>Body Level One</a:t>
            </a:r>
          </a:p>
          <a:p>
            <a:pPr lvl="1"/>
            <a:r>
              <a:t>Body Level Two</a:t>
            </a:r>
          </a:p>
          <a:p>
            <a:pPr lvl="2"/>
            <a:r>
              <a:t>Body Level Three</a:t>
            </a:r>
          </a:p>
          <a:p>
            <a:pPr lvl="3"/>
            <a:r>
              <a:t>Body Level Four</a:t>
            </a:r>
          </a:p>
          <a:p>
            <a:pPr lvl="4"/>
            <a:r>
              <a:t>Body Level Five</a:t>
            </a:r>
          </a:p>
        </p:txBody>
      </p:sp>
      <p:sp>
        <p:nvSpPr>
          <p:cNvPr id="12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20" name="Title Text"/>
          <p:cNvSpPr txBox="1"/>
          <p:nvPr>
            <p:ph type="title"/>
          </p:nvPr>
        </p:nvSpPr>
        <p:spPr>
          <a:prstGeom prst="rect">
            <a:avLst/>
          </a:prstGeom>
        </p:spPr>
        <p:txBody>
          <a:bodyPr/>
          <a:lstStyle/>
          <a:p>
            <a:pPr/>
            <a:r>
              <a:t>Title Text</a:t>
            </a:r>
          </a:p>
        </p:txBody>
      </p:sp>
      <p:sp>
        <p:nvSpPr>
          <p:cNvPr id="21" name="Body Level One…"/>
          <p:cNvSpPr txBox="1"/>
          <p:nvPr>
            <p:ph type="body" idx="1"/>
          </p:nvPr>
        </p:nvSpPr>
        <p:spPr>
          <a:xfrm>
            <a:off x="1270000" y="2768600"/>
            <a:ext cx="10464800" cy="5715000"/>
          </a:xfrm>
          <a:prstGeom prst="rect">
            <a:avLst/>
          </a:prstGeom>
        </p:spPr>
        <p:txBody>
          <a:bodyPr/>
          <a:lstStyle>
            <a:lvl1pPr>
              <a:spcBef>
                <a:spcPts val="2400"/>
              </a:spcBef>
            </a:lvl1pPr>
            <a:lvl2pPr>
              <a:spcBef>
                <a:spcPts val="2400"/>
              </a:spcBef>
            </a:lvl2pPr>
            <a:lvl3pPr>
              <a:spcBef>
                <a:spcPts val="2400"/>
              </a:spcBef>
            </a:lvl3pPr>
            <a:lvl4pPr>
              <a:spcBef>
                <a:spcPts val="2400"/>
              </a:spcBef>
            </a:lvl4pPr>
            <a:lvl5pPr>
              <a:spcBef>
                <a:spcPts val="2400"/>
              </a:spcBef>
            </a:lvl5pPr>
          </a:lstStyle>
          <a:p>
            <a:pPr/>
            <a:r>
              <a:t>Body Level One</a:t>
            </a:r>
          </a:p>
          <a:p>
            <a:pPr lvl="1"/>
            <a:r>
              <a:t>Body Level Two</a:t>
            </a:r>
          </a:p>
          <a:p>
            <a:pPr lvl="2"/>
            <a:r>
              <a:t>Body Level Three</a:t>
            </a:r>
          </a:p>
          <a:p>
            <a:pPr lvl="3"/>
            <a:r>
              <a:t>Body Level Four</a:t>
            </a:r>
          </a:p>
          <a:p>
            <a:pPr lvl="4"/>
            <a:r>
              <a:t>Body Level Five</a:t>
            </a:r>
          </a:p>
        </p:txBody>
      </p:sp>
      <p:sp>
        <p:nvSpPr>
          <p:cNvPr id="2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 2 Column">
    <p:spTree>
      <p:nvGrpSpPr>
        <p:cNvPr id="1" name=""/>
        <p:cNvGrpSpPr/>
        <p:nvPr/>
      </p:nvGrpSpPr>
      <p:grpSpPr>
        <a:xfrm>
          <a:off x="0" y="0"/>
          <a:ext cx="0" cy="0"/>
          <a:chOff x="0" y="0"/>
          <a:chExt cx="0" cy="0"/>
        </a:xfrm>
      </p:grpSpPr>
      <p:sp>
        <p:nvSpPr>
          <p:cNvPr id="29" name="Title Text"/>
          <p:cNvSpPr txBox="1"/>
          <p:nvPr>
            <p:ph type="title"/>
          </p:nvPr>
        </p:nvSpPr>
        <p:spPr>
          <a:prstGeom prst="rect">
            <a:avLst/>
          </a:prstGeom>
        </p:spPr>
        <p:txBody>
          <a:bodyPr/>
          <a:lstStyle/>
          <a:p>
            <a:pPr/>
            <a:r>
              <a:t>Title Text</a:t>
            </a:r>
          </a:p>
        </p:txBody>
      </p:sp>
      <p:sp>
        <p:nvSpPr>
          <p:cNvPr id="30" name="Body Level One…"/>
          <p:cNvSpPr txBox="1"/>
          <p:nvPr>
            <p:ph type="body" idx="1"/>
          </p:nvPr>
        </p:nvSpPr>
        <p:spPr>
          <a:xfrm>
            <a:off x="1270000" y="2768600"/>
            <a:ext cx="10464800" cy="5715000"/>
          </a:xfrm>
          <a:prstGeom prst="rect">
            <a:avLst/>
          </a:prstGeom>
        </p:spPr>
        <p:txBody>
          <a:bodyPr numCol="2" spcCol="523240" anchor="t"/>
          <a:lstStyle>
            <a:lvl1pPr marL="812120" indent="-494620">
              <a:spcBef>
                <a:spcPts val="3800"/>
              </a:spcBef>
              <a:defRPr sz="3200"/>
            </a:lvl1pPr>
            <a:lvl2pPr marL="1256620" indent="-494620">
              <a:spcBef>
                <a:spcPts val="3800"/>
              </a:spcBef>
              <a:defRPr sz="3200"/>
            </a:lvl2pPr>
            <a:lvl3pPr marL="1701120" indent="-494620">
              <a:spcBef>
                <a:spcPts val="3800"/>
              </a:spcBef>
              <a:defRPr sz="3200"/>
            </a:lvl3pPr>
            <a:lvl4pPr marL="2145620" indent="-494620">
              <a:spcBef>
                <a:spcPts val="3800"/>
              </a:spcBef>
              <a:defRPr sz="3200"/>
            </a:lvl4pPr>
            <a:lvl5pPr marL="2590120" indent="-494620">
              <a:spcBef>
                <a:spcPts val="3800"/>
              </a:spcBef>
              <a:defRPr sz="3200"/>
            </a:lvl5pPr>
          </a:lstStyle>
          <a:p>
            <a:pPr/>
            <a:r>
              <a:t>Body Level One</a:t>
            </a:r>
          </a:p>
          <a:p>
            <a:pPr lvl="1"/>
            <a:r>
              <a:t>Body Level Two</a:t>
            </a:r>
          </a:p>
          <a:p>
            <a:pPr lvl="2"/>
            <a:r>
              <a:t>Body Level Three</a:t>
            </a:r>
          </a:p>
          <a:p>
            <a:pPr lvl="3"/>
            <a:r>
              <a:t>Body Level Four</a:t>
            </a:r>
          </a:p>
          <a:p>
            <a:pPr lvl="4"/>
            <a:r>
              <a:t>Body Level Five</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38"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3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4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53" name="Title Text"/>
          <p:cNvSpPr txBox="1"/>
          <p:nvPr>
            <p:ph type="title"/>
          </p:nvPr>
        </p:nvSpPr>
        <p:spPr>
          <a:prstGeom prst="rect">
            <a:avLst/>
          </a:prstGeom>
        </p:spPr>
        <p:txBody>
          <a:bodyPr/>
          <a:lstStyle/>
          <a:p>
            <a:pPr/>
            <a:r>
              <a:t>Title Text</a:t>
            </a:r>
          </a:p>
        </p:txBody>
      </p:sp>
      <p:sp>
        <p:nvSpPr>
          <p:cNvPr id="5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61" name="Title Text"/>
          <p:cNvSpPr txBox="1"/>
          <p:nvPr>
            <p:ph type="title"/>
          </p:nvPr>
        </p:nvSpPr>
        <p:spPr>
          <a:xfrm>
            <a:off x="1270000" y="2971800"/>
            <a:ext cx="10464800" cy="3810000"/>
          </a:xfrm>
          <a:prstGeom prst="rect">
            <a:avLst/>
          </a:prstGeom>
        </p:spPr>
        <p:txBody>
          <a:bodyPr/>
          <a:lstStyle/>
          <a:p>
            <a:pPr/>
            <a:r>
              <a:t>Title Text</a:t>
            </a:r>
          </a:p>
        </p:txBody>
      </p:sp>
      <p:sp>
        <p:nvSpPr>
          <p:cNvPr id="6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spTree>
      <p:nvGrpSpPr>
        <p:cNvPr id="1" name=""/>
        <p:cNvGrpSpPr/>
        <p:nvPr/>
      </p:nvGrpSpPr>
      <p:grpSpPr>
        <a:xfrm>
          <a:off x="0" y="0"/>
          <a:ext cx="0" cy="0"/>
          <a:chOff x="0" y="0"/>
          <a:chExt cx="0" cy="0"/>
        </a:xfrm>
      </p:grpSpPr>
      <p:sp>
        <p:nvSpPr>
          <p:cNvPr id="69" name="Image"/>
          <p:cNvSpPr/>
          <p:nvPr>
            <p:ph type="pic" sz="half" idx="13"/>
          </p:nvPr>
        </p:nvSpPr>
        <p:spPr>
          <a:xfrm>
            <a:off x="2438400" y="1638300"/>
            <a:ext cx="8128000" cy="4559300"/>
          </a:xfrm>
          <a:prstGeom prst="rect">
            <a:avLst/>
          </a:prstGeom>
        </p:spPr>
        <p:txBody>
          <a:bodyPr lIns="91439" tIns="45719" rIns="91439" bIns="45719" anchor="t"/>
          <a:lstStyle/>
          <a:p>
            <a:pPr/>
          </a:p>
        </p:txBody>
      </p:sp>
      <p:sp>
        <p:nvSpPr>
          <p:cNvPr id="70" name="Title Text"/>
          <p:cNvSpPr txBox="1"/>
          <p:nvPr>
            <p:ph type="title"/>
          </p:nvPr>
        </p:nvSpPr>
        <p:spPr>
          <a:xfrm>
            <a:off x="1270000" y="7366000"/>
            <a:ext cx="10464800" cy="1701800"/>
          </a:xfrm>
          <a:prstGeom prst="rect">
            <a:avLst/>
          </a:prstGeom>
        </p:spPr>
        <p:txBody>
          <a:bodyPr/>
          <a:lstStyle/>
          <a:p>
            <a:pPr/>
            <a:r>
              <a:t>Title Text</a:t>
            </a:r>
          </a:p>
        </p:txBody>
      </p:sp>
      <p:sp>
        <p:nvSpPr>
          <p:cNvPr id="7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Reflection">
    <p:spTree>
      <p:nvGrpSpPr>
        <p:cNvPr id="1" name=""/>
        <p:cNvGrpSpPr/>
        <p:nvPr/>
      </p:nvGrpSpPr>
      <p:grpSpPr>
        <a:xfrm>
          <a:off x="0" y="0"/>
          <a:ext cx="0" cy="0"/>
          <a:chOff x="0" y="0"/>
          <a:chExt cx="0" cy="0"/>
        </a:xfrm>
      </p:grpSpPr>
      <p:sp>
        <p:nvSpPr>
          <p:cNvPr id="78" name="Image"/>
          <p:cNvSpPr/>
          <p:nvPr>
            <p:ph type="pic" sz="half" idx="13"/>
          </p:nvPr>
        </p:nvSpPr>
        <p:spPr>
          <a:xfrm>
            <a:off x="2438400" y="1638300"/>
            <a:ext cx="8128000" cy="4559300"/>
          </a:xfrm>
          <a:prstGeom prst="rect">
            <a:avLst/>
          </a:prstGeom>
          <a:ln w="25400"/>
          <a:effectLst>
            <a:reflection blurRad="0" stA="50000" stPos="0" endA="0" endPos="40000" dist="0" dir="5400000" fadeDir="5400000" sx="100000" sy="-100000" kx="0" ky="0" algn="bl" rotWithShape="0"/>
          </a:effectLst>
        </p:spPr>
        <p:txBody>
          <a:bodyPr lIns="91439" tIns="45719" rIns="91439" bIns="45719" anchor="t"/>
          <a:lstStyle/>
          <a:p>
            <a:pPr/>
          </a:p>
        </p:txBody>
      </p:sp>
      <p:sp>
        <p:nvSpPr>
          <p:cNvPr id="79" name="Title Text"/>
          <p:cNvSpPr txBox="1"/>
          <p:nvPr>
            <p:ph type="title"/>
          </p:nvPr>
        </p:nvSpPr>
        <p:spPr>
          <a:xfrm>
            <a:off x="1270000" y="7366000"/>
            <a:ext cx="10464800" cy="1701800"/>
          </a:xfrm>
          <a:prstGeom prst="rect">
            <a:avLst/>
          </a:prstGeom>
        </p:spPr>
        <p:txBody>
          <a:bodyPr/>
          <a:lstStyle/>
          <a:p>
            <a:pPr/>
            <a:r>
              <a:t>Title Text</a:t>
            </a:r>
          </a:p>
        </p:txBody>
      </p:sp>
      <p:sp>
        <p:nvSpPr>
          <p:cNvPr id="8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Body Level One…"/>
          <p:cNvSpPr txBox="1"/>
          <p:nvPr>
            <p:ph type="body" idx="1"/>
          </p:nvPr>
        </p:nvSpPr>
        <p:spPr>
          <a:xfrm>
            <a:off x="1270000" y="1270000"/>
            <a:ext cx="10464800" cy="72136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p>
            <a:pPr/>
            <a:r>
              <a:t>Body Level One</a:t>
            </a:r>
          </a:p>
          <a:p>
            <a:pPr lvl="1"/>
            <a:r>
              <a:t>Body Level Two</a:t>
            </a:r>
          </a:p>
          <a:p>
            <a:pPr lvl="2"/>
            <a:r>
              <a:t>Body Level Three</a:t>
            </a:r>
          </a:p>
          <a:p>
            <a:pPr lvl="3"/>
            <a:r>
              <a:t>Body Level Four</a:t>
            </a:r>
          </a:p>
          <a:p>
            <a:pPr lvl="4"/>
            <a:r>
              <a:t>Body Level Five</a:t>
            </a:r>
          </a:p>
        </p:txBody>
      </p:sp>
      <p:sp>
        <p:nvSpPr>
          <p:cNvPr id="3" name="Title Text"/>
          <p:cNvSpPr txBox="1"/>
          <p:nvPr>
            <p:ph type="title"/>
          </p:nvPr>
        </p:nvSpPr>
        <p:spPr>
          <a:xfrm>
            <a:off x="1270000" y="254000"/>
            <a:ext cx="10464800" cy="24384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p>
            <a:pPr/>
            <a:r>
              <a:t>Title Text</a:t>
            </a:r>
          </a:p>
        </p:txBody>
      </p:sp>
      <p:sp>
        <p:nvSpPr>
          <p:cNvPr id="4" name="Slide Number"/>
          <p:cNvSpPr txBox="1"/>
          <p:nvPr>
            <p:ph type="sldNum" sz="quarter" idx="2"/>
          </p:nvPr>
        </p:nvSpPr>
        <p:spPr>
          <a:xfrm>
            <a:off x="6324600" y="9258300"/>
            <a:ext cx="342900" cy="368300"/>
          </a:xfrm>
          <a:prstGeom prst="rect">
            <a:avLst/>
          </a:prstGeom>
          <a:ln w="12700">
            <a:miter lim="400000"/>
          </a:ln>
        </p:spPr>
        <p:txBody>
          <a:bodyPr wrap="none" lIns="50800" tIns="50800" rIns="50800" bIns="50800" anchor="b">
            <a:spAutoFit/>
          </a:bodyPr>
          <a:lstStyle>
            <a:lvl1pPr>
              <a:defRPr sz="18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400" u="none">
          <a:ln>
            <a:noFill/>
          </a:ln>
          <a:solidFill>
            <a:srgbClr val="000000"/>
          </a:solidFill>
          <a:uFillTx/>
          <a:latin typeface="+mn-lt"/>
          <a:ea typeface="+mn-ea"/>
          <a:cs typeface="+mn-cs"/>
          <a:sym typeface="Gill Sans"/>
        </a:defRPr>
      </a:lvl1pPr>
      <a:lvl2pPr marL="0" marR="0" indent="228600" algn="ctr" defTabSz="584200" rtl="0" latinLnBrk="0">
        <a:lnSpc>
          <a:spcPct val="100000"/>
        </a:lnSpc>
        <a:spcBef>
          <a:spcPts val="0"/>
        </a:spcBef>
        <a:spcAft>
          <a:spcPts val="0"/>
        </a:spcAft>
        <a:buClrTx/>
        <a:buSzTx/>
        <a:buFontTx/>
        <a:buNone/>
        <a:tabLst/>
        <a:defRPr b="0" baseline="0" cap="none" i="0" spc="0" strike="noStrike" sz="8400" u="none">
          <a:ln>
            <a:noFill/>
          </a:ln>
          <a:solidFill>
            <a:srgbClr val="000000"/>
          </a:solidFill>
          <a:uFillTx/>
          <a:latin typeface="+mn-lt"/>
          <a:ea typeface="+mn-ea"/>
          <a:cs typeface="+mn-cs"/>
          <a:sym typeface="Gill Sans"/>
        </a:defRPr>
      </a:lvl2pPr>
      <a:lvl3pPr marL="0" marR="0" indent="457200" algn="ctr" defTabSz="584200" rtl="0" latinLnBrk="0">
        <a:lnSpc>
          <a:spcPct val="100000"/>
        </a:lnSpc>
        <a:spcBef>
          <a:spcPts val="0"/>
        </a:spcBef>
        <a:spcAft>
          <a:spcPts val="0"/>
        </a:spcAft>
        <a:buClrTx/>
        <a:buSzTx/>
        <a:buFontTx/>
        <a:buNone/>
        <a:tabLst/>
        <a:defRPr b="0" baseline="0" cap="none" i="0" spc="0" strike="noStrike" sz="8400" u="none">
          <a:ln>
            <a:noFill/>
          </a:ln>
          <a:solidFill>
            <a:srgbClr val="000000"/>
          </a:solidFill>
          <a:uFillTx/>
          <a:latin typeface="+mn-lt"/>
          <a:ea typeface="+mn-ea"/>
          <a:cs typeface="+mn-cs"/>
          <a:sym typeface="Gill Sans"/>
        </a:defRPr>
      </a:lvl3pPr>
      <a:lvl4pPr marL="0" marR="0" indent="685800" algn="ctr" defTabSz="584200" rtl="0" latinLnBrk="0">
        <a:lnSpc>
          <a:spcPct val="100000"/>
        </a:lnSpc>
        <a:spcBef>
          <a:spcPts val="0"/>
        </a:spcBef>
        <a:spcAft>
          <a:spcPts val="0"/>
        </a:spcAft>
        <a:buClrTx/>
        <a:buSzTx/>
        <a:buFontTx/>
        <a:buNone/>
        <a:tabLst/>
        <a:defRPr b="0" baseline="0" cap="none" i="0" spc="0" strike="noStrike" sz="8400" u="none">
          <a:ln>
            <a:noFill/>
          </a:ln>
          <a:solidFill>
            <a:srgbClr val="000000"/>
          </a:solidFill>
          <a:uFillTx/>
          <a:latin typeface="+mn-lt"/>
          <a:ea typeface="+mn-ea"/>
          <a:cs typeface="+mn-cs"/>
          <a:sym typeface="Gill Sans"/>
        </a:defRPr>
      </a:lvl4pPr>
      <a:lvl5pPr marL="0" marR="0" indent="914400" algn="ctr" defTabSz="584200" rtl="0" latinLnBrk="0">
        <a:lnSpc>
          <a:spcPct val="100000"/>
        </a:lnSpc>
        <a:spcBef>
          <a:spcPts val="0"/>
        </a:spcBef>
        <a:spcAft>
          <a:spcPts val="0"/>
        </a:spcAft>
        <a:buClrTx/>
        <a:buSzTx/>
        <a:buFontTx/>
        <a:buNone/>
        <a:tabLst/>
        <a:defRPr b="0" baseline="0" cap="none" i="0" spc="0" strike="noStrike" sz="8400" u="none">
          <a:ln>
            <a:noFill/>
          </a:ln>
          <a:solidFill>
            <a:srgbClr val="000000"/>
          </a:solidFill>
          <a:uFillTx/>
          <a:latin typeface="+mn-lt"/>
          <a:ea typeface="+mn-ea"/>
          <a:cs typeface="+mn-cs"/>
          <a:sym typeface="Gill Sans"/>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8400" u="none">
          <a:ln>
            <a:noFill/>
          </a:ln>
          <a:solidFill>
            <a:srgbClr val="000000"/>
          </a:solidFill>
          <a:uFillTx/>
          <a:latin typeface="+mn-lt"/>
          <a:ea typeface="+mn-ea"/>
          <a:cs typeface="+mn-cs"/>
          <a:sym typeface="Gill Sans"/>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8400" u="none">
          <a:ln>
            <a:noFill/>
          </a:ln>
          <a:solidFill>
            <a:srgbClr val="000000"/>
          </a:solidFill>
          <a:uFillTx/>
          <a:latin typeface="+mn-lt"/>
          <a:ea typeface="+mn-ea"/>
          <a:cs typeface="+mn-cs"/>
          <a:sym typeface="Gill Sans"/>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8400" u="none">
          <a:ln>
            <a:noFill/>
          </a:ln>
          <a:solidFill>
            <a:srgbClr val="000000"/>
          </a:solidFill>
          <a:uFillTx/>
          <a:latin typeface="+mn-lt"/>
          <a:ea typeface="+mn-ea"/>
          <a:cs typeface="+mn-cs"/>
          <a:sym typeface="Gill Sans"/>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8400" u="none">
          <a:ln>
            <a:noFill/>
          </a:ln>
          <a:solidFill>
            <a:srgbClr val="000000"/>
          </a:solidFill>
          <a:uFillTx/>
          <a:latin typeface="+mn-lt"/>
          <a:ea typeface="+mn-ea"/>
          <a:cs typeface="+mn-cs"/>
          <a:sym typeface="Gill Sans"/>
        </a:defRPr>
      </a:lvl9pPr>
    </p:titleStyle>
    <p:bodyStyle>
      <a:lvl1pPr marL="889000" marR="0" indent="-571500" algn="l" defTabSz="584200" rtl="0" latinLnBrk="0">
        <a:lnSpc>
          <a:spcPct val="100000"/>
        </a:lnSpc>
        <a:spcBef>
          <a:spcPts val="4800"/>
        </a:spcBef>
        <a:spcAft>
          <a:spcPts val="0"/>
        </a:spcAft>
        <a:buClrTx/>
        <a:buSzPct val="171000"/>
        <a:buFontTx/>
        <a:buChar char="•"/>
        <a:tabLst/>
        <a:defRPr b="0" baseline="0" cap="none" i="0" spc="0" strike="noStrike" sz="4200" u="none">
          <a:ln>
            <a:noFill/>
          </a:ln>
          <a:solidFill>
            <a:srgbClr val="000000"/>
          </a:solidFill>
          <a:uFillTx/>
          <a:latin typeface="+mn-lt"/>
          <a:ea typeface="+mn-ea"/>
          <a:cs typeface="+mn-cs"/>
          <a:sym typeface="Gill Sans"/>
        </a:defRPr>
      </a:lvl1pPr>
      <a:lvl2pPr marL="1333500" marR="0" indent="-571500" algn="l" defTabSz="584200" rtl="0" latinLnBrk="0">
        <a:lnSpc>
          <a:spcPct val="100000"/>
        </a:lnSpc>
        <a:spcBef>
          <a:spcPts val="4800"/>
        </a:spcBef>
        <a:spcAft>
          <a:spcPts val="0"/>
        </a:spcAft>
        <a:buClrTx/>
        <a:buSzPct val="171000"/>
        <a:buFontTx/>
        <a:buChar char="•"/>
        <a:tabLst/>
        <a:defRPr b="0" baseline="0" cap="none" i="0" spc="0" strike="noStrike" sz="4200" u="none">
          <a:ln>
            <a:noFill/>
          </a:ln>
          <a:solidFill>
            <a:srgbClr val="000000"/>
          </a:solidFill>
          <a:uFillTx/>
          <a:latin typeface="+mn-lt"/>
          <a:ea typeface="+mn-ea"/>
          <a:cs typeface="+mn-cs"/>
          <a:sym typeface="Gill Sans"/>
        </a:defRPr>
      </a:lvl2pPr>
      <a:lvl3pPr marL="1778000" marR="0" indent="-571500" algn="l" defTabSz="584200" rtl="0" latinLnBrk="0">
        <a:lnSpc>
          <a:spcPct val="100000"/>
        </a:lnSpc>
        <a:spcBef>
          <a:spcPts val="4800"/>
        </a:spcBef>
        <a:spcAft>
          <a:spcPts val="0"/>
        </a:spcAft>
        <a:buClrTx/>
        <a:buSzPct val="171000"/>
        <a:buFontTx/>
        <a:buChar char="•"/>
        <a:tabLst/>
        <a:defRPr b="0" baseline="0" cap="none" i="0" spc="0" strike="noStrike" sz="4200" u="none">
          <a:ln>
            <a:noFill/>
          </a:ln>
          <a:solidFill>
            <a:srgbClr val="000000"/>
          </a:solidFill>
          <a:uFillTx/>
          <a:latin typeface="+mn-lt"/>
          <a:ea typeface="+mn-ea"/>
          <a:cs typeface="+mn-cs"/>
          <a:sym typeface="Gill Sans"/>
        </a:defRPr>
      </a:lvl3pPr>
      <a:lvl4pPr marL="2222500" marR="0" indent="-571500" algn="l" defTabSz="584200" rtl="0" latinLnBrk="0">
        <a:lnSpc>
          <a:spcPct val="100000"/>
        </a:lnSpc>
        <a:spcBef>
          <a:spcPts val="4800"/>
        </a:spcBef>
        <a:spcAft>
          <a:spcPts val="0"/>
        </a:spcAft>
        <a:buClrTx/>
        <a:buSzPct val="171000"/>
        <a:buFontTx/>
        <a:buChar char="•"/>
        <a:tabLst/>
        <a:defRPr b="0" baseline="0" cap="none" i="0" spc="0" strike="noStrike" sz="4200" u="none">
          <a:ln>
            <a:noFill/>
          </a:ln>
          <a:solidFill>
            <a:srgbClr val="000000"/>
          </a:solidFill>
          <a:uFillTx/>
          <a:latin typeface="+mn-lt"/>
          <a:ea typeface="+mn-ea"/>
          <a:cs typeface="+mn-cs"/>
          <a:sym typeface="Gill Sans"/>
        </a:defRPr>
      </a:lvl4pPr>
      <a:lvl5pPr marL="2667000" marR="0" indent="-571500" algn="l" defTabSz="584200" rtl="0" latinLnBrk="0">
        <a:lnSpc>
          <a:spcPct val="100000"/>
        </a:lnSpc>
        <a:spcBef>
          <a:spcPts val="4800"/>
        </a:spcBef>
        <a:spcAft>
          <a:spcPts val="0"/>
        </a:spcAft>
        <a:buClrTx/>
        <a:buSzPct val="171000"/>
        <a:buFontTx/>
        <a:buChar char="•"/>
        <a:tabLst/>
        <a:defRPr b="0" baseline="0" cap="none" i="0" spc="0" strike="noStrike" sz="4200" u="none">
          <a:ln>
            <a:noFill/>
          </a:ln>
          <a:solidFill>
            <a:srgbClr val="000000"/>
          </a:solidFill>
          <a:uFillTx/>
          <a:latin typeface="+mn-lt"/>
          <a:ea typeface="+mn-ea"/>
          <a:cs typeface="+mn-cs"/>
          <a:sym typeface="Gill Sans"/>
        </a:defRPr>
      </a:lvl5pPr>
      <a:lvl6pPr marL="3022600" marR="0" indent="-571500" algn="l" defTabSz="584200" rtl="0" latinLnBrk="0">
        <a:lnSpc>
          <a:spcPct val="100000"/>
        </a:lnSpc>
        <a:spcBef>
          <a:spcPts val="4800"/>
        </a:spcBef>
        <a:spcAft>
          <a:spcPts val="0"/>
        </a:spcAft>
        <a:buClrTx/>
        <a:buSzPct val="171000"/>
        <a:buFontTx/>
        <a:buChar char="•"/>
        <a:tabLst/>
        <a:defRPr b="0" baseline="0" cap="none" i="0" spc="0" strike="noStrike" sz="4200" u="none">
          <a:ln>
            <a:noFill/>
          </a:ln>
          <a:solidFill>
            <a:srgbClr val="000000"/>
          </a:solidFill>
          <a:uFillTx/>
          <a:latin typeface="+mn-lt"/>
          <a:ea typeface="+mn-ea"/>
          <a:cs typeface="+mn-cs"/>
          <a:sym typeface="Gill Sans"/>
        </a:defRPr>
      </a:lvl6pPr>
      <a:lvl7pPr marL="3378200" marR="0" indent="-571500" algn="l" defTabSz="584200" rtl="0" latinLnBrk="0">
        <a:lnSpc>
          <a:spcPct val="100000"/>
        </a:lnSpc>
        <a:spcBef>
          <a:spcPts val="4800"/>
        </a:spcBef>
        <a:spcAft>
          <a:spcPts val="0"/>
        </a:spcAft>
        <a:buClrTx/>
        <a:buSzPct val="171000"/>
        <a:buFontTx/>
        <a:buChar char="•"/>
        <a:tabLst/>
        <a:defRPr b="0" baseline="0" cap="none" i="0" spc="0" strike="noStrike" sz="4200" u="none">
          <a:ln>
            <a:noFill/>
          </a:ln>
          <a:solidFill>
            <a:srgbClr val="000000"/>
          </a:solidFill>
          <a:uFillTx/>
          <a:latin typeface="+mn-lt"/>
          <a:ea typeface="+mn-ea"/>
          <a:cs typeface="+mn-cs"/>
          <a:sym typeface="Gill Sans"/>
        </a:defRPr>
      </a:lvl7pPr>
      <a:lvl8pPr marL="3733800" marR="0" indent="-571500" algn="l" defTabSz="584200" rtl="0" latinLnBrk="0">
        <a:lnSpc>
          <a:spcPct val="100000"/>
        </a:lnSpc>
        <a:spcBef>
          <a:spcPts val="4800"/>
        </a:spcBef>
        <a:spcAft>
          <a:spcPts val="0"/>
        </a:spcAft>
        <a:buClrTx/>
        <a:buSzPct val="171000"/>
        <a:buFontTx/>
        <a:buChar char="•"/>
        <a:tabLst/>
        <a:defRPr b="0" baseline="0" cap="none" i="0" spc="0" strike="noStrike" sz="4200" u="none">
          <a:ln>
            <a:noFill/>
          </a:ln>
          <a:solidFill>
            <a:srgbClr val="000000"/>
          </a:solidFill>
          <a:uFillTx/>
          <a:latin typeface="+mn-lt"/>
          <a:ea typeface="+mn-ea"/>
          <a:cs typeface="+mn-cs"/>
          <a:sym typeface="Gill Sans"/>
        </a:defRPr>
      </a:lvl8pPr>
      <a:lvl9pPr marL="4089400" marR="0" indent="-571500" algn="l" defTabSz="584200" rtl="0" latinLnBrk="0">
        <a:lnSpc>
          <a:spcPct val="100000"/>
        </a:lnSpc>
        <a:spcBef>
          <a:spcPts val="4800"/>
        </a:spcBef>
        <a:spcAft>
          <a:spcPts val="0"/>
        </a:spcAft>
        <a:buClrTx/>
        <a:buSzPct val="171000"/>
        <a:buFontTx/>
        <a:buChar char="•"/>
        <a:tabLst/>
        <a:defRPr b="0" baseline="0" cap="none" i="0" spc="0" strike="noStrike" sz="4200" u="none">
          <a:ln>
            <a:noFill/>
          </a:ln>
          <a:solidFill>
            <a:srgbClr val="000000"/>
          </a:solidFill>
          <a:uFillTx/>
          <a:latin typeface="+mn-lt"/>
          <a:ea typeface="+mn-ea"/>
          <a:cs typeface="+mn-cs"/>
          <a:sym typeface="Gill Sans"/>
        </a:defRPr>
      </a:lvl9pPr>
    </p:bodyStyle>
    <p:otherStyle>
      <a:lvl1pPr marL="0" marR="0" indent="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a:defRPr>
      </a:lvl1pPr>
      <a:lvl2pPr marL="0" marR="0" indent="2286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a:defRPr>
      </a:lvl2pPr>
      <a:lvl3pPr marL="0" marR="0" indent="4572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a:defRPr>
      </a:lvl3pPr>
      <a:lvl4pPr marL="0" marR="0" indent="6858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a:defRPr>
      </a:lvl4pPr>
      <a:lvl5pPr marL="0" marR="0" indent="9144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a:defRPr>
      </a:lvl5pPr>
      <a:lvl6pPr marL="0" marR="0" indent="11430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a:defRPr>
      </a:lvl6pPr>
      <a:lvl7pPr marL="0" marR="0" indent="13716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a:defRPr>
      </a:lvl7pPr>
      <a:lvl8pPr marL="0" marR="0" indent="16002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a:defRPr>
      </a:lvl8pPr>
      <a:lvl9pPr marL="0" marR="0" indent="18288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jpe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jpe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4.jpe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4.jpe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jpe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jpeg"/></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5.jpeg"/></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5.jpeg"/></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6.jpeg"/></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6.jpeg"/></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6.jpeg"/><Relationship Id="rId3" Type="http://schemas.openxmlformats.org/officeDocument/2006/relationships/image" Target="../media/image1.jpeg"/></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7.jpe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7.jpeg"/></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jpeg"/></Relationships>

</file>

<file path=ppt/slides/_rels/slide33.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jpeg"/></Relationships>

</file>

<file path=ppt/slides/_rels/slide34.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8.jpeg"/></Relationships>

</file>

<file path=ppt/slides/_rels/slide36.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8.jpeg"/></Relationships>

</file>

<file path=ppt/slides/_rels/slide37.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4.jpeg"/><Relationship Id="rId3" Type="http://schemas.openxmlformats.org/officeDocument/2006/relationships/image" Target="../media/image8.jpeg"/></Relationships>

</file>

<file path=ppt/slides/_rels/slide38.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jpe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jpe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jpe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7" name="Mnemonic Similarity Objects"/>
          <p:cNvSpPr txBox="1"/>
          <p:nvPr>
            <p:ph type="title"/>
          </p:nvPr>
        </p:nvSpPr>
        <p:spPr>
          <a:prstGeom prst="rect">
            <a:avLst/>
          </a:prstGeom>
        </p:spPr>
        <p:txBody>
          <a:bodyPr/>
          <a:lstStyle/>
          <a:p>
            <a:pPr/>
            <a:r>
              <a:t>Mnemonic Similarity</a:t>
            </a:r>
          </a:p>
          <a:p>
            <a:pPr/>
            <a:r>
              <a:t>Objects</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56" name="183b.jpg" descr="183b.jpg"/>
          <p:cNvPicPr>
            <a:picLocks noChangeAspect="1"/>
          </p:cNvPicPr>
          <p:nvPr/>
        </p:nvPicPr>
        <p:blipFill>
          <a:blip r:embed="rId2">
            <a:extLst/>
          </a:blip>
          <a:stretch>
            <a:fillRect/>
          </a:stretch>
        </p:blipFill>
        <p:spPr>
          <a:xfrm>
            <a:off x="3962400" y="3365500"/>
            <a:ext cx="5067300" cy="3022600"/>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58" name="183b.jpg" descr="183b.jpg"/>
          <p:cNvPicPr>
            <a:picLocks noChangeAspect="1"/>
          </p:cNvPicPr>
          <p:nvPr/>
        </p:nvPicPr>
        <p:blipFill>
          <a:blip r:embed="rId2">
            <a:extLst/>
          </a:blip>
          <a:stretch>
            <a:fillRect/>
          </a:stretch>
        </p:blipFill>
        <p:spPr>
          <a:xfrm>
            <a:off x="3962400" y="3365500"/>
            <a:ext cx="5067300" cy="3022600"/>
          </a:xfrm>
          <a:prstGeom prst="rect">
            <a:avLst/>
          </a:prstGeom>
          <a:ln w="12700">
            <a:miter lim="400000"/>
          </a:ln>
        </p:spPr>
      </p:pic>
      <p:sp>
        <p:nvSpPr>
          <p:cNvPr id="159" name="Indoor"/>
          <p:cNvSpPr/>
          <p:nvPr/>
        </p:nvSpPr>
        <p:spPr>
          <a:xfrm>
            <a:off x="5704123" y="7581899"/>
            <a:ext cx="1586099" cy="723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Indoor</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62" name="210a.jpg" descr="210a.jpg"/>
          <p:cNvPicPr>
            <a:picLocks noChangeAspect="1"/>
          </p:cNvPicPr>
          <p:nvPr/>
        </p:nvPicPr>
        <p:blipFill>
          <a:blip r:embed="rId2">
            <a:extLst/>
          </a:blip>
          <a:stretch>
            <a:fillRect/>
          </a:stretch>
        </p:blipFill>
        <p:spPr>
          <a:xfrm>
            <a:off x="3568700" y="1866900"/>
            <a:ext cx="6007100" cy="6007100"/>
          </a:xfrm>
          <a:prstGeom prst="rect">
            <a:avLst/>
          </a:prstGeom>
          <a:ln w="12700">
            <a:miter lim="400000"/>
          </a:ln>
        </p:spPr>
      </p:pic>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64" name="210a.jpg" descr="210a.jpg"/>
          <p:cNvPicPr>
            <a:picLocks noChangeAspect="1"/>
          </p:cNvPicPr>
          <p:nvPr/>
        </p:nvPicPr>
        <p:blipFill>
          <a:blip r:embed="rId2">
            <a:extLst/>
          </a:blip>
          <a:stretch>
            <a:fillRect/>
          </a:stretch>
        </p:blipFill>
        <p:spPr>
          <a:xfrm>
            <a:off x="3568700" y="1866900"/>
            <a:ext cx="6007100" cy="6007100"/>
          </a:xfrm>
          <a:prstGeom prst="rect">
            <a:avLst/>
          </a:prstGeom>
          <a:ln w="12700">
            <a:miter lim="400000"/>
          </a:ln>
        </p:spPr>
      </p:pic>
      <p:sp>
        <p:nvSpPr>
          <p:cNvPr id="165" name="Indoor"/>
          <p:cNvSpPr/>
          <p:nvPr/>
        </p:nvSpPr>
        <p:spPr>
          <a:xfrm>
            <a:off x="5704123" y="7581899"/>
            <a:ext cx="1586099" cy="723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Indoor</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8" name="Now for the SURE OLD, PROBABLY OLD,…"/>
          <p:cNvSpPr/>
          <p:nvPr/>
        </p:nvSpPr>
        <p:spPr>
          <a:xfrm>
            <a:off x="1122" y="4197350"/>
            <a:ext cx="12992101" cy="1346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Now for the </a:t>
            </a:r>
            <a:r>
              <a:rPr>
                <a:solidFill>
                  <a:srgbClr val="011993"/>
                </a:solidFill>
              </a:rPr>
              <a:t>SURE OLD</a:t>
            </a:r>
            <a:r>
              <a:t>, </a:t>
            </a:r>
            <a:r>
              <a:rPr>
                <a:solidFill>
                  <a:srgbClr val="008F00"/>
                </a:solidFill>
              </a:rPr>
              <a:t>PROBABLY OLD</a:t>
            </a:r>
            <a:r>
              <a:t>, </a:t>
            </a:r>
          </a:p>
          <a:p>
            <a:pPr/>
            <a:r>
              <a:rPr>
                <a:solidFill>
                  <a:srgbClr val="FF2600"/>
                </a:solidFill>
              </a:rPr>
              <a:t>PROBABLY NEW</a:t>
            </a:r>
            <a:r>
              <a:t>, </a:t>
            </a:r>
            <a:r>
              <a:rPr>
                <a:solidFill>
                  <a:schemeClr val="accent4">
                    <a:hueOff val="-1081314"/>
                    <a:satOff val="4338"/>
                    <a:lumOff val="-8931"/>
                  </a:schemeClr>
                </a:solidFill>
              </a:rPr>
              <a:t>SURE NEW</a:t>
            </a:r>
            <a:r>
              <a:t> task....</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71" name="203b.jpg" descr="203b.jpg"/>
          <p:cNvPicPr>
            <a:picLocks noChangeAspect="1"/>
          </p:cNvPicPr>
          <p:nvPr/>
        </p:nvPicPr>
        <p:blipFill>
          <a:blip r:embed="rId2">
            <a:extLst/>
          </a:blip>
          <a:stretch>
            <a:fillRect/>
          </a:stretch>
        </p:blipFill>
        <p:spPr>
          <a:xfrm>
            <a:off x="3898900" y="2273300"/>
            <a:ext cx="5207001" cy="5207001"/>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9" name="Now, I am going to test your memory for those items that you just viewed.  For each item, you need to indicate if you are SURE that the item is OLD (C), if the item is PROBABLY OLD (V), if the item is PROBABLY NEW (B), or if you are SURE that the item is NEW (N).…"/>
          <p:cNvSpPr/>
          <p:nvPr/>
        </p:nvSpPr>
        <p:spPr>
          <a:xfrm>
            <a:off x="1122" y="774700"/>
            <a:ext cx="12992101" cy="8191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Now, I am going to test your memory for those items that you just viewed.  For each item, you need to indicate if you are </a:t>
            </a:r>
            <a:r>
              <a:rPr>
                <a:solidFill>
                  <a:srgbClr val="011993"/>
                </a:solidFill>
              </a:rPr>
              <a:t>SURE that the item is OLD (C)</a:t>
            </a:r>
            <a:r>
              <a:t>, if the item is </a:t>
            </a:r>
            <a:r>
              <a:rPr>
                <a:solidFill>
                  <a:srgbClr val="008F00"/>
                </a:solidFill>
              </a:rPr>
              <a:t>PROBABLY OLD (V)</a:t>
            </a:r>
            <a:r>
              <a:t>, if the item is </a:t>
            </a:r>
            <a:r>
              <a:rPr>
                <a:solidFill>
                  <a:srgbClr val="FF2600"/>
                </a:solidFill>
              </a:rPr>
              <a:t>PROBABLY NEW (B)</a:t>
            </a:r>
            <a:r>
              <a:t>, or if you are </a:t>
            </a:r>
            <a:r>
              <a:rPr>
                <a:solidFill>
                  <a:schemeClr val="accent4">
                    <a:hueOff val="-1081314"/>
                    <a:satOff val="4338"/>
                    <a:lumOff val="-8931"/>
                  </a:schemeClr>
                </a:solidFill>
              </a:rPr>
              <a:t>SURE that the item is NEW (N)</a:t>
            </a:r>
            <a:r>
              <a:t>.</a:t>
            </a:r>
          </a:p>
          <a:p>
            <a:pPr/>
          </a:p>
          <a:p>
            <a:pPr/>
            <a:r>
              <a:t>OLD refers to an item that you just saw, NEW refers to an item that you have not seen within the context of the experiment, even if it’s SIMILAR to an item that you just saw but </a:t>
            </a:r>
            <a:r>
              <a:rPr i="1"/>
              <a:t>not exactly the same</a:t>
            </a:r>
            <a:r>
              <a:t>.</a:t>
            </a:r>
          </a:p>
          <a:p>
            <a:pPr/>
          </a:p>
          <a:p>
            <a:pPr/>
            <a:r>
              <a:t>Before you begin, I am going to show you a brief demonstration to give you a feel for the task.</a:t>
            </a:r>
          </a:p>
        </p:txBody>
      </p:sp>
    </p:spTree>
  </p:cSld>
  <p:clrMapOvr>
    <a:masterClrMapping/>
  </p:clrMapOvr>
  <p:transition xmlns:p14="http://schemas.microsoft.com/office/powerpoint/2010/main" spd="fast" advClick="1"/>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73" name="203b.jpg" descr="203b.jpg"/>
          <p:cNvPicPr>
            <a:picLocks noChangeAspect="1"/>
          </p:cNvPicPr>
          <p:nvPr/>
        </p:nvPicPr>
        <p:blipFill>
          <a:blip r:embed="rId2">
            <a:extLst/>
          </a:blip>
          <a:stretch>
            <a:fillRect/>
          </a:stretch>
        </p:blipFill>
        <p:spPr>
          <a:xfrm>
            <a:off x="3898900" y="2273300"/>
            <a:ext cx="5207001" cy="5207001"/>
          </a:xfrm>
          <a:prstGeom prst="rect">
            <a:avLst/>
          </a:prstGeom>
          <a:ln w="12700">
            <a:miter lim="400000"/>
          </a:ln>
        </p:spPr>
      </p:pic>
      <p:sp>
        <p:nvSpPr>
          <p:cNvPr id="174" name="Sure Old (c)"/>
          <p:cNvSpPr/>
          <p:nvPr/>
        </p:nvSpPr>
        <p:spPr>
          <a:xfrm>
            <a:off x="5105089" y="7581900"/>
            <a:ext cx="2784166"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Sure Old (c)</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77" name="201a.jpg" descr="201a.jpg"/>
          <p:cNvPicPr>
            <a:picLocks noChangeAspect="1"/>
          </p:cNvPicPr>
          <p:nvPr/>
        </p:nvPicPr>
        <p:blipFill>
          <a:blip r:embed="rId2">
            <a:extLst/>
          </a:blip>
          <a:stretch>
            <a:fillRect/>
          </a:stretch>
        </p:blipFill>
        <p:spPr>
          <a:xfrm>
            <a:off x="4318000" y="2959100"/>
            <a:ext cx="4368800" cy="3848100"/>
          </a:xfrm>
          <a:prstGeom prst="rect">
            <a:avLst/>
          </a:prstGeom>
          <a:ln w="12700">
            <a:miter lim="400000"/>
          </a:ln>
        </p:spPr>
      </p:pic>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79" name="201a.jpg" descr="201a.jpg"/>
          <p:cNvPicPr>
            <a:picLocks noChangeAspect="1"/>
          </p:cNvPicPr>
          <p:nvPr/>
        </p:nvPicPr>
        <p:blipFill>
          <a:blip r:embed="rId2">
            <a:extLst/>
          </a:blip>
          <a:stretch>
            <a:fillRect/>
          </a:stretch>
        </p:blipFill>
        <p:spPr>
          <a:xfrm>
            <a:off x="4318000" y="2959100"/>
            <a:ext cx="4368800" cy="3848100"/>
          </a:xfrm>
          <a:prstGeom prst="rect">
            <a:avLst/>
          </a:prstGeom>
          <a:ln w="12700">
            <a:miter lim="400000"/>
          </a:ln>
        </p:spPr>
      </p:pic>
      <p:sp>
        <p:nvSpPr>
          <p:cNvPr id="180" name="Probably New (b)"/>
          <p:cNvSpPr/>
          <p:nvPr/>
        </p:nvSpPr>
        <p:spPr>
          <a:xfrm>
            <a:off x="4527022" y="7581900"/>
            <a:ext cx="3940300"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Probably New (b)</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83" name="200a.jpg" descr="200a.jpg"/>
          <p:cNvPicPr>
            <a:picLocks noChangeAspect="1"/>
          </p:cNvPicPr>
          <p:nvPr/>
        </p:nvPicPr>
        <p:blipFill>
          <a:blip r:embed="rId2">
            <a:extLst/>
          </a:blip>
          <a:stretch>
            <a:fillRect/>
          </a:stretch>
        </p:blipFill>
        <p:spPr>
          <a:xfrm>
            <a:off x="4279900" y="2654300"/>
            <a:ext cx="4445000" cy="4445000"/>
          </a:xfrm>
          <a:prstGeom prst="rect">
            <a:avLst/>
          </a:prstGeom>
          <a:ln w="12700">
            <a:miter lim="400000"/>
          </a:ln>
        </p:spPr>
      </p:pic>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85" name="200a.jpg" descr="200a.jpg"/>
          <p:cNvPicPr>
            <a:picLocks noChangeAspect="1"/>
          </p:cNvPicPr>
          <p:nvPr/>
        </p:nvPicPr>
        <p:blipFill>
          <a:blip r:embed="rId2">
            <a:extLst/>
          </a:blip>
          <a:stretch>
            <a:fillRect/>
          </a:stretch>
        </p:blipFill>
        <p:spPr>
          <a:xfrm>
            <a:off x="4279900" y="2654300"/>
            <a:ext cx="4445000" cy="4445000"/>
          </a:xfrm>
          <a:prstGeom prst="rect">
            <a:avLst/>
          </a:prstGeom>
          <a:ln w="12700">
            <a:miter lim="400000"/>
          </a:ln>
        </p:spPr>
      </p:pic>
      <p:sp>
        <p:nvSpPr>
          <p:cNvPr id="186" name="Sure New (n)"/>
          <p:cNvSpPr/>
          <p:nvPr/>
        </p:nvSpPr>
        <p:spPr>
          <a:xfrm>
            <a:off x="4978772" y="7581900"/>
            <a:ext cx="3036801"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Sure New (n)</a:t>
            </a: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88" name="200a.jpg" descr="200a.jpg"/>
          <p:cNvPicPr>
            <a:picLocks noChangeAspect="1"/>
          </p:cNvPicPr>
          <p:nvPr/>
        </p:nvPicPr>
        <p:blipFill>
          <a:blip r:embed="rId2">
            <a:extLst/>
          </a:blip>
          <a:stretch>
            <a:fillRect/>
          </a:stretch>
        </p:blipFill>
        <p:spPr>
          <a:xfrm>
            <a:off x="7175500" y="2654300"/>
            <a:ext cx="4445000" cy="4445000"/>
          </a:xfrm>
          <a:prstGeom prst="rect">
            <a:avLst/>
          </a:prstGeom>
          <a:ln w="12700">
            <a:miter lim="400000"/>
          </a:ln>
        </p:spPr>
      </p:pic>
      <p:pic>
        <p:nvPicPr>
          <p:cNvPr id="189" name="200b.jpg" descr="200b.jpg"/>
          <p:cNvPicPr>
            <a:picLocks noChangeAspect="1"/>
          </p:cNvPicPr>
          <p:nvPr/>
        </p:nvPicPr>
        <p:blipFill>
          <a:blip r:embed="rId3">
            <a:extLst/>
          </a:blip>
          <a:stretch>
            <a:fillRect/>
          </a:stretch>
        </p:blipFill>
        <p:spPr>
          <a:xfrm>
            <a:off x="1219200" y="2654300"/>
            <a:ext cx="4445000" cy="4445000"/>
          </a:xfrm>
          <a:prstGeom prst="rect">
            <a:avLst/>
          </a:prstGeom>
          <a:ln w="12700">
            <a:miter lim="400000"/>
          </a:ln>
        </p:spPr>
      </p:pic>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92" name="205a.jpg" descr="205a.jpg"/>
          <p:cNvPicPr>
            <a:picLocks noChangeAspect="1"/>
          </p:cNvPicPr>
          <p:nvPr/>
        </p:nvPicPr>
        <p:blipFill>
          <a:blip r:embed="rId2">
            <a:extLst/>
          </a:blip>
          <a:stretch>
            <a:fillRect/>
          </a:stretch>
        </p:blipFill>
        <p:spPr>
          <a:xfrm>
            <a:off x="4025900" y="2400300"/>
            <a:ext cx="4965701" cy="4965701"/>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1" name="First, let’s view some items as if they were in the…"/>
          <p:cNvSpPr/>
          <p:nvPr/>
        </p:nvSpPr>
        <p:spPr>
          <a:xfrm>
            <a:off x="1122" y="4197350"/>
            <a:ext cx="12992101" cy="1346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First, let’s view some items as if they were in the</a:t>
            </a:r>
          </a:p>
          <a:p>
            <a:pPr/>
            <a:r>
              <a:t>INDOOR/OUTDOOR task.</a:t>
            </a:r>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94" name="205a.jpg" descr="205a.jpg"/>
          <p:cNvPicPr>
            <a:picLocks noChangeAspect="1"/>
          </p:cNvPicPr>
          <p:nvPr/>
        </p:nvPicPr>
        <p:blipFill>
          <a:blip r:embed="rId2">
            <a:extLst/>
          </a:blip>
          <a:stretch>
            <a:fillRect/>
          </a:stretch>
        </p:blipFill>
        <p:spPr>
          <a:xfrm>
            <a:off x="4025900" y="2400300"/>
            <a:ext cx="4965701" cy="4965701"/>
          </a:xfrm>
          <a:prstGeom prst="rect">
            <a:avLst/>
          </a:prstGeom>
          <a:ln w="12700">
            <a:miter lim="400000"/>
          </a:ln>
        </p:spPr>
      </p:pic>
      <p:sp>
        <p:nvSpPr>
          <p:cNvPr id="195" name="Sure New (n)"/>
          <p:cNvSpPr/>
          <p:nvPr/>
        </p:nvSpPr>
        <p:spPr>
          <a:xfrm>
            <a:off x="4978772" y="7581900"/>
            <a:ext cx="3036801"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Sure New (n)</a:t>
            </a:r>
          </a:p>
        </p:txBody>
      </p:sp>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98" name="183b.jpg" descr="183b.jpg"/>
          <p:cNvPicPr>
            <a:picLocks noChangeAspect="1"/>
          </p:cNvPicPr>
          <p:nvPr/>
        </p:nvPicPr>
        <p:blipFill>
          <a:blip r:embed="rId2">
            <a:extLst/>
          </a:blip>
          <a:stretch>
            <a:fillRect/>
          </a:stretch>
        </p:blipFill>
        <p:spPr>
          <a:xfrm>
            <a:off x="3975100" y="3365500"/>
            <a:ext cx="5067300" cy="3022600"/>
          </a:xfrm>
          <a:prstGeom prst="rect">
            <a:avLst/>
          </a:prstGeom>
          <a:ln w="12700">
            <a:miter lim="400000"/>
          </a:ln>
        </p:spPr>
      </p:pic>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00" name="183b.jpg" descr="183b.jpg"/>
          <p:cNvPicPr>
            <a:picLocks noChangeAspect="1"/>
          </p:cNvPicPr>
          <p:nvPr/>
        </p:nvPicPr>
        <p:blipFill>
          <a:blip r:embed="rId2">
            <a:extLst/>
          </a:blip>
          <a:stretch>
            <a:fillRect/>
          </a:stretch>
        </p:blipFill>
        <p:spPr>
          <a:xfrm>
            <a:off x="3975100" y="3365500"/>
            <a:ext cx="5067300" cy="3022600"/>
          </a:xfrm>
          <a:prstGeom prst="rect">
            <a:avLst/>
          </a:prstGeom>
          <a:ln w="12700">
            <a:miter lim="400000"/>
          </a:ln>
        </p:spPr>
      </p:pic>
      <p:sp>
        <p:nvSpPr>
          <p:cNvPr id="201" name="Probably Old (v)"/>
          <p:cNvSpPr/>
          <p:nvPr/>
        </p:nvSpPr>
        <p:spPr>
          <a:xfrm>
            <a:off x="4653340" y="7581900"/>
            <a:ext cx="3687665"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Probably Old (v)</a:t>
            </a:r>
          </a:p>
        </p:txBody>
      </p:sp>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04" name="210b.jpg" descr="210b.jpg"/>
          <p:cNvPicPr>
            <a:picLocks noChangeAspect="1"/>
          </p:cNvPicPr>
          <p:nvPr/>
        </p:nvPicPr>
        <p:blipFill>
          <a:blip r:embed="rId2">
            <a:extLst/>
          </a:blip>
          <a:stretch>
            <a:fillRect/>
          </a:stretch>
        </p:blipFill>
        <p:spPr>
          <a:xfrm>
            <a:off x="3327400" y="1701800"/>
            <a:ext cx="6350000" cy="6350000"/>
          </a:xfrm>
          <a:prstGeom prst="rect">
            <a:avLst/>
          </a:prstGeom>
          <a:ln w="12700">
            <a:miter lim="400000"/>
          </a:ln>
        </p:spPr>
      </p:pic>
    </p:spTree>
  </p:cSld>
  <p:clrMapOvr>
    <a:masterClrMapping/>
  </p:clrMapOvr>
  <p:transition xmlns:p14="http://schemas.microsoft.com/office/powerpoint/2010/main" spd="med" advClick="1"/>
</p:sld>
</file>

<file path=ppt/slides/slide3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06" name="210b.jpg" descr="210b.jpg"/>
          <p:cNvPicPr>
            <a:picLocks noChangeAspect="1"/>
          </p:cNvPicPr>
          <p:nvPr/>
        </p:nvPicPr>
        <p:blipFill>
          <a:blip r:embed="rId2">
            <a:extLst/>
          </a:blip>
          <a:stretch>
            <a:fillRect/>
          </a:stretch>
        </p:blipFill>
        <p:spPr>
          <a:xfrm>
            <a:off x="3327400" y="1701800"/>
            <a:ext cx="6350000" cy="6350000"/>
          </a:xfrm>
          <a:prstGeom prst="rect">
            <a:avLst/>
          </a:prstGeom>
          <a:ln w="12700">
            <a:miter lim="400000"/>
          </a:ln>
        </p:spPr>
      </p:pic>
      <p:sp>
        <p:nvSpPr>
          <p:cNvPr id="207" name="Probably New (b)"/>
          <p:cNvSpPr/>
          <p:nvPr/>
        </p:nvSpPr>
        <p:spPr>
          <a:xfrm>
            <a:off x="4527022" y="7581900"/>
            <a:ext cx="3940300"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Probably New (b)</a:t>
            </a:r>
          </a:p>
        </p:txBody>
      </p:sp>
    </p:spTree>
  </p:cSld>
  <p:clrMapOvr>
    <a:masterClrMapping/>
  </p:clrMapOvr>
  <p:transition xmlns:p14="http://schemas.microsoft.com/office/powerpoint/2010/main" spd="med" advClick="1"/>
</p:sld>
</file>

<file path=ppt/slides/slide3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09" name="210a.jpg" descr="210a.jpg"/>
          <p:cNvPicPr>
            <a:picLocks noChangeAspect="1"/>
          </p:cNvPicPr>
          <p:nvPr/>
        </p:nvPicPr>
        <p:blipFill>
          <a:blip r:embed="rId2">
            <a:extLst/>
          </a:blip>
          <a:stretch>
            <a:fillRect/>
          </a:stretch>
        </p:blipFill>
        <p:spPr>
          <a:xfrm>
            <a:off x="317500" y="1701800"/>
            <a:ext cx="6350000" cy="6350000"/>
          </a:xfrm>
          <a:prstGeom prst="rect">
            <a:avLst/>
          </a:prstGeom>
          <a:ln w="12700">
            <a:miter lim="400000"/>
          </a:ln>
        </p:spPr>
      </p:pic>
      <p:pic>
        <p:nvPicPr>
          <p:cNvPr id="210" name="210b.jpg" descr="210b.jpg"/>
          <p:cNvPicPr>
            <a:picLocks noChangeAspect="1"/>
          </p:cNvPicPr>
          <p:nvPr/>
        </p:nvPicPr>
        <p:blipFill>
          <a:blip r:embed="rId3">
            <a:extLst/>
          </a:blip>
          <a:stretch>
            <a:fillRect/>
          </a:stretch>
        </p:blipFill>
        <p:spPr>
          <a:xfrm>
            <a:off x="6743700" y="1930400"/>
            <a:ext cx="6045201" cy="6045201"/>
          </a:xfrm>
          <a:prstGeom prst="rect">
            <a:avLst/>
          </a:prstGeom>
          <a:ln w="12700">
            <a:miter lim="400000"/>
          </a:ln>
        </p:spPr>
      </p:pic>
    </p:spTree>
  </p:cSld>
  <p:clrMapOvr>
    <a:masterClrMapping/>
  </p:clrMapOvr>
  <p:transition xmlns:p14="http://schemas.microsoft.com/office/powerpoint/2010/main" spd="med" advClick="1"/>
</p:sld>
</file>

<file path=ppt/slides/slide3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Tree>
  </p:cSld>
  <p:clrMapOvr>
    <a:masterClrMapping/>
  </p:clrMapOvr>
  <p:transition xmlns:p14="http://schemas.microsoft.com/office/powerpoint/2010/main" spd="med" advClick="1"/>
</p:sld>
</file>

<file path=ppt/slides/slide3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3" name="Now it’s your turn.…"/>
          <p:cNvSpPr/>
          <p:nvPr/>
        </p:nvSpPr>
        <p:spPr>
          <a:xfrm>
            <a:off x="1122" y="2641600"/>
            <a:ext cx="12992101" cy="44577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Now it’s your turn.</a:t>
            </a:r>
          </a:p>
          <a:p>
            <a:pPr/>
          </a:p>
          <a:p>
            <a:pPr/>
            <a:r>
              <a:t>For each item, you need to indicate if you are </a:t>
            </a:r>
            <a:r>
              <a:rPr>
                <a:solidFill>
                  <a:srgbClr val="011993"/>
                </a:solidFill>
              </a:rPr>
              <a:t>SURE the item is OLD (C)</a:t>
            </a:r>
            <a:r>
              <a:t>, if the item is </a:t>
            </a:r>
            <a:r>
              <a:rPr>
                <a:solidFill>
                  <a:srgbClr val="008F00"/>
                </a:solidFill>
              </a:rPr>
              <a:t>PROBABLY OLD (V)</a:t>
            </a:r>
            <a:r>
              <a:t>, if the item is </a:t>
            </a:r>
            <a:r>
              <a:rPr>
                <a:solidFill>
                  <a:srgbClr val="FF2600"/>
                </a:solidFill>
              </a:rPr>
              <a:t>PROBABLY NEW (B)</a:t>
            </a:r>
            <a:r>
              <a:t>, or if you are </a:t>
            </a:r>
            <a:r>
              <a:rPr>
                <a:solidFill>
                  <a:schemeClr val="accent4">
                    <a:hueOff val="-1081314"/>
                    <a:satOff val="4338"/>
                    <a:lumOff val="-8931"/>
                  </a:schemeClr>
                </a:solidFill>
              </a:rPr>
              <a:t>SURE the item is NEW (N)</a:t>
            </a:r>
            <a:r>
              <a:t>.</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Tree>
  </p:cSld>
  <p:clrMapOvr>
    <a:masterClrMapping/>
  </p:clrMapOvr>
  <p:transition xmlns:p14="http://schemas.microsoft.com/office/powerpoint/2010/main" spd="med" advClick="1"/>
</p:sld>
</file>

<file path=ppt/slides/slide4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Tree>
  </p:cSld>
  <p:clrMapOvr>
    <a:masterClrMapping/>
  </p:clrMapOvr>
  <p:transition xmlns:p14="http://schemas.microsoft.com/office/powerpoint/2010/main" spd="med" advClick="1"/>
</p:sld>
</file>

<file path=ppt/slides/slide4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44" name="200b.jpg" descr="200b.jpg"/>
          <p:cNvPicPr>
            <a:picLocks noChangeAspect="1"/>
          </p:cNvPicPr>
          <p:nvPr/>
        </p:nvPicPr>
        <p:blipFill>
          <a:blip r:embed="rId2">
            <a:extLst/>
          </a:blip>
          <a:stretch>
            <a:fillRect/>
          </a:stretch>
        </p:blipFill>
        <p:spPr>
          <a:xfrm>
            <a:off x="4279900" y="2654300"/>
            <a:ext cx="4445000" cy="4445000"/>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46" name="200b.jpg" descr="200b.jpg"/>
          <p:cNvPicPr>
            <a:picLocks noChangeAspect="1"/>
          </p:cNvPicPr>
          <p:nvPr/>
        </p:nvPicPr>
        <p:blipFill>
          <a:blip r:embed="rId2">
            <a:extLst/>
          </a:blip>
          <a:stretch>
            <a:fillRect/>
          </a:stretch>
        </p:blipFill>
        <p:spPr>
          <a:xfrm>
            <a:off x="4279900" y="2654300"/>
            <a:ext cx="4445000" cy="4445000"/>
          </a:xfrm>
          <a:prstGeom prst="rect">
            <a:avLst/>
          </a:prstGeom>
          <a:ln w="12700">
            <a:miter lim="400000"/>
          </a:ln>
        </p:spPr>
      </p:pic>
      <p:sp>
        <p:nvSpPr>
          <p:cNvPr id="147" name="Indoor"/>
          <p:cNvSpPr/>
          <p:nvPr/>
        </p:nvSpPr>
        <p:spPr>
          <a:xfrm>
            <a:off x="5704123" y="7581899"/>
            <a:ext cx="1586099" cy="723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Indoor</a:t>
            </a:r>
          </a:p>
        </p:txBody>
      </p:sp>
    </p:spTree>
  </p:cSld>
  <p:clrMapOvr>
    <a:masterClrMapping/>
  </p:clrMapOvr>
  <p:transition xmlns:p14="http://schemas.microsoft.com/office/powerpoint/2010/main" spd="fast"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Tree>
  </p:cSld>
  <p:clrMapOvr>
    <a:masterClrMapping/>
  </p:clrMapOvr>
  <p:transition xmlns:p14="http://schemas.microsoft.com/office/powerpoint/2010/main" spd="fast"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50" name="203b.jpg" descr="203b.jpg"/>
          <p:cNvPicPr>
            <a:picLocks noChangeAspect="1"/>
          </p:cNvPicPr>
          <p:nvPr/>
        </p:nvPicPr>
        <p:blipFill>
          <a:blip r:embed="rId2">
            <a:extLst/>
          </a:blip>
          <a:stretch>
            <a:fillRect/>
          </a:stretch>
        </p:blipFill>
        <p:spPr>
          <a:xfrm>
            <a:off x="3898900" y="2273300"/>
            <a:ext cx="5207001" cy="5207001"/>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52" name="203b.jpg" descr="203b.jpg"/>
          <p:cNvPicPr>
            <a:picLocks noChangeAspect="1"/>
          </p:cNvPicPr>
          <p:nvPr/>
        </p:nvPicPr>
        <p:blipFill>
          <a:blip r:embed="rId2">
            <a:extLst/>
          </a:blip>
          <a:stretch>
            <a:fillRect/>
          </a:stretch>
        </p:blipFill>
        <p:spPr>
          <a:xfrm>
            <a:off x="3898900" y="2273300"/>
            <a:ext cx="5207001" cy="5207001"/>
          </a:xfrm>
          <a:prstGeom prst="rect">
            <a:avLst/>
          </a:prstGeom>
          <a:ln w="12700">
            <a:miter lim="400000"/>
          </a:ln>
        </p:spPr>
      </p:pic>
      <p:sp>
        <p:nvSpPr>
          <p:cNvPr id="153" name="Outdoor"/>
          <p:cNvSpPr/>
          <p:nvPr/>
        </p:nvSpPr>
        <p:spPr>
          <a:xfrm>
            <a:off x="5462426" y="7581900"/>
            <a:ext cx="2069493"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Outdoor</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Gill Sans"/>
        <a:ea typeface="Gill Sans"/>
        <a:cs typeface="Gill Sans"/>
      </a:majorFont>
      <a:minorFont>
        <a:latin typeface="Gill Sans"/>
        <a:ea typeface="Gill Sans"/>
        <a:cs typeface="Gill Sans"/>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4000" u="none" kumimoji="0" normalizeH="0">
            <a:ln>
              <a:noFill/>
            </a:ln>
            <a:solidFill>
              <a:srgbClr val="FFFFFF"/>
            </a:solidFill>
            <a:effectLst>
              <a:outerShdw sx="100000" sy="100000" kx="0" ky="0" algn="b" rotWithShape="0" blurRad="38100" dist="12700" dir="5400000">
                <a:srgbClr val="000000">
                  <a:alpha val="50000"/>
                </a:srgbClr>
              </a:outerShdw>
            </a:effectLst>
            <a:uFillTx/>
            <a:latin typeface="+mn-lt"/>
            <a:ea typeface="+mn-ea"/>
            <a:cs typeface="+mn-cs"/>
            <a:sym typeface="Gill San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000000"/>
            </a:solidFill>
            <a:effectLst/>
            <a:uFillTx/>
            <a:latin typeface="+mn-lt"/>
            <a:ea typeface="+mn-ea"/>
            <a:cs typeface="+mn-cs"/>
            <a:sym typeface="Gill San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Gill Sans"/>
        <a:ea typeface="Gill Sans"/>
        <a:cs typeface="Gill Sans"/>
      </a:majorFont>
      <a:minorFont>
        <a:latin typeface="Gill Sans"/>
        <a:ea typeface="Gill Sans"/>
        <a:cs typeface="Gill Sans"/>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4000" u="none" kumimoji="0" normalizeH="0">
            <a:ln>
              <a:noFill/>
            </a:ln>
            <a:solidFill>
              <a:srgbClr val="FFFFFF"/>
            </a:solidFill>
            <a:effectLst>
              <a:outerShdw sx="100000" sy="100000" kx="0" ky="0" algn="b" rotWithShape="0" blurRad="38100" dist="12700" dir="5400000">
                <a:srgbClr val="000000">
                  <a:alpha val="50000"/>
                </a:srgbClr>
              </a:outerShdw>
            </a:effectLst>
            <a:uFillTx/>
            <a:latin typeface="+mn-lt"/>
            <a:ea typeface="+mn-ea"/>
            <a:cs typeface="+mn-cs"/>
            <a:sym typeface="Gill San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000000"/>
            </a:solidFill>
            <a:effectLst/>
            <a:uFillTx/>
            <a:latin typeface="+mn-lt"/>
            <a:ea typeface="+mn-ea"/>
            <a:cs typeface="+mn-cs"/>
            <a:sym typeface="Gill San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