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467995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47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836"/>
    <p:restoredTop sz="94693"/>
  </p:normalViewPr>
  <p:slideViewPr>
    <p:cSldViewPr snapToGrid="0" snapToObjects="1" showGuides="1">
      <p:cViewPr>
        <p:scale>
          <a:sx n="135" d="100"/>
          <a:sy n="135" d="100"/>
        </p:scale>
        <p:origin x="-8168" y="-1504"/>
      </p:cViewPr>
      <p:guideLst>
        <p:guide orient="horz" pos="2160"/>
        <p:guide pos="147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9938" y="1122363"/>
            <a:ext cx="350996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38" y="3602038"/>
            <a:ext cx="350996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964B-9DA1-BB4C-B319-A404097FE40C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8F5C-AD87-104B-A07D-18B87EE2A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4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964B-9DA1-BB4C-B319-A404097FE40C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8F5C-AD87-104B-A07D-18B87EE2A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2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892" y="365125"/>
            <a:ext cx="1009114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66" y="365125"/>
            <a:ext cx="2968843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964B-9DA1-BB4C-B319-A404097FE40C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8F5C-AD87-104B-A07D-18B87EE2A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9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964B-9DA1-BB4C-B319-A404097FE40C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8F5C-AD87-104B-A07D-18B87EE2A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8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1" y="1709739"/>
            <a:ext cx="4036456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1" y="4589464"/>
            <a:ext cx="4036456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964B-9DA1-BB4C-B319-A404097FE40C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8F5C-AD87-104B-A07D-18B87EE2A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9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5" y="1825625"/>
            <a:ext cx="1988978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47" y="1825625"/>
            <a:ext cx="1988978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964B-9DA1-BB4C-B319-A404097FE40C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8F5C-AD87-104B-A07D-18B87EE2A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2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1" y="365126"/>
            <a:ext cx="40364569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63" y="1681163"/>
            <a:ext cx="1979838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63" y="2505075"/>
            <a:ext cx="1979838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47" y="1681163"/>
            <a:ext cx="1989588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47" y="2505075"/>
            <a:ext cx="1989588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964B-9DA1-BB4C-B319-A404097FE40C}" type="datetimeFigureOut">
              <a:rPr lang="en-US" smtClean="0"/>
              <a:t>3/1/22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8F5C-AD87-104B-A07D-18B87EE2A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0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964B-9DA1-BB4C-B319-A404097FE40C}" type="datetimeFigureOut">
              <a:rPr lang="en-US" smtClean="0"/>
              <a:t>3/1/22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8F5C-AD87-104B-A07D-18B87EE2A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964B-9DA1-BB4C-B319-A404097FE40C}" type="datetimeFigureOut">
              <a:rPr lang="en-US" smtClean="0"/>
              <a:t>3/1/22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8F5C-AD87-104B-A07D-18B87EE2A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0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3" y="457200"/>
            <a:ext cx="150940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3" y="987426"/>
            <a:ext cx="2369224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3" y="2057400"/>
            <a:ext cx="150940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964B-9DA1-BB4C-B319-A404097FE40C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8F5C-AD87-104B-A07D-18B87EE2A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3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3" y="457200"/>
            <a:ext cx="150940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3" y="987426"/>
            <a:ext cx="2369224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3" y="2057400"/>
            <a:ext cx="150940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964B-9DA1-BB4C-B319-A404097FE40C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8F5C-AD87-104B-A07D-18B87EE2A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9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66" y="365126"/>
            <a:ext cx="403645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66" y="1825625"/>
            <a:ext cx="403645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5" y="6356351"/>
            <a:ext cx="10529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D964B-9DA1-BB4C-B319-A404097FE40C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35" y="6356351"/>
            <a:ext cx="157948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47" y="6356351"/>
            <a:ext cx="10529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78F5C-AD87-104B-A07D-18B87EE2A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1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68399E-01F4-0740-87DF-8BC777DE64CD}"/>
              </a:ext>
            </a:extLst>
          </p:cNvPr>
          <p:cNvSpPr txBox="1"/>
          <p:nvPr/>
        </p:nvSpPr>
        <p:spPr>
          <a:xfrm>
            <a:off x="12325205" y="0"/>
            <a:ext cx="945558" cy="274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82" dirty="0"/>
              <a:t>Instructions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BBB9E32-05DB-5E4D-A6ED-923FFC853484}"/>
              </a:ext>
            </a:extLst>
          </p:cNvPr>
          <p:cNvGrpSpPr/>
          <p:nvPr/>
        </p:nvGrpSpPr>
        <p:grpSpPr>
          <a:xfrm>
            <a:off x="11559753" y="1123140"/>
            <a:ext cx="2476462" cy="274242"/>
            <a:chOff x="4800600" y="859971"/>
            <a:chExt cx="2095500" cy="2320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9CC9B2-8C36-9F45-BF9D-AC8A6062F5D0}"/>
                </a:ext>
              </a:extLst>
            </p:cNvPr>
            <p:cNvSpPr txBox="1"/>
            <p:nvPr/>
          </p:nvSpPr>
          <p:spPr>
            <a:xfrm>
              <a:off x="4800600" y="859971"/>
              <a:ext cx="800100" cy="23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82" dirty="0"/>
                <a:t>English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FDBF71-06CC-6B44-81F4-4062DE522869}"/>
                </a:ext>
              </a:extLst>
            </p:cNvPr>
            <p:cNvSpPr txBox="1"/>
            <p:nvPr/>
          </p:nvSpPr>
          <p:spPr>
            <a:xfrm>
              <a:off x="6096000" y="859971"/>
              <a:ext cx="800100" cy="23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82" dirty="0"/>
                <a:t>French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BE40C8B-3F90-044C-8B6E-5F18C2A126B1}"/>
              </a:ext>
            </a:extLst>
          </p:cNvPr>
          <p:cNvGrpSpPr/>
          <p:nvPr/>
        </p:nvGrpSpPr>
        <p:grpSpPr>
          <a:xfrm>
            <a:off x="10797523" y="2246282"/>
            <a:ext cx="2470029" cy="274242"/>
            <a:chOff x="4152900" y="1436913"/>
            <a:chExt cx="2090057" cy="23205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54523B-E1BF-5E43-A213-52A17188030A}"/>
                </a:ext>
              </a:extLst>
            </p:cNvPr>
            <p:cNvSpPr txBox="1"/>
            <p:nvPr/>
          </p:nvSpPr>
          <p:spPr>
            <a:xfrm>
              <a:off x="4152900" y="1436913"/>
              <a:ext cx="800100" cy="23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82" dirty="0"/>
                <a:t>Protocol I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4CFDC7-CD7B-8341-A202-5F9E4C5E3C44}"/>
                </a:ext>
              </a:extLst>
            </p:cNvPr>
            <p:cNvSpPr txBox="1"/>
            <p:nvPr/>
          </p:nvSpPr>
          <p:spPr>
            <a:xfrm>
              <a:off x="5442857" y="1436913"/>
              <a:ext cx="800100" cy="23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82" dirty="0"/>
                <a:t>Protocol II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645010B-9873-B949-AA52-FBBD42A22A80}"/>
              </a:ext>
            </a:extLst>
          </p:cNvPr>
          <p:cNvGrpSpPr/>
          <p:nvPr/>
        </p:nvGrpSpPr>
        <p:grpSpPr>
          <a:xfrm>
            <a:off x="4176872" y="4387128"/>
            <a:ext cx="2344359" cy="638060"/>
            <a:chOff x="2857500" y="2590797"/>
            <a:chExt cx="3886200" cy="53990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3D3965-3505-5642-BF28-F8DE81C85C2B}"/>
                </a:ext>
              </a:extLst>
            </p:cNvPr>
            <p:cNvSpPr txBox="1"/>
            <p:nvPr/>
          </p:nvSpPr>
          <p:spPr>
            <a:xfrm>
              <a:off x="2857500" y="2590797"/>
              <a:ext cx="1295402" cy="5399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82" dirty="0"/>
                <a:t>Encoding</a:t>
              </a:r>
            </a:p>
            <a:p>
              <a:pPr algn="ctr"/>
              <a:r>
                <a:rPr lang="en-US" sz="1182" dirty="0"/>
                <a:t>+</a:t>
              </a:r>
            </a:p>
            <a:p>
              <a:pPr algn="ctr"/>
              <a:r>
                <a:rPr lang="en-US" sz="1182" dirty="0"/>
                <a:t>MW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15EAE7-2EA3-1F4D-9ECF-B966A9531EC3}"/>
                </a:ext>
              </a:extLst>
            </p:cNvPr>
            <p:cNvSpPr txBox="1"/>
            <p:nvPr/>
          </p:nvSpPr>
          <p:spPr>
            <a:xfrm>
              <a:off x="4152902" y="2590797"/>
              <a:ext cx="1295402" cy="23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82" dirty="0"/>
                <a:t>qT1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03268F9-51BF-914D-AC7C-34223650E767}"/>
                </a:ext>
              </a:extLst>
            </p:cNvPr>
            <p:cNvSpPr txBox="1"/>
            <p:nvPr/>
          </p:nvSpPr>
          <p:spPr>
            <a:xfrm>
              <a:off x="5448298" y="2590797"/>
              <a:ext cx="1295402" cy="5399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82" dirty="0"/>
                <a:t>Retrieval</a:t>
              </a:r>
            </a:p>
            <a:p>
              <a:pPr algn="ctr"/>
              <a:r>
                <a:rPr lang="en-US" sz="1182" dirty="0"/>
                <a:t>+</a:t>
              </a:r>
            </a:p>
            <a:p>
              <a:pPr algn="ctr"/>
              <a:r>
                <a:rPr lang="en-US" sz="1182" dirty="0"/>
                <a:t>MW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6ABC08-7E98-164E-A345-4CD44AE78ECB}"/>
              </a:ext>
            </a:extLst>
          </p:cNvPr>
          <p:cNvGrpSpPr/>
          <p:nvPr/>
        </p:nvGrpSpPr>
        <p:grpSpPr>
          <a:xfrm>
            <a:off x="7193653" y="4387128"/>
            <a:ext cx="2344359" cy="638060"/>
            <a:chOff x="2857500" y="2590797"/>
            <a:chExt cx="3886200" cy="53990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B6AC557-A60F-184B-BE61-641F21433943}"/>
                </a:ext>
              </a:extLst>
            </p:cNvPr>
            <p:cNvSpPr txBox="1"/>
            <p:nvPr/>
          </p:nvSpPr>
          <p:spPr>
            <a:xfrm>
              <a:off x="2857500" y="2590797"/>
              <a:ext cx="1295402" cy="5399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82" dirty="0"/>
                <a:t>Pat Sep I</a:t>
              </a:r>
            </a:p>
            <a:p>
              <a:pPr algn="ctr"/>
              <a:r>
                <a:rPr lang="en-US" sz="1182" dirty="0"/>
                <a:t>+</a:t>
              </a:r>
            </a:p>
            <a:p>
              <a:pPr algn="ctr"/>
              <a:r>
                <a:rPr lang="en-US" sz="1182" dirty="0"/>
                <a:t>MW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8FEEDA-A714-3D45-9553-D1914720B5D6}"/>
                </a:ext>
              </a:extLst>
            </p:cNvPr>
            <p:cNvSpPr txBox="1"/>
            <p:nvPr/>
          </p:nvSpPr>
          <p:spPr>
            <a:xfrm>
              <a:off x="4152902" y="2590797"/>
              <a:ext cx="1295402" cy="23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82" dirty="0"/>
                <a:t>DWI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9FFB9C-ED0A-E042-8920-BAE5060E7012}"/>
                </a:ext>
              </a:extLst>
            </p:cNvPr>
            <p:cNvSpPr txBox="1"/>
            <p:nvPr/>
          </p:nvSpPr>
          <p:spPr>
            <a:xfrm>
              <a:off x="5448298" y="2590797"/>
              <a:ext cx="1295402" cy="5399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82" dirty="0"/>
                <a:t>Pat Sep II</a:t>
              </a:r>
            </a:p>
            <a:p>
              <a:pPr algn="ctr"/>
              <a:r>
                <a:rPr lang="en-US" sz="1182" dirty="0"/>
                <a:t>+</a:t>
              </a:r>
            </a:p>
            <a:p>
              <a:pPr algn="ctr"/>
              <a:r>
                <a:rPr lang="en-US" sz="1182" dirty="0"/>
                <a:t>MW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0CE3EE5-5817-4546-B16C-D20306426CF7}"/>
              </a:ext>
            </a:extLst>
          </p:cNvPr>
          <p:cNvGrpSpPr/>
          <p:nvPr/>
        </p:nvGrpSpPr>
        <p:grpSpPr>
          <a:xfrm>
            <a:off x="11530934" y="4387124"/>
            <a:ext cx="2836674" cy="638059"/>
            <a:chOff x="2857500" y="2590797"/>
            <a:chExt cx="3886200" cy="53990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EFCAE8-699D-7240-8B5C-C5CDD4EF0EC3}"/>
                </a:ext>
              </a:extLst>
            </p:cNvPr>
            <p:cNvSpPr txBox="1"/>
            <p:nvPr/>
          </p:nvSpPr>
          <p:spPr>
            <a:xfrm>
              <a:off x="2857500" y="2590797"/>
              <a:ext cx="1295400" cy="5399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82" dirty="0"/>
                <a:t>Spatial I</a:t>
              </a:r>
            </a:p>
            <a:p>
              <a:pPr algn="ctr"/>
              <a:r>
                <a:rPr lang="en-US" sz="1182" dirty="0"/>
                <a:t>+</a:t>
              </a:r>
            </a:p>
            <a:p>
              <a:pPr algn="ctr"/>
              <a:r>
                <a:rPr lang="en-US" sz="1182" dirty="0"/>
                <a:t>MW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C8EBFC0-1D7B-A345-980F-64D8A746F67B}"/>
                </a:ext>
              </a:extLst>
            </p:cNvPr>
            <p:cNvSpPr txBox="1"/>
            <p:nvPr/>
          </p:nvSpPr>
          <p:spPr>
            <a:xfrm>
              <a:off x="4152900" y="2590797"/>
              <a:ext cx="1295400" cy="23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82" dirty="0"/>
                <a:t>qT1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6AF5FD8-3F84-F447-9235-4A6AFE3AC155}"/>
                </a:ext>
              </a:extLst>
            </p:cNvPr>
            <p:cNvSpPr txBox="1"/>
            <p:nvPr/>
          </p:nvSpPr>
          <p:spPr>
            <a:xfrm>
              <a:off x="5448300" y="2590797"/>
              <a:ext cx="1295400" cy="5399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82" dirty="0"/>
                <a:t>Spatial II</a:t>
              </a:r>
            </a:p>
            <a:p>
              <a:pPr algn="ctr"/>
              <a:r>
                <a:rPr lang="en-US" sz="1182" dirty="0"/>
                <a:t>+</a:t>
              </a:r>
            </a:p>
            <a:p>
              <a:pPr algn="ctr"/>
              <a:r>
                <a:rPr lang="en-US" sz="1182" dirty="0"/>
                <a:t>MW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C2ED47-CB8E-ED48-B6F3-3B2C8BC5E0B5}"/>
              </a:ext>
            </a:extLst>
          </p:cNvPr>
          <p:cNvGrpSpPr/>
          <p:nvPr/>
        </p:nvGrpSpPr>
        <p:grpSpPr>
          <a:xfrm>
            <a:off x="15005640" y="4369697"/>
            <a:ext cx="2836674" cy="638059"/>
            <a:chOff x="2857500" y="2590797"/>
            <a:chExt cx="3886200" cy="53990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96CC71D-2490-474C-A47C-F4BB96E103D1}"/>
                </a:ext>
              </a:extLst>
            </p:cNvPr>
            <p:cNvSpPr txBox="1"/>
            <p:nvPr/>
          </p:nvSpPr>
          <p:spPr>
            <a:xfrm>
              <a:off x="2857500" y="2590797"/>
              <a:ext cx="1295400" cy="5399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82" dirty="0"/>
                <a:t>Semantic</a:t>
              </a:r>
            </a:p>
            <a:p>
              <a:pPr algn="ctr"/>
              <a:r>
                <a:rPr lang="en-US" sz="1182" dirty="0"/>
                <a:t>+</a:t>
              </a:r>
            </a:p>
            <a:p>
              <a:pPr algn="ctr"/>
              <a:r>
                <a:rPr lang="en-US" sz="1182" dirty="0"/>
                <a:t>MW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C63DD3-9A2B-C044-A89A-CFE6FA947683}"/>
                </a:ext>
              </a:extLst>
            </p:cNvPr>
            <p:cNvSpPr txBox="1"/>
            <p:nvPr/>
          </p:nvSpPr>
          <p:spPr>
            <a:xfrm>
              <a:off x="4152900" y="2590797"/>
              <a:ext cx="1295400" cy="23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82" dirty="0"/>
                <a:t>DWI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B545AE2-F6CB-3E4C-B6C3-A00F91D98B65}"/>
                </a:ext>
              </a:extLst>
            </p:cNvPr>
            <p:cNvSpPr txBox="1"/>
            <p:nvPr/>
          </p:nvSpPr>
          <p:spPr>
            <a:xfrm>
              <a:off x="5448300" y="2590797"/>
              <a:ext cx="1295400" cy="5399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82" dirty="0"/>
                <a:t>Semantic </a:t>
              </a:r>
            </a:p>
            <a:p>
              <a:pPr algn="ctr"/>
              <a:r>
                <a:rPr lang="en-US" sz="1182" dirty="0"/>
                <a:t>+</a:t>
              </a:r>
            </a:p>
            <a:p>
              <a:pPr algn="ctr"/>
              <a:r>
                <a:rPr lang="en-US" sz="1182" dirty="0"/>
                <a:t>MW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B476A74-40FA-8740-9EF7-500F2C264C93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12032532" y="274242"/>
            <a:ext cx="765452" cy="848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28E9114-63EC-0849-925E-CCDBEF3400F3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2797984" y="290984"/>
            <a:ext cx="765452" cy="83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5C9644F-98E1-904A-A022-8AD029E0BC84}"/>
              </a:ext>
            </a:extLst>
          </p:cNvPr>
          <p:cNvCxnSpPr/>
          <p:nvPr/>
        </p:nvCxnSpPr>
        <p:spPr>
          <a:xfrm flipH="1">
            <a:off x="11259038" y="1414126"/>
            <a:ext cx="765452" cy="832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DA48778-DFEF-0D46-96B2-94248F5F8C82}"/>
              </a:ext>
            </a:extLst>
          </p:cNvPr>
          <p:cNvCxnSpPr>
            <a:cxnSpLocks/>
          </p:cNvCxnSpPr>
          <p:nvPr/>
        </p:nvCxnSpPr>
        <p:spPr>
          <a:xfrm>
            <a:off x="12024490" y="1414126"/>
            <a:ext cx="765452" cy="832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E432929-12C8-744B-A64B-643BD66C34FC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901115" y="2520527"/>
            <a:ext cx="4369187" cy="1139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1FED7CB-6D64-E24D-8CFB-7659FAEEFCA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2794773" y="2520524"/>
            <a:ext cx="2430633" cy="1139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ACC3C23-5A98-7D44-AB1D-B8C887C5E3FE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4567599" y="3660406"/>
            <a:ext cx="701352" cy="726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585FF0F-364C-4847-9680-4B2128211A57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349051" y="3660406"/>
            <a:ext cx="2" cy="726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01441FF-300B-4E4F-8C2C-D5C07623FCB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387121" y="3669485"/>
            <a:ext cx="743383" cy="717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097CDB-5522-064A-96CD-9CF50E862B24}"/>
              </a:ext>
            </a:extLst>
          </p:cNvPr>
          <p:cNvCxnSpPr>
            <a:cxnSpLocks/>
          </p:cNvCxnSpPr>
          <p:nvPr/>
        </p:nvCxnSpPr>
        <p:spPr>
          <a:xfrm flipH="1">
            <a:off x="7502324" y="3686208"/>
            <a:ext cx="849433" cy="700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6BDAC43-A7F8-9E4C-8F1E-380B1C19CF0E}"/>
              </a:ext>
            </a:extLst>
          </p:cNvPr>
          <p:cNvCxnSpPr>
            <a:cxnSpLocks/>
          </p:cNvCxnSpPr>
          <p:nvPr/>
        </p:nvCxnSpPr>
        <p:spPr>
          <a:xfrm>
            <a:off x="8365830" y="3660406"/>
            <a:ext cx="0" cy="726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51CBC4A-52AB-C84C-A5D0-5A5520A558F1}"/>
              </a:ext>
            </a:extLst>
          </p:cNvPr>
          <p:cNvCxnSpPr>
            <a:cxnSpLocks/>
          </p:cNvCxnSpPr>
          <p:nvPr/>
        </p:nvCxnSpPr>
        <p:spPr>
          <a:xfrm>
            <a:off x="8447883" y="3660406"/>
            <a:ext cx="781453" cy="726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78F7CB5-CE55-364D-956D-C8DF4ECEE3B9}"/>
              </a:ext>
            </a:extLst>
          </p:cNvPr>
          <p:cNvCxnSpPr>
            <a:cxnSpLocks/>
          </p:cNvCxnSpPr>
          <p:nvPr/>
        </p:nvCxnSpPr>
        <p:spPr>
          <a:xfrm flipH="1">
            <a:off x="12003713" y="3660405"/>
            <a:ext cx="945558" cy="726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F41AFA3-BC00-D74C-A1E6-BDA2D7D31A2B}"/>
              </a:ext>
            </a:extLst>
          </p:cNvPr>
          <p:cNvCxnSpPr>
            <a:cxnSpLocks/>
          </p:cNvCxnSpPr>
          <p:nvPr/>
        </p:nvCxnSpPr>
        <p:spPr>
          <a:xfrm>
            <a:off x="12949271" y="3660405"/>
            <a:ext cx="0" cy="726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B926BE7-3B0E-4E41-9D3D-25EF5A789C33}"/>
              </a:ext>
            </a:extLst>
          </p:cNvPr>
          <p:cNvCxnSpPr>
            <a:cxnSpLocks/>
          </p:cNvCxnSpPr>
          <p:nvPr/>
        </p:nvCxnSpPr>
        <p:spPr>
          <a:xfrm>
            <a:off x="12949271" y="3660405"/>
            <a:ext cx="945558" cy="726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64DD065-83E3-304A-A1CB-94C355CE64BD}"/>
              </a:ext>
            </a:extLst>
          </p:cNvPr>
          <p:cNvCxnSpPr>
            <a:cxnSpLocks/>
          </p:cNvCxnSpPr>
          <p:nvPr/>
        </p:nvCxnSpPr>
        <p:spPr>
          <a:xfrm flipH="1">
            <a:off x="15478419" y="3642978"/>
            <a:ext cx="945558" cy="726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7622D80-5354-E140-9A19-B36C6F8AD71B}"/>
              </a:ext>
            </a:extLst>
          </p:cNvPr>
          <p:cNvCxnSpPr>
            <a:cxnSpLocks/>
          </p:cNvCxnSpPr>
          <p:nvPr/>
        </p:nvCxnSpPr>
        <p:spPr>
          <a:xfrm>
            <a:off x="16423977" y="3642978"/>
            <a:ext cx="0" cy="726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8571B01-144C-634C-AFAA-FA24A0EA9ED0}"/>
              </a:ext>
            </a:extLst>
          </p:cNvPr>
          <p:cNvCxnSpPr>
            <a:cxnSpLocks/>
          </p:cNvCxnSpPr>
          <p:nvPr/>
        </p:nvCxnSpPr>
        <p:spPr>
          <a:xfrm>
            <a:off x="16423977" y="3642978"/>
            <a:ext cx="945558" cy="726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5BCD9B8-34A6-594F-ADC2-244CE21D010A}"/>
              </a:ext>
            </a:extLst>
          </p:cNvPr>
          <p:cNvCxnSpPr>
            <a:cxnSpLocks/>
          </p:cNvCxnSpPr>
          <p:nvPr/>
        </p:nvCxnSpPr>
        <p:spPr>
          <a:xfrm>
            <a:off x="5288483" y="3654298"/>
            <a:ext cx="3149857" cy="17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587205F-867C-8A47-99E6-60005F3B239B}"/>
              </a:ext>
            </a:extLst>
          </p:cNvPr>
          <p:cNvCxnSpPr>
            <a:cxnSpLocks/>
          </p:cNvCxnSpPr>
          <p:nvPr/>
        </p:nvCxnSpPr>
        <p:spPr>
          <a:xfrm flipV="1">
            <a:off x="12949271" y="3655946"/>
            <a:ext cx="3474705" cy="30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5091CFB-BD59-DF40-A6DF-5DAFB6480BA5}"/>
              </a:ext>
            </a:extLst>
          </p:cNvPr>
          <p:cNvSpPr txBox="1"/>
          <p:nvPr/>
        </p:nvSpPr>
        <p:spPr>
          <a:xfrm>
            <a:off x="3659139" y="2317833"/>
            <a:ext cx="945558" cy="274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82" dirty="0"/>
              <a:t>Protocol 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7CA951F-317D-CA42-8EC4-F3D3C7BCF0F0}"/>
              </a:ext>
            </a:extLst>
          </p:cNvPr>
          <p:cNvSpPr txBox="1"/>
          <p:nvPr/>
        </p:nvSpPr>
        <p:spPr>
          <a:xfrm>
            <a:off x="946215" y="4412380"/>
            <a:ext cx="945558" cy="274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82" dirty="0"/>
              <a:t>T1w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A66255-0AB0-6742-B1D0-A1C6AF1AA152}"/>
              </a:ext>
            </a:extLst>
          </p:cNvPr>
          <p:cNvSpPr txBox="1"/>
          <p:nvPr/>
        </p:nvSpPr>
        <p:spPr>
          <a:xfrm>
            <a:off x="5162865" y="5264731"/>
            <a:ext cx="491846" cy="41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27" dirty="0"/>
              <a:t>12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125704-3825-DC47-B565-91283C01B0CB}"/>
              </a:ext>
            </a:extLst>
          </p:cNvPr>
          <p:cNvSpPr txBox="1"/>
          <p:nvPr/>
        </p:nvSpPr>
        <p:spPr>
          <a:xfrm>
            <a:off x="8155672" y="5292030"/>
            <a:ext cx="491846" cy="41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27" dirty="0"/>
              <a:t>12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119E530-64BD-8240-B557-B4D69BC90902}"/>
              </a:ext>
            </a:extLst>
          </p:cNvPr>
          <p:cNvSpPr txBox="1"/>
          <p:nvPr/>
        </p:nvSpPr>
        <p:spPr>
          <a:xfrm>
            <a:off x="4209218" y="5287750"/>
            <a:ext cx="914029" cy="41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27" dirty="0"/>
              <a:t>6+2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A74B8C-7042-164C-BD50-F9BE6CA0A061}"/>
              </a:ext>
            </a:extLst>
          </p:cNvPr>
          <p:cNvSpPr txBox="1"/>
          <p:nvPr/>
        </p:nvSpPr>
        <p:spPr>
          <a:xfrm>
            <a:off x="5828678" y="5311447"/>
            <a:ext cx="914029" cy="41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27" dirty="0"/>
              <a:t>6+2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8E405C5-34B5-F647-BBE9-AA6E9760D789}"/>
              </a:ext>
            </a:extLst>
          </p:cNvPr>
          <p:cNvSpPr txBox="1"/>
          <p:nvPr/>
        </p:nvSpPr>
        <p:spPr>
          <a:xfrm>
            <a:off x="7272234" y="5319027"/>
            <a:ext cx="914029" cy="41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27" dirty="0"/>
              <a:t>6+2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8CCD05-3111-494F-AF48-F02273F18EEB}"/>
              </a:ext>
            </a:extLst>
          </p:cNvPr>
          <p:cNvSpPr txBox="1"/>
          <p:nvPr/>
        </p:nvSpPr>
        <p:spPr>
          <a:xfrm>
            <a:off x="1882167" y="4411126"/>
            <a:ext cx="945558" cy="638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82" dirty="0"/>
              <a:t>RS</a:t>
            </a:r>
          </a:p>
          <a:p>
            <a:pPr algn="ctr"/>
            <a:r>
              <a:rPr lang="en-US" sz="1182" dirty="0"/>
              <a:t>+</a:t>
            </a:r>
            <a:br>
              <a:rPr lang="en-US" sz="1182" dirty="0"/>
            </a:br>
            <a:r>
              <a:rPr lang="en-US" sz="1182" dirty="0"/>
              <a:t>MW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D495EED-8ECF-FF4B-8570-518F4D49947F}"/>
              </a:ext>
            </a:extLst>
          </p:cNvPr>
          <p:cNvSpPr txBox="1"/>
          <p:nvPr/>
        </p:nvSpPr>
        <p:spPr>
          <a:xfrm>
            <a:off x="2152616" y="5323014"/>
            <a:ext cx="1105974" cy="41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27" dirty="0"/>
              <a:t>6+2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0FEF126-6A14-2F43-9AF7-24EF22D767E4}"/>
              </a:ext>
            </a:extLst>
          </p:cNvPr>
          <p:cNvSpPr txBox="1"/>
          <p:nvPr/>
        </p:nvSpPr>
        <p:spPr>
          <a:xfrm>
            <a:off x="1139060" y="5289726"/>
            <a:ext cx="1105974" cy="41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27" dirty="0"/>
              <a:t>5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D085928-F66A-6949-A273-A691DEFFDE65}"/>
              </a:ext>
            </a:extLst>
          </p:cNvPr>
          <p:cNvCxnSpPr>
            <a:cxnSpLocks/>
            <a:stCxn id="7" idx="2"/>
            <a:endCxn id="61" idx="0"/>
          </p:cNvCxnSpPr>
          <p:nvPr/>
        </p:nvCxnSpPr>
        <p:spPr>
          <a:xfrm flipH="1">
            <a:off x="4131918" y="1397382"/>
            <a:ext cx="7900614" cy="920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2D2586B-9E47-244B-BB42-D9526E06C83B}"/>
              </a:ext>
            </a:extLst>
          </p:cNvPr>
          <p:cNvCxnSpPr>
            <a:cxnSpLocks/>
          </p:cNvCxnSpPr>
          <p:nvPr/>
        </p:nvCxnSpPr>
        <p:spPr>
          <a:xfrm flipH="1">
            <a:off x="497683" y="3674686"/>
            <a:ext cx="945558" cy="726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96304A0-3436-704F-B7D9-D8B1C5D0C067}"/>
              </a:ext>
            </a:extLst>
          </p:cNvPr>
          <p:cNvCxnSpPr>
            <a:cxnSpLocks/>
          </p:cNvCxnSpPr>
          <p:nvPr/>
        </p:nvCxnSpPr>
        <p:spPr>
          <a:xfrm>
            <a:off x="1443241" y="3674686"/>
            <a:ext cx="0" cy="726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25C9774-94E0-8B43-9A19-263C839E0222}"/>
              </a:ext>
            </a:extLst>
          </p:cNvPr>
          <p:cNvCxnSpPr>
            <a:cxnSpLocks/>
          </p:cNvCxnSpPr>
          <p:nvPr/>
        </p:nvCxnSpPr>
        <p:spPr>
          <a:xfrm>
            <a:off x="1443241" y="3674686"/>
            <a:ext cx="945558" cy="726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AAF219CD-043A-644D-B82C-6B38CEFF80A8}"/>
              </a:ext>
            </a:extLst>
          </p:cNvPr>
          <p:cNvSpPr txBox="1"/>
          <p:nvPr/>
        </p:nvSpPr>
        <p:spPr>
          <a:xfrm>
            <a:off x="0" y="4401408"/>
            <a:ext cx="945558" cy="274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82" dirty="0"/>
              <a:t>plan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AB27610-7C45-1E48-ACC2-4696E54588E9}"/>
              </a:ext>
            </a:extLst>
          </p:cNvPr>
          <p:cNvSpPr txBox="1"/>
          <p:nvPr/>
        </p:nvSpPr>
        <p:spPr>
          <a:xfrm>
            <a:off x="205719" y="5311447"/>
            <a:ext cx="1105974" cy="41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27" dirty="0"/>
              <a:t>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DB5B5FB-E6AA-6544-8554-8E7D7191431F}"/>
              </a:ext>
            </a:extLst>
          </p:cNvPr>
          <p:cNvSpPr txBox="1"/>
          <p:nvPr/>
        </p:nvSpPr>
        <p:spPr>
          <a:xfrm>
            <a:off x="20146971" y="2312028"/>
            <a:ext cx="945558" cy="274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82" dirty="0"/>
              <a:t>Protocol III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8DF99E3-4ACB-1D46-ADD8-3272FB4086CC}"/>
              </a:ext>
            </a:extLst>
          </p:cNvPr>
          <p:cNvCxnSpPr>
            <a:cxnSpLocks/>
            <a:stCxn id="7" idx="2"/>
            <a:endCxn id="102" idx="0"/>
          </p:cNvCxnSpPr>
          <p:nvPr/>
        </p:nvCxnSpPr>
        <p:spPr>
          <a:xfrm>
            <a:off x="12032532" y="1397382"/>
            <a:ext cx="8587218" cy="914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3B34D7F-B3A6-AE45-8961-BBA64E085081}"/>
              </a:ext>
            </a:extLst>
          </p:cNvPr>
          <p:cNvCxnSpPr>
            <a:cxnSpLocks/>
            <a:stCxn id="102" idx="2"/>
          </p:cNvCxnSpPr>
          <p:nvPr/>
        </p:nvCxnSpPr>
        <p:spPr>
          <a:xfrm>
            <a:off x="20619750" y="2586270"/>
            <a:ext cx="2377661" cy="10188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3AC596F-7269-1243-A4B1-D8E47636CECC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1407550" y="2592075"/>
            <a:ext cx="2724368" cy="1126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608F7BA-8B0C-B34F-8325-4254BED9A149}"/>
              </a:ext>
            </a:extLst>
          </p:cNvPr>
          <p:cNvGrpSpPr/>
          <p:nvPr/>
        </p:nvGrpSpPr>
        <p:grpSpPr>
          <a:xfrm>
            <a:off x="20149743" y="4389883"/>
            <a:ext cx="2836674" cy="638059"/>
            <a:chOff x="2857500" y="2590797"/>
            <a:chExt cx="3886200" cy="539905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8EADDFFC-B837-CB41-8ED9-D28E42E4285D}"/>
                </a:ext>
              </a:extLst>
            </p:cNvPr>
            <p:cNvSpPr txBox="1"/>
            <p:nvPr/>
          </p:nvSpPr>
          <p:spPr>
            <a:xfrm>
              <a:off x="2857500" y="2590797"/>
              <a:ext cx="1295400" cy="5399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82" dirty="0"/>
                <a:t>Movie</a:t>
              </a:r>
            </a:p>
            <a:p>
              <a:pPr algn="ctr"/>
              <a:r>
                <a:rPr lang="en-US" sz="1182" dirty="0"/>
                <a:t>+</a:t>
              </a:r>
            </a:p>
            <a:p>
              <a:pPr algn="ctr"/>
              <a:r>
                <a:rPr lang="en-US" sz="1182" dirty="0"/>
                <a:t>MW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6AECC94C-BD6A-4E42-9906-A957DE1C28C2}"/>
                </a:ext>
              </a:extLst>
            </p:cNvPr>
            <p:cNvSpPr txBox="1"/>
            <p:nvPr/>
          </p:nvSpPr>
          <p:spPr>
            <a:xfrm>
              <a:off x="4152900" y="2590797"/>
              <a:ext cx="1295400" cy="23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82" dirty="0"/>
                <a:t>qT1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5B8F60EB-F510-E24F-BAC4-303393E2FF40}"/>
                </a:ext>
              </a:extLst>
            </p:cNvPr>
            <p:cNvSpPr txBox="1"/>
            <p:nvPr/>
          </p:nvSpPr>
          <p:spPr>
            <a:xfrm>
              <a:off x="5448300" y="2590797"/>
              <a:ext cx="1295400" cy="5399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82" dirty="0"/>
                <a:t>Movie</a:t>
              </a:r>
            </a:p>
            <a:p>
              <a:pPr algn="ctr"/>
              <a:r>
                <a:rPr lang="en-US" sz="1182" dirty="0"/>
                <a:t>+</a:t>
              </a:r>
            </a:p>
            <a:p>
              <a:pPr algn="ctr"/>
              <a:r>
                <a:rPr lang="en-US" sz="1182" dirty="0"/>
                <a:t>MW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995A1D4-6FE2-2949-9D1E-D0A32A0552FE}"/>
              </a:ext>
            </a:extLst>
          </p:cNvPr>
          <p:cNvGrpSpPr/>
          <p:nvPr/>
        </p:nvGrpSpPr>
        <p:grpSpPr>
          <a:xfrm>
            <a:off x="23166524" y="4389883"/>
            <a:ext cx="2836674" cy="638059"/>
            <a:chOff x="2857500" y="2590797"/>
            <a:chExt cx="3886200" cy="539905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60280B29-D6BF-FF4C-9D78-A2E833C8A1E1}"/>
                </a:ext>
              </a:extLst>
            </p:cNvPr>
            <p:cNvSpPr txBox="1"/>
            <p:nvPr/>
          </p:nvSpPr>
          <p:spPr>
            <a:xfrm>
              <a:off x="2857500" y="2590797"/>
              <a:ext cx="1295400" cy="5399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82" dirty="0"/>
                <a:t>Movie</a:t>
              </a:r>
            </a:p>
            <a:p>
              <a:pPr algn="ctr"/>
              <a:r>
                <a:rPr lang="en-US" sz="1182" dirty="0"/>
                <a:t>+</a:t>
              </a:r>
            </a:p>
            <a:p>
              <a:pPr algn="ctr"/>
              <a:r>
                <a:rPr lang="en-US" sz="1182" dirty="0"/>
                <a:t>MW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0D6EBF60-F10E-A742-B043-CC1200942393}"/>
                </a:ext>
              </a:extLst>
            </p:cNvPr>
            <p:cNvSpPr txBox="1"/>
            <p:nvPr/>
          </p:nvSpPr>
          <p:spPr>
            <a:xfrm>
              <a:off x="4152900" y="2590797"/>
              <a:ext cx="1295400" cy="23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82" dirty="0" err="1"/>
                <a:t>veno</a:t>
              </a:r>
              <a:endParaRPr lang="en-US" sz="1182" dirty="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41D3965-6722-4842-9C2A-6BB8DB1D95C5}"/>
                </a:ext>
              </a:extLst>
            </p:cNvPr>
            <p:cNvSpPr txBox="1"/>
            <p:nvPr/>
          </p:nvSpPr>
          <p:spPr>
            <a:xfrm>
              <a:off x="5448300" y="2590797"/>
              <a:ext cx="1295400" cy="5399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82" dirty="0"/>
                <a:t>Movie</a:t>
              </a:r>
            </a:p>
            <a:p>
              <a:pPr algn="ctr"/>
              <a:r>
                <a:rPr lang="en-US" sz="1182" dirty="0"/>
                <a:t>+</a:t>
              </a:r>
            </a:p>
            <a:p>
              <a:pPr algn="ctr"/>
              <a:r>
                <a:rPr lang="en-US" sz="1182" dirty="0"/>
                <a:t>MW</a:t>
              </a:r>
            </a:p>
          </p:txBody>
        </p:sp>
      </p:grp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1C9BF92-E196-C346-8C78-15C1DE99D831}"/>
              </a:ext>
            </a:extLst>
          </p:cNvPr>
          <p:cNvCxnSpPr>
            <a:cxnSpLocks/>
          </p:cNvCxnSpPr>
          <p:nvPr/>
        </p:nvCxnSpPr>
        <p:spPr>
          <a:xfrm flipH="1">
            <a:off x="20690085" y="3642870"/>
            <a:ext cx="945558" cy="726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F3FF2556-0DF4-5549-A1FD-544A98255772}"/>
              </a:ext>
            </a:extLst>
          </p:cNvPr>
          <p:cNvCxnSpPr>
            <a:cxnSpLocks/>
          </p:cNvCxnSpPr>
          <p:nvPr/>
        </p:nvCxnSpPr>
        <p:spPr>
          <a:xfrm>
            <a:off x="21635643" y="3642870"/>
            <a:ext cx="0" cy="726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1D8718E-4231-1F48-9DA0-FF4F47293435}"/>
              </a:ext>
            </a:extLst>
          </p:cNvPr>
          <p:cNvCxnSpPr>
            <a:cxnSpLocks/>
          </p:cNvCxnSpPr>
          <p:nvPr/>
        </p:nvCxnSpPr>
        <p:spPr>
          <a:xfrm>
            <a:off x="21635643" y="3642870"/>
            <a:ext cx="945558" cy="726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41C0101F-4A21-A64C-AA28-8D96CE9FA2D6}"/>
              </a:ext>
            </a:extLst>
          </p:cNvPr>
          <p:cNvCxnSpPr/>
          <p:nvPr/>
        </p:nvCxnSpPr>
        <p:spPr>
          <a:xfrm>
            <a:off x="21635643" y="3642870"/>
            <a:ext cx="30167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878FEDC9-1E7A-1A46-A1AE-036C65A5FD37}"/>
              </a:ext>
            </a:extLst>
          </p:cNvPr>
          <p:cNvCxnSpPr>
            <a:cxnSpLocks/>
          </p:cNvCxnSpPr>
          <p:nvPr/>
        </p:nvCxnSpPr>
        <p:spPr>
          <a:xfrm flipH="1">
            <a:off x="23672669" y="3642870"/>
            <a:ext cx="945558" cy="726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B9AFAF54-B0ED-DB4D-B9C0-82C37C5614EA}"/>
              </a:ext>
            </a:extLst>
          </p:cNvPr>
          <p:cNvCxnSpPr>
            <a:cxnSpLocks/>
          </p:cNvCxnSpPr>
          <p:nvPr/>
        </p:nvCxnSpPr>
        <p:spPr>
          <a:xfrm>
            <a:off x="24618228" y="3642870"/>
            <a:ext cx="0" cy="726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7F2768B2-6DF4-8449-9EFD-ECEF98382AF3}"/>
              </a:ext>
            </a:extLst>
          </p:cNvPr>
          <p:cNvCxnSpPr>
            <a:cxnSpLocks/>
          </p:cNvCxnSpPr>
          <p:nvPr/>
        </p:nvCxnSpPr>
        <p:spPr>
          <a:xfrm>
            <a:off x="24618228" y="3642870"/>
            <a:ext cx="945558" cy="726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B1490C45-77EC-8047-AA8F-28EDBB973852}"/>
              </a:ext>
            </a:extLst>
          </p:cNvPr>
          <p:cNvSpPr txBox="1"/>
          <p:nvPr/>
        </p:nvSpPr>
        <p:spPr>
          <a:xfrm>
            <a:off x="28496854" y="2291638"/>
            <a:ext cx="945558" cy="274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82" dirty="0"/>
              <a:t>Protocol IV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21337378-228B-AC41-B55F-C93DF8D0E5B2}"/>
              </a:ext>
            </a:extLst>
          </p:cNvPr>
          <p:cNvCxnSpPr>
            <a:cxnSpLocks/>
          </p:cNvCxnSpPr>
          <p:nvPr/>
        </p:nvCxnSpPr>
        <p:spPr>
          <a:xfrm>
            <a:off x="28954967" y="2582620"/>
            <a:ext cx="1822568" cy="1060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AEE7AAD3-6654-0546-AA31-89FE46C2B92F}"/>
              </a:ext>
            </a:extLst>
          </p:cNvPr>
          <p:cNvCxnSpPr>
            <a:cxnSpLocks/>
            <a:endCxn id="186" idx="0"/>
          </p:cNvCxnSpPr>
          <p:nvPr/>
        </p:nvCxnSpPr>
        <p:spPr>
          <a:xfrm>
            <a:off x="13578785" y="1429911"/>
            <a:ext cx="15390848" cy="8617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C7666E71-6C5F-8D4F-A2E6-FA1C89AB42A3}"/>
              </a:ext>
            </a:extLst>
          </p:cNvPr>
          <p:cNvSpPr txBox="1"/>
          <p:nvPr/>
        </p:nvSpPr>
        <p:spPr>
          <a:xfrm>
            <a:off x="9705855" y="4395501"/>
            <a:ext cx="859599" cy="638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82" dirty="0"/>
              <a:t>RS</a:t>
            </a:r>
          </a:p>
          <a:p>
            <a:pPr algn="ctr"/>
            <a:r>
              <a:rPr lang="en-US" sz="1182" dirty="0"/>
              <a:t>+</a:t>
            </a:r>
            <a:br>
              <a:rPr lang="en-US" sz="1182" dirty="0"/>
            </a:br>
            <a:r>
              <a:rPr lang="en-US" sz="1182" dirty="0"/>
              <a:t>MW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6D7844C0-B043-C344-AFD7-8ADA7E1962FF}"/>
              </a:ext>
            </a:extLst>
          </p:cNvPr>
          <p:cNvCxnSpPr>
            <a:cxnSpLocks/>
            <a:endCxn id="190" idx="0"/>
          </p:cNvCxnSpPr>
          <p:nvPr/>
        </p:nvCxnSpPr>
        <p:spPr>
          <a:xfrm>
            <a:off x="8328318" y="3674686"/>
            <a:ext cx="1807337" cy="720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89D5C31E-7336-EF45-B975-DD704A9E1944}"/>
              </a:ext>
            </a:extLst>
          </p:cNvPr>
          <p:cNvSpPr txBox="1"/>
          <p:nvPr/>
        </p:nvSpPr>
        <p:spPr>
          <a:xfrm>
            <a:off x="6659142" y="4393885"/>
            <a:ext cx="389623" cy="456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82" dirty="0"/>
              <a:t>T2*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E1575AB-FBDD-3044-A87F-9AE9164C47DF}"/>
              </a:ext>
            </a:extLst>
          </p:cNvPr>
          <p:cNvSpPr txBox="1"/>
          <p:nvPr/>
        </p:nvSpPr>
        <p:spPr>
          <a:xfrm>
            <a:off x="6608359" y="5287750"/>
            <a:ext cx="1005432" cy="41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27" dirty="0"/>
              <a:t>(8)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79AC407A-1AF5-C54B-A890-27B3B6C5846A}"/>
              </a:ext>
            </a:extLst>
          </p:cNvPr>
          <p:cNvSpPr txBox="1"/>
          <p:nvPr/>
        </p:nvSpPr>
        <p:spPr>
          <a:xfrm>
            <a:off x="17942989" y="4376005"/>
            <a:ext cx="859599" cy="638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82" dirty="0"/>
              <a:t>RS</a:t>
            </a:r>
          </a:p>
          <a:p>
            <a:pPr algn="ctr"/>
            <a:r>
              <a:rPr lang="en-US" sz="1182" dirty="0"/>
              <a:t>+</a:t>
            </a:r>
            <a:br>
              <a:rPr lang="en-US" sz="1182" dirty="0"/>
            </a:br>
            <a:r>
              <a:rPr lang="en-US" sz="1182" dirty="0"/>
              <a:t>MW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DE5DDB4B-9938-9346-A90D-75A79A4D4B40}"/>
              </a:ext>
            </a:extLst>
          </p:cNvPr>
          <p:cNvSpPr txBox="1"/>
          <p:nvPr/>
        </p:nvSpPr>
        <p:spPr>
          <a:xfrm>
            <a:off x="14531532" y="4361002"/>
            <a:ext cx="389623" cy="456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82" dirty="0"/>
              <a:t>T2*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C34954B8-ABC6-1048-AEC8-12E8050F4534}"/>
              </a:ext>
            </a:extLst>
          </p:cNvPr>
          <p:cNvSpPr txBox="1"/>
          <p:nvPr/>
        </p:nvSpPr>
        <p:spPr>
          <a:xfrm>
            <a:off x="12685871" y="5335906"/>
            <a:ext cx="1105974" cy="41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27" dirty="0"/>
              <a:t>12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D6792F3-874E-E548-81FC-323C4EE05BBA}"/>
              </a:ext>
            </a:extLst>
          </p:cNvPr>
          <p:cNvSpPr txBox="1"/>
          <p:nvPr/>
        </p:nvSpPr>
        <p:spPr>
          <a:xfrm>
            <a:off x="17236170" y="5368191"/>
            <a:ext cx="1105974" cy="41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27" dirty="0"/>
              <a:t>6+2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E4ED92A-164B-5F4E-B1B2-00DF797E9531}"/>
              </a:ext>
            </a:extLst>
          </p:cNvPr>
          <p:cNvSpPr txBox="1"/>
          <p:nvPr/>
        </p:nvSpPr>
        <p:spPr>
          <a:xfrm>
            <a:off x="18249602" y="5402839"/>
            <a:ext cx="1105974" cy="41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27" dirty="0"/>
              <a:t>6+2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F29F3096-0C47-7B46-8108-536306881CB0}"/>
              </a:ext>
            </a:extLst>
          </p:cNvPr>
          <p:cNvSpPr txBox="1"/>
          <p:nvPr/>
        </p:nvSpPr>
        <p:spPr>
          <a:xfrm>
            <a:off x="14530036" y="5333217"/>
            <a:ext cx="1105974" cy="41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27" dirty="0"/>
              <a:t>8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E1B48C6-3EE2-9D4B-9B4D-AD2C52563990}"/>
              </a:ext>
            </a:extLst>
          </p:cNvPr>
          <p:cNvSpPr txBox="1"/>
          <p:nvPr/>
        </p:nvSpPr>
        <p:spPr>
          <a:xfrm>
            <a:off x="16208482" y="5384362"/>
            <a:ext cx="491846" cy="41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27" dirty="0"/>
              <a:t>12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AE492F72-5647-9F4F-8BC7-AA5608B8AB6A}"/>
              </a:ext>
            </a:extLst>
          </p:cNvPr>
          <p:cNvSpPr txBox="1"/>
          <p:nvPr/>
        </p:nvSpPr>
        <p:spPr>
          <a:xfrm>
            <a:off x="21270513" y="5507234"/>
            <a:ext cx="595133" cy="41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27" dirty="0"/>
              <a:t>12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5696C887-C6C2-BA46-AB38-3B937323261D}"/>
              </a:ext>
            </a:extLst>
          </p:cNvPr>
          <p:cNvSpPr txBox="1"/>
          <p:nvPr/>
        </p:nvSpPr>
        <p:spPr>
          <a:xfrm>
            <a:off x="24320661" y="5556398"/>
            <a:ext cx="595133" cy="41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27" dirty="0"/>
              <a:t>12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CD03F8DD-0EB3-C243-B9B7-54229C3A9399}"/>
              </a:ext>
            </a:extLst>
          </p:cNvPr>
          <p:cNvSpPr txBox="1"/>
          <p:nvPr/>
        </p:nvSpPr>
        <p:spPr>
          <a:xfrm>
            <a:off x="20440061" y="5527762"/>
            <a:ext cx="595133" cy="41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27" dirty="0"/>
              <a:t>6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4AF5DC4-1793-5B47-915C-7CFB414518B1}"/>
              </a:ext>
            </a:extLst>
          </p:cNvPr>
          <p:cNvSpPr txBox="1"/>
          <p:nvPr/>
        </p:nvSpPr>
        <p:spPr>
          <a:xfrm>
            <a:off x="22391284" y="5530593"/>
            <a:ext cx="595133" cy="41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27" dirty="0"/>
              <a:t>6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6A27AA2A-F46E-C24A-84E4-67FC398E1047}"/>
              </a:ext>
            </a:extLst>
          </p:cNvPr>
          <p:cNvSpPr txBox="1"/>
          <p:nvPr/>
        </p:nvSpPr>
        <p:spPr>
          <a:xfrm>
            <a:off x="23503783" y="5572570"/>
            <a:ext cx="595133" cy="41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27" dirty="0"/>
              <a:t>6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CF717758-1D12-424B-BA73-06EB69D85390}"/>
              </a:ext>
            </a:extLst>
          </p:cNvPr>
          <p:cNvSpPr txBox="1"/>
          <p:nvPr/>
        </p:nvSpPr>
        <p:spPr>
          <a:xfrm>
            <a:off x="25433160" y="5577162"/>
            <a:ext cx="595133" cy="41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27" dirty="0"/>
              <a:t>6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C80CBC91-B0FC-4849-8864-D30952F617D7}"/>
              </a:ext>
            </a:extLst>
          </p:cNvPr>
          <p:cNvSpPr txBox="1"/>
          <p:nvPr/>
        </p:nvSpPr>
        <p:spPr>
          <a:xfrm>
            <a:off x="854563" y="6544451"/>
            <a:ext cx="1105974" cy="41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27" dirty="0"/>
              <a:t>20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8FDDF09-4870-B84E-85ED-AB3D98F977C2}"/>
              </a:ext>
            </a:extLst>
          </p:cNvPr>
          <p:cNvSpPr txBox="1"/>
          <p:nvPr/>
        </p:nvSpPr>
        <p:spPr>
          <a:xfrm>
            <a:off x="7031393" y="6544451"/>
            <a:ext cx="1105974" cy="41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27" dirty="0"/>
              <a:t>1.20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0BE4FF68-6CDA-C94B-BAA8-4F68A6405A48}"/>
              </a:ext>
            </a:extLst>
          </p:cNvPr>
          <p:cNvSpPr txBox="1"/>
          <p:nvPr/>
        </p:nvSpPr>
        <p:spPr>
          <a:xfrm>
            <a:off x="15264069" y="6544452"/>
            <a:ext cx="1105974" cy="41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27" dirty="0"/>
              <a:t>1.10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4E655FF-229B-904D-9013-CA04641ACBFF}"/>
              </a:ext>
            </a:extLst>
          </p:cNvPr>
          <p:cNvSpPr txBox="1"/>
          <p:nvPr/>
        </p:nvSpPr>
        <p:spPr>
          <a:xfrm>
            <a:off x="31139140" y="6210144"/>
            <a:ext cx="1105974" cy="41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27" dirty="0"/>
              <a:t>1.10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9FAB012F-ED77-1D47-A082-B518932D17A6}"/>
              </a:ext>
            </a:extLst>
          </p:cNvPr>
          <p:cNvSpPr txBox="1"/>
          <p:nvPr/>
        </p:nvSpPr>
        <p:spPr>
          <a:xfrm>
            <a:off x="26111384" y="4371375"/>
            <a:ext cx="859599" cy="638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82" dirty="0"/>
              <a:t>RS</a:t>
            </a:r>
          </a:p>
          <a:p>
            <a:pPr algn="ctr"/>
            <a:r>
              <a:rPr lang="en-US" sz="1182" dirty="0"/>
              <a:t>+</a:t>
            </a:r>
            <a:br>
              <a:rPr lang="en-US" sz="1182" dirty="0"/>
            </a:br>
            <a:r>
              <a:rPr lang="en-US" sz="1182" dirty="0"/>
              <a:t>MW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9E77F29F-E33E-5A43-A052-1595B97C5F6F}"/>
              </a:ext>
            </a:extLst>
          </p:cNvPr>
          <p:cNvSpPr txBox="1"/>
          <p:nvPr/>
        </p:nvSpPr>
        <p:spPr>
          <a:xfrm>
            <a:off x="26416321" y="5532402"/>
            <a:ext cx="1105974" cy="41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27" dirty="0"/>
              <a:t>6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6343890E-992E-3541-AFFA-CE33066EA675}"/>
              </a:ext>
            </a:extLst>
          </p:cNvPr>
          <p:cNvSpPr txBox="1"/>
          <p:nvPr/>
        </p:nvSpPr>
        <p:spPr>
          <a:xfrm>
            <a:off x="8941605" y="5311447"/>
            <a:ext cx="914029" cy="41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27" dirty="0"/>
              <a:t>6+2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2E748472-EBF6-FC48-A181-5A9D63A3DD61}"/>
              </a:ext>
            </a:extLst>
          </p:cNvPr>
          <p:cNvSpPr txBox="1"/>
          <p:nvPr/>
        </p:nvSpPr>
        <p:spPr>
          <a:xfrm>
            <a:off x="9850340" y="5368191"/>
            <a:ext cx="914029" cy="41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27" dirty="0"/>
              <a:t>6+2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DBD6C8F0-1BC3-1244-8ACB-EDBFA9258E20}"/>
              </a:ext>
            </a:extLst>
          </p:cNvPr>
          <p:cNvSpPr txBox="1"/>
          <p:nvPr/>
        </p:nvSpPr>
        <p:spPr>
          <a:xfrm>
            <a:off x="11729820" y="5342386"/>
            <a:ext cx="914029" cy="41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27" dirty="0"/>
              <a:t>6+2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9D10D71C-6AD4-7144-BE44-CEB57E26B752}"/>
              </a:ext>
            </a:extLst>
          </p:cNvPr>
          <p:cNvSpPr txBox="1"/>
          <p:nvPr/>
        </p:nvSpPr>
        <p:spPr>
          <a:xfrm>
            <a:off x="13590297" y="5368192"/>
            <a:ext cx="914029" cy="41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27" dirty="0"/>
              <a:t>6+2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ED4013D8-FEA2-D740-B2FB-91C3AE0AFF89}"/>
              </a:ext>
            </a:extLst>
          </p:cNvPr>
          <p:cNvSpPr txBox="1"/>
          <p:nvPr/>
        </p:nvSpPr>
        <p:spPr>
          <a:xfrm>
            <a:off x="15171288" y="5368192"/>
            <a:ext cx="914029" cy="41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27" dirty="0"/>
              <a:t>6+2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CC95341-BB14-834C-B2E1-33197363F296}"/>
              </a:ext>
            </a:extLst>
          </p:cNvPr>
          <p:cNvGrpSpPr/>
          <p:nvPr/>
        </p:nvGrpSpPr>
        <p:grpSpPr>
          <a:xfrm>
            <a:off x="35597779" y="4428523"/>
            <a:ext cx="2400300" cy="553998"/>
            <a:chOff x="2857500" y="2590797"/>
            <a:chExt cx="3886200" cy="553998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20E6D20E-2C84-A54A-91DB-D1F83A08E03D}"/>
                </a:ext>
              </a:extLst>
            </p:cNvPr>
            <p:cNvSpPr txBox="1"/>
            <p:nvPr/>
          </p:nvSpPr>
          <p:spPr>
            <a:xfrm>
              <a:off x="2857500" y="2590797"/>
              <a:ext cx="1295400" cy="553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Language</a:t>
              </a:r>
            </a:p>
            <a:p>
              <a:pPr algn="ctr"/>
              <a:r>
                <a:rPr lang="en-US" sz="1000" dirty="0"/>
                <a:t>+</a:t>
              </a:r>
            </a:p>
            <a:p>
              <a:pPr algn="ctr"/>
              <a:r>
                <a:rPr lang="en-US" sz="1000" dirty="0"/>
                <a:t>MW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BDEDA98-0684-CB48-8B3B-1FB62D1634C2}"/>
                </a:ext>
              </a:extLst>
            </p:cNvPr>
            <p:cNvSpPr txBox="1"/>
            <p:nvPr/>
          </p:nvSpPr>
          <p:spPr>
            <a:xfrm>
              <a:off x="4152900" y="2590797"/>
              <a:ext cx="1295400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qT1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3B76D4C-B779-3444-B12E-5A759F7F655F}"/>
                </a:ext>
              </a:extLst>
            </p:cNvPr>
            <p:cNvSpPr txBox="1"/>
            <p:nvPr/>
          </p:nvSpPr>
          <p:spPr>
            <a:xfrm>
              <a:off x="5448300" y="2590797"/>
              <a:ext cx="1295400" cy="553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Language</a:t>
              </a:r>
            </a:p>
            <a:p>
              <a:pPr algn="ctr"/>
              <a:r>
                <a:rPr lang="en-US" sz="1000" dirty="0"/>
                <a:t>+</a:t>
              </a:r>
            </a:p>
            <a:p>
              <a:pPr algn="ctr"/>
              <a:r>
                <a:rPr lang="en-US" sz="1000" dirty="0"/>
                <a:t>MW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FFC85C1-F10A-A048-A13C-F614145CFA2E}"/>
              </a:ext>
            </a:extLst>
          </p:cNvPr>
          <p:cNvGrpSpPr/>
          <p:nvPr/>
        </p:nvGrpSpPr>
        <p:grpSpPr>
          <a:xfrm>
            <a:off x="38150479" y="4428523"/>
            <a:ext cx="2400300" cy="553998"/>
            <a:chOff x="2857500" y="2590797"/>
            <a:chExt cx="3886200" cy="553998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BE0DBC2-7C1A-024C-A862-225C70E90AA1}"/>
                </a:ext>
              </a:extLst>
            </p:cNvPr>
            <p:cNvSpPr txBox="1"/>
            <p:nvPr/>
          </p:nvSpPr>
          <p:spPr>
            <a:xfrm>
              <a:off x="2857500" y="2590797"/>
              <a:ext cx="1295400" cy="553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0-back</a:t>
              </a:r>
            </a:p>
            <a:p>
              <a:pPr algn="ctr"/>
              <a:r>
                <a:rPr lang="en-US" sz="1000" dirty="0"/>
                <a:t>+</a:t>
              </a:r>
            </a:p>
            <a:p>
              <a:pPr algn="ctr"/>
              <a:r>
                <a:rPr lang="en-US" sz="1000" dirty="0"/>
                <a:t>MW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0A8EE14-211B-7A4D-9130-1FAF21944C72}"/>
                </a:ext>
              </a:extLst>
            </p:cNvPr>
            <p:cNvSpPr txBox="1"/>
            <p:nvPr/>
          </p:nvSpPr>
          <p:spPr>
            <a:xfrm>
              <a:off x="4152900" y="2590797"/>
              <a:ext cx="1295400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/>
                <a:t>Veno</a:t>
              </a:r>
              <a:endParaRPr lang="en-US" sz="10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54C7F88-8A43-3342-B23C-BE61F6E3D23D}"/>
                </a:ext>
              </a:extLst>
            </p:cNvPr>
            <p:cNvSpPr txBox="1"/>
            <p:nvPr/>
          </p:nvSpPr>
          <p:spPr>
            <a:xfrm>
              <a:off x="5448300" y="2590797"/>
              <a:ext cx="1295400" cy="553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1-back</a:t>
              </a:r>
            </a:p>
            <a:p>
              <a:pPr algn="ctr"/>
              <a:r>
                <a:rPr lang="en-US" sz="1000" dirty="0"/>
                <a:t>+</a:t>
              </a:r>
            </a:p>
            <a:p>
              <a:pPr algn="ctr"/>
              <a:r>
                <a:rPr lang="en-US" sz="1000" dirty="0"/>
                <a:t>MW</a:t>
              </a:r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74ACE633-572B-F241-8C32-CADA23E3FF5F}"/>
              </a:ext>
            </a:extLst>
          </p:cNvPr>
          <p:cNvCxnSpPr>
            <a:cxnSpLocks/>
          </p:cNvCxnSpPr>
          <p:nvPr/>
        </p:nvCxnSpPr>
        <p:spPr>
          <a:xfrm flipH="1">
            <a:off x="36034164" y="3780681"/>
            <a:ext cx="800100" cy="614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1CD029F-FF17-7944-8446-DB2EA7B3A692}"/>
              </a:ext>
            </a:extLst>
          </p:cNvPr>
          <p:cNvCxnSpPr>
            <a:cxnSpLocks/>
          </p:cNvCxnSpPr>
          <p:nvPr/>
        </p:nvCxnSpPr>
        <p:spPr>
          <a:xfrm>
            <a:off x="36834264" y="3780681"/>
            <a:ext cx="0" cy="614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1DCB1DF-8423-5647-BB61-4D9C55C4C738}"/>
              </a:ext>
            </a:extLst>
          </p:cNvPr>
          <p:cNvCxnSpPr>
            <a:cxnSpLocks/>
          </p:cNvCxnSpPr>
          <p:nvPr/>
        </p:nvCxnSpPr>
        <p:spPr>
          <a:xfrm>
            <a:off x="36834264" y="3780681"/>
            <a:ext cx="800100" cy="614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D08C696-BC37-D341-96A6-90C603F4CDDA}"/>
              </a:ext>
            </a:extLst>
          </p:cNvPr>
          <p:cNvCxnSpPr>
            <a:cxnSpLocks/>
          </p:cNvCxnSpPr>
          <p:nvPr/>
        </p:nvCxnSpPr>
        <p:spPr>
          <a:xfrm flipH="1">
            <a:off x="38469711" y="3780681"/>
            <a:ext cx="800100" cy="614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D7F298B-A5BD-124D-8D38-A9CB4FB51BE8}"/>
              </a:ext>
            </a:extLst>
          </p:cNvPr>
          <p:cNvCxnSpPr>
            <a:cxnSpLocks/>
          </p:cNvCxnSpPr>
          <p:nvPr/>
        </p:nvCxnSpPr>
        <p:spPr>
          <a:xfrm>
            <a:off x="39269811" y="3780681"/>
            <a:ext cx="0" cy="614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9072F5C9-482F-C54A-9117-5DEC074BA7B4}"/>
              </a:ext>
            </a:extLst>
          </p:cNvPr>
          <p:cNvCxnSpPr>
            <a:cxnSpLocks/>
          </p:cNvCxnSpPr>
          <p:nvPr/>
        </p:nvCxnSpPr>
        <p:spPr>
          <a:xfrm>
            <a:off x="39269811" y="3780681"/>
            <a:ext cx="800100" cy="614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4B8D502F-109D-0840-8229-A3E288EEEACC}"/>
              </a:ext>
            </a:extLst>
          </p:cNvPr>
          <p:cNvCxnSpPr/>
          <p:nvPr/>
        </p:nvCxnSpPr>
        <p:spPr>
          <a:xfrm>
            <a:off x="36826708" y="3794978"/>
            <a:ext cx="2552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8F223B7D-4AB8-084C-B331-99577D28112D}"/>
              </a:ext>
            </a:extLst>
          </p:cNvPr>
          <p:cNvSpPr txBox="1"/>
          <p:nvPr/>
        </p:nvSpPr>
        <p:spPr>
          <a:xfrm>
            <a:off x="36574917" y="5309130"/>
            <a:ext cx="50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44842BF-E667-CB4A-8D12-3BE6A557F716}"/>
              </a:ext>
            </a:extLst>
          </p:cNvPr>
          <p:cNvSpPr txBox="1"/>
          <p:nvPr/>
        </p:nvSpPr>
        <p:spPr>
          <a:xfrm>
            <a:off x="39223107" y="5328043"/>
            <a:ext cx="50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8CAEC65-CFE9-CC40-879E-80F31DEBD391}"/>
              </a:ext>
            </a:extLst>
          </p:cNvPr>
          <p:cNvSpPr txBox="1"/>
          <p:nvPr/>
        </p:nvSpPr>
        <p:spPr>
          <a:xfrm>
            <a:off x="38287268" y="6260479"/>
            <a:ext cx="93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1.10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840F7F1-47CF-6544-ACC6-317E9C1DDC5B}"/>
              </a:ext>
            </a:extLst>
          </p:cNvPr>
          <p:cNvSpPr txBox="1"/>
          <p:nvPr/>
        </p:nvSpPr>
        <p:spPr>
          <a:xfrm>
            <a:off x="35835549" y="5312494"/>
            <a:ext cx="93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B96CB4E-43FF-0D4D-8767-85CC6460CE06}"/>
              </a:ext>
            </a:extLst>
          </p:cNvPr>
          <p:cNvSpPr txBox="1"/>
          <p:nvPr/>
        </p:nvSpPr>
        <p:spPr>
          <a:xfrm>
            <a:off x="37413508" y="5312494"/>
            <a:ext cx="93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3971D01-415D-9740-91EE-D3376068D20D}"/>
              </a:ext>
            </a:extLst>
          </p:cNvPr>
          <p:cNvSpPr txBox="1"/>
          <p:nvPr/>
        </p:nvSpPr>
        <p:spPr>
          <a:xfrm>
            <a:off x="38412565" y="5311514"/>
            <a:ext cx="93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7783321-9E14-5C4E-82AD-E9BF90A699BE}"/>
              </a:ext>
            </a:extLst>
          </p:cNvPr>
          <p:cNvSpPr txBox="1"/>
          <p:nvPr/>
        </p:nvSpPr>
        <p:spPr>
          <a:xfrm>
            <a:off x="39990524" y="5311514"/>
            <a:ext cx="93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9713CEA-EA91-8F4C-8AB5-B63A0E13ED97}"/>
              </a:ext>
            </a:extLst>
          </p:cNvPr>
          <p:cNvSpPr txBox="1"/>
          <p:nvPr/>
        </p:nvSpPr>
        <p:spPr>
          <a:xfrm>
            <a:off x="40661447" y="4391368"/>
            <a:ext cx="727364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RS</a:t>
            </a:r>
          </a:p>
          <a:p>
            <a:pPr algn="ctr"/>
            <a:r>
              <a:rPr lang="en-US" sz="1000" dirty="0"/>
              <a:t>+</a:t>
            </a:r>
            <a:br>
              <a:rPr lang="en-US" sz="1000" dirty="0"/>
            </a:br>
            <a:r>
              <a:rPr lang="en-US" sz="1000" dirty="0"/>
              <a:t>MW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016694FF-F76E-0B43-8F8A-8B21BDDCA397}"/>
              </a:ext>
            </a:extLst>
          </p:cNvPr>
          <p:cNvGrpSpPr/>
          <p:nvPr/>
        </p:nvGrpSpPr>
        <p:grpSpPr>
          <a:xfrm>
            <a:off x="28139765" y="4401311"/>
            <a:ext cx="2836674" cy="638059"/>
            <a:chOff x="2857500" y="2590797"/>
            <a:chExt cx="3886200" cy="539905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C080594C-02D1-3744-AF1C-31CBD4A9319A}"/>
                </a:ext>
              </a:extLst>
            </p:cNvPr>
            <p:cNvSpPr txBox="1"/>
            <p:nvPr/>
          </p:nvSpPr>
          <p:spPr>
            <a:xfrm>
              <a:off x="2857500" y="2590797"/>
              <a:ext cx="1295400" cy="5399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82" dirty="0"/>
                <a:t>Movie</a:t>
              </a:r>
            </a:p>
            <a:p>
              <a:pPr algn="ctr"/>
              <a:r>
                <a:rPr lang="en-US" sz="1182" dirty="0"/>
                <a:t>+</a:t>
              </a:r>
            </a:p>
            <a:p>
              <a:pPr algn="ctr"/>
              <a:r>
                <a:rPr lang="en-US" sz="1182" dirty="0"/>
                <a:t>MW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C21E8C9D-7B76-8843-AA62-0704F44EE7F9}"/>
                </a:ext>
              </a:extLst>
            </p:cNvPr>
            <p:cNvSpPr txBox="1"/>
            <p:nvPr/>
          </p:nvSpPr>
          <p:spPr>
            <a:xfrm>
              <a:off x="4152900" y="2590797"/>
              <a:ext cx="1295400" cy="23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82" dirty="0"/>
                <a:t>qT1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89C004DF-29B6-1F40-B8CC-CED059954A2F}"/>
                </a:ext>
              </a:extLst>
            </p:cNvPr>
            <p:cNvSpPr txBox="1"/>
            <p:nvPr/>
          </p:nvSpPr>
          <p:spPr>
            <a:xfrm>
              <a:off x="5448300" y="2590797"/>
              <a:ext cx="1295400" cy="5399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82" dirty="0"/>
                <a:t>Movie</a:t>
              </a:r>
            </a:p>
            <a:p>
              <a:pPr algn="ctr"/>
              <a:r>
                <a:rPr lang="en-US" sz="1182" dirty="0"/>
                <a:t>+</a:t>
              </a:r>
            </a:p>
            <a:p>
              <a:pPr algn="ctr"/>
              <a:r>
                <a:rPr lang="en-US" sz="1182" dirty="0"/>
                <a:t>MW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00FFB2E5-ED83-264E-A5E9-85192BDAE59A}"/>
              </a:ext>
            </a:extLst>
          </p:cNvPr>
          <p:cNvGrpSpPr/>
          <p:nvPr/>
        </p:nvGrpSpPr>
        <p:grpSpPr>
          <a:xfrm>
            <a:off x="31156546" y="4401311"/>
            <a:ext cx="2836674" cy="638059"/>
            <a:chOff x="2857500" y="2590797"/>
            <a:chExt cx="3886200" cy="539905"/>
          </a:xfrm>
        </p:grpSpPr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F5ACD7F2-51CA-3F42-89E6-1D2703EC40BE}"/>
                </a:ext>
              </a:extLst>
            </p:cNvPr>
            <p:cNvSpPr txBox="1"/>
            <p:nvPr/>
          </p:nvSpPr>
          <p:spPr>
            <a:xfrm>
              <a:off x="2857500" y="2590797"/>
              <a:ext cx="1295400" cy="5399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82" dirty="0"/>
                <a:t>Movie</a:t>
              </a:r>
            </a:p>
            <a:p>
              <a:pPr algn="ctr"/>
              <a:r>
                <a:rPr lang="en-US" sz="1182" dirty="0"/>
                <a:t>+</a:t>
              </a:r>
            </a:p>
            <a:p>
              <a:pPr algn="ctr"/>
              <a:r>
                <a:rPr lang="en-US" sz="1182" dirty="0"/>
                <a:t>MW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C030E8B-D775-5848-A0DC-65764F35AC9E}"/>
                </a:ext>
              </a:extLst>
            </p:cNvPr>
            <p:cNvSpPr txBox="1"/>
            <p:nvPr/>
          </p:nvSpPr>
          <p:spPr>
            <a:xfrm>
              <a:off x="4152900" y="2590797"/>
              <a:ext cx="1295400" cy="232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82" dirty="0"/>
                <a:t>MT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3348BB6E-F0AB-0048-B455-6A2F0CF9ACB5}"/>
                </a:ext>
              </a:extLst>
            </p:cNvPr>
            <p:cNvSpPr txBox="1"/>
            <p:nvPr/>
          </p:nvSpPr>
          <p:spPr>
            <a:xfrm>
              <a:off x="5448300" y="2590797"/>
              <a:ext cx="1295400" cy="5399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82" dirty="0"/>
                <a:t>Movie</a:t>
              </a:r>
            </a:p>
            <a:p>
              <a:pPr algn="ctr"/>
              <a:r>
                <a:rPr lang="en-US" sz="1182" dirty="0"/>
                <a:t>+</a:t>
              </a:r>
            </a:p>
            <a:p>
              <a:pPr algn="ctr"/>
              <a:r>
                <a:rPr lang="en-US" sz="1182" dirty="0"/>
                <a:t>MW</a:t>
              </a:r>
            </a:p>
          </p:txBody>
        </p:sp>
      </p:grp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EFA4F2CC-CAF6-B846-96EB-0FF1AE1AA43C}"/>
              </a:ext>
            </a:extLst>
          </p:cNvPr>
          <p:cNvCxnSpPr>
            <a:cxnSpLocks/>
          </p:cNvCxnSpPr>
          <p:nvPr/>
        </p:nvCxnSpPr>
        <p:spPr>
          <a:xfrm flipH="1">
            <a:off x="28680107" y="3654298"/>
            <a:ext cx="945558" cy="726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EFA5017D-F942-184D-81E0-A9928A3FBC0A}"/>
              </a:ext>
            </a:extLst>
          </p:cNvPr>
          <p:cNvCxnSpPr>
            <a:cxnSpLocks/>
          </p:cNvCxnSpPr>
          <p:nvPr/>
        </p:nvCxnSpPr>
        <p:spPr>
          <a:xfrm>
            <a:off x="29625665" y="3654298"/>
            <a:ext cx="0" cy="726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654A8572-A615-C748-9A0C-F2B8D69AD473}"/>
              </a:ext>
            </a:extLst>
          </p:cNvPr>
          <p:cNvCxnSpPr>
            <a:cxnSpLocks/>
          </p:cNvCxnSpPr>
          <p:nvPr/>
        </p:nvCxnSpPr>
        <p:spPr>
          <a:xfrm>
            <a:off x="29625665" y="3654298"/>
            <a:ext cx="945558" cy="726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CBE2D65E-1402-314C-B0C5-E9FE0DCD20C6}"/>
              </a:ext>
            </a:extLst>
          </p:cNvPr>
          <p:cNvCxnSpPr/>
          <p:nvPr/>
        </p:nvCxnSpPr>
        <p:spPr>
          <a:xfrm>
            <a:off x="29625665" y="3654298"/>
            <a:ext cx="30167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93530813-8B00-1A4F-9D17-973773E7025C}"/>
              </a:ext>
            </a:extLst>
          </p:cNvPr>
          <p:cNvCxnSpPr>
            <a:cxnSpLocks/>
          </p:cNvCxnSpPr>
          <p:nvPr/>
        </p:nvCxnSpPr>
        <p:spPr>
          <a:xfrm flipH="1">
            <a:off x="31662691" y="3654298"/>
            <a:ext cx="945558" cy="726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1057A0B4-688C-1D4E-A741-B385CE43174C}"/>
              </a:ext>
            </a:extLst>
          </p:cNvPr>
          <p:cNvCxnSpPr>
            <a:cxnSpLocks/>
          </p:cNvCxnSpPr>
          <p:nvPr/>
        </p:nvCxnSpPr>
        <p:spPr>
          <a:xfrm>
            <a:off x="32608250" y="3654298"/>
            <a:ext cx="0" cy="726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A1B132BA-8C4E-8441-A7A3-8A39FB262A3B}"/>
              </a:ext>
            </a:extLst>
          </p:cNvPr>
          <p:cNvCxnSpPr>
            <a:cxnSpLocks/>
          </p:cNvCxnSpPr>
          <p:nvPr/>
        </p:nvCxnSpPr>
        <p:spPr>
          <a:xfrm>
            <a:off x="32608250" y="3654298"/>
            <a:ext cx="945558" cy="726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>
            <a:extLst>
              <a:ext uri="{FF2B5EF4-FFF2-40B4-BE49-F238E27FC236}">
                <a16:creationId xmlns:a16="http://schemas.microsoft.com/office/drawing/2014/main" id="{A888FA0A-D2E6-0243-AD82-BF9CAB40D0CF}"/>
              </a:ext>
            </a:extLst>
          </p:cNvPr>
          <p:cNvSpPr txBox="1"/>
          <p:nvPr/>
        </p:nvSpPr>
        <p:spPr>
          <a:xfrm>
            <a:off x="29260535" y="5518662"/>
            <a:ext cx="595133" cy="41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27" dirty="0"/>
              <a:t>12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6BE27071-DE17-664C-9432-AA694A18ADDA}"/>
              </a:ext>
            </a:extLst>
          </p:cNvPr>
          <p:cNvSpPr txBox="1"/>
          <p:nvPr/>
        </p:nvSpPr>
        <p:spPr>
          <a:xfrm>
            <a:off x="32310683" y="5567826"/>
            <a:ext cx="595133" cy="41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27" dirty="0"/>
              <a:t>12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2E430981-A390-9540-AA22-E588FBCFA06C}"/>
              </a:ext>
            </a:extLst>
          </p:cNvPr>
          <p:cNvSpPr txBox="1"/>
          <p:nvPr/>
        </p:nvSpPr>
        <p:spPr>
          <a:xfrm>
            <a:off x="28430083" y="5539190"/>
            <a:ext cx="595133" cy="41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27" dirty="0"/>
              <a:t>6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5F5664DA-2C20-9D48-907E-C3F8523A4A3D}"/>
              </a:ext>
            </a:extLst>
          </p:cNvPr>
          <p:cNvSpPr txBox="1"/>
          <p:nvPr/>
        </p:nvSpPr>
        <p:spPr>
          <a:xfrm>
            <a:off x="30381306" y="5542021"/>
            <a:ext cx="595133" cy="41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27" dirty="0"/>
              <a:t>6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2C64D3F7-C088-8B4A-8470-B2EB910A5792}"/>
              </a:ext>
            </a:extLst>
          </p:cNvPr>
          <p:cNvSpPr txBox="1"/>
          <p:nvPr/>
        </p:nvSpPr>
        <p:spPr>
          <a:xfrm>
            <a:off x="31493805" y="5583998"/>
            <a:ext cx="595133" cy="41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27" dirty="0"/>
              <a:t>6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A9E7868A-427F-854B-BF0F-36DED54C2993}"/>
              </a:ext>
            </a:extLst>
          </p:cNvPr>
          <p:cNvSpPr txBox="1"/>
          <p:nvPr/>
        </p:nvSpPr>
        <p:spPr>
          <a:xfrm>
            <a:off x="33423182" y="5588590"/>
            <a:ext cx="595133" cy="41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27" dirty="0"/>
              <a:t>6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AA2A628-59EB-3D41-BBBA-0D8A5A8A1889}"/>
              </a:ext>
            </a:extLst>
          </p:cNvPr>
          <p:cNvSpPr txBox="1"/>
          <p:nvPr/>
        </p:nvSpPr>
        <p:spPr>
          <a:xfrm>
            <a:off x="34101406" y="4382803"/>
            <a:ext cx="859599" cy="638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82" dirty="0"/>
              <a:t>RS</a:t>
            </a:r>
          </a:p>
          <a:p>
            <a:pPr algn="ctr"/>
            <a:r>
              <a:rPr lang="en-US" sz="1182" dirty="0"/>
              <a:t>+</a:t>
            </a:r>
            <a:br>
              <a:rPr lang="en-US" sz="1182" dirty="0"/>
            </a:br>
            <a:r>
              <a:rPr lang="en-US" sz="1182" dirty="0"/>
              <a:t>MW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DE51FED4-44F5-2641-93B2-EE387365CE50}"/>
              </a:ext>
            </a:extLst>
          </p:cNvPr>
          <p:cNvSpPr txBox="1"/>
          <p:nvPr/>
        </p:nvSpPr>
        <p:spPr>
          <a:xfrm>
            <a:off x="23144033" y="6402465"/>
            <a:ext cx="1105974" cy="41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27" dirty="0"/>
              <a:t>1.10</a:t>
            </a:r>
          </a:p>
        </p:txBody>
      </p: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78ADFB20-4D97-1D40-BD28-DC843B115F2F}"/>
              </a:ext>
            </a:extLst>
          </p:cNvPr>
          <p:cNvCxnSpPr>
            <a:cxnSpLocks/>
            <a:stCxn id="252" idx="2"/>
          </p:cNvCxnSpPr>
          <p:nvPr/>
        </p:nvCxnSpPr>
        <p:spPr>
          <a:xfrm>
            <a:off x="36434214" y="2595224"/>
            <a:ext cx="1853855" cy="1199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111FAE8B-B135-F144-B3FA-FE73A96DAEAB}"/>
              </a:ext>
            </a:extLst>
          </p:cNvPr>
          <p:cNvSpPr txBox="1"/>
          <p:nvPr/>
        </p:nvSpPr>
        <p:spPr>
          <a:xfrm>
            <a:off x="35961435" y="2320982"/>
            <a:ext cx="945558" cy="274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82" dirty="0"/>
              <a:t>Protocol V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AEE9AC8B-E0C4-8A43-AF72-8D5ACCC1599E}"/>
              </a:ext>
            </a:extLst>
          </p:cNvPr>
          <p:cNvCxnSpPr>
            <a:cxnSpLocks/>
            <a:endCxn id="252" idx="0"/>
          </p:cNvCxnSpPr>
          <p:nvPr/>
        </p:nvCxnSpPr>
        <p:spPr>
          <a:xfrm>
            <a:off x="13590297" y="1428098"/>
            <a:ext cx="22843917" cy="892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363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395</TotalTime>
  <Words>167</Words>
  <Application>Microsoft Macintosh PowerPoint</Application>
  <PresentationFormat>Custom</PresentationFormat>
  <Paragraphs>139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Shahin Tavakol</dc:creator>
  <cp:lastModifiedBy>Shahin Tavakol</cp:lastModifiedBy>
  <cp:revision>5</cp:revision>
  <dcterms:created xsi:type="dcterms:W3CDTF">2021-09-24T15:40:35Z</dcterms:created>
  <dcterms:modified xsi:type="dcterms:W3CDTF">2022-03-01T21:19:55Z</dcterms:modified>
</cp:coreProperties>
</file>