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6" r:id="rId3"/>
    <p:sldId id="258" r:id="rId4"/>
    <p:sldId id="260" r:id="rId5"/>
    <p:sldId id="257" r:id="rId6"/>
    <p:sldId id="261" r:id="rId7"/>
    <p:sldId id="262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045" autoAdjust="0"/>
  </p:normalViewPr>
  <p:slideViewPr>
    <p:cSldViewPr snapToGrid="0">
      <p:cViewPr varScale="1">
        <p:scale>
          <a:sx n="49" d="100"/>
          <a:sy n="49" d="100"/>
        </p:scale>
        <p:origin x="33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4E86A-2476-4B26-B414-EA37B8A7AA82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305F16-E591-4D9E-B3E3-B1B2F02958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45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To conclude, our thinking is that biological development principles, such as organogenesis, are not only relevant to medicine, but can also inspire how we design adaptive AI models.</a:t>
            </a:r>
          </a:p>
          <a:p>
            <a:r>
              <a:rPr lang="en-US" altLang="zh-CN" dirty="0">
                <a:effectLst/>
              </a:rPr>
              <a:t>With OG-SAM, we show that by combining shared-to-specialized learning and multi-scale adaptation, segmentation becomes more accurate and robust.</a:t>
            </a:r>
          </a:p>
          <a:p>
            <a:r>
              <a:rPr lang="en-US" altLang="zh-CN" dirty="0">
                <a:effectLst/>
              </a:rPr>
              <a:t>More importantly, this paradigm is scalable—new organs can be added without retraining from scratch.</a:t>
            </a:r>
          </a:p>
          <a:p>
            <a:r>
              <a:rPr lang="en-US" altLang="zh-CN" dirty="0">
                <a:effectLst/>
              </a:rPr>
              <a:t>We believe this approach is a step toward bridging large foundation models with domain-specific medical knowledge, opening possibilities for future multi-task and personalized clinical applications.”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305F16-E591-4D9E-B3E3-B1B2F02958C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04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EBC99-595B-943D-44EC-EF9430FA6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C0BB9B-4589-7789-ACA8-B05C0A106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13AF3-CB27-130F-75FD-C2229701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3A67D-A7B9-5AD6-E6C4-D05FD7DC2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4443B8-8A16-82B6-8634-23E2094D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21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81B2CE-A41E-6BC6-87F5-810D7978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E5E455D-CFC5-DC7E-8596-0FDF09399C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732287-FC1E-6C17-0C14-6A07B2009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5ECE92-DFD6-88A6-CFB4-A12BB2EE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0F7F8B-3CD4-3C4B-F43F-5FCA3C1B9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331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A593DE-D77A-D63E-49FB-3C0C13382D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EE89375-66FC-3392-7E0D-0EEB6FE4F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4F6E3-FD62-534A-7F6A-0E2D5E17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EB4F15-3615-31CE-E778-8E8650F33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3AE340-0C76-86BF-E974-B7734F46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806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29272C-296B-324C-84AE-D49DA392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6CF64B-9376-3FE4-7AD3-07D8BCB27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FDFD8B-84ED-7130-AFE8-F090D80D8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9442AF-3A4F-64F7-BDD0-CF0B3F4A5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A038A0-4B6D-879B-33F1-28AE6511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44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769E1-B529-DFE1-5A81-BE41EF9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7C8210-B89D-9B5B-ACE2-BE23D869A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0175A3-D265-7C51-D763-7139D0CE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2654F4-603A-2F47-DE2C-A125E2779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39B07-4BB5-D759-0223-AE0C0049B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739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31E06D-4CF2-BAFA-2A74-96B8A557C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B8AE2F-9D64-CB0F-0054-32EDB6530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17EF18-DBA4-530F-4C89-D75DD8F343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AEB3A1-818E-EA9C-14DC-AB58F2A2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F09106-D7A5-203C-338B-2EC4240B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630D4E-A519-1C03-F1B2-6B0CE552E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19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1B482-EE9F-627C-D929-50C899921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990ED95-0F0C-0264-D68E-55D3A21BD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336BFF-DD9D-E29F-FC40-C5CAE479F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837F7C0-1036-417F-38C3-D37656D3B7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4DFB65-44C3-C4B1-A907-115A5CE89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22E570-6958-2972-3708-9DE27F2E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C6B893E-DFCD-C477-B414-041B106EE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5095B4-0707-F454-6F75-4D1483B57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844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3E063-1384-592D-8EF2-CFB80F05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66EF1DA-E0A0-495D-C0AC-50EB315A3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B1B0C0-33BE-5F2F-FD73-C2F125AC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B15CEF-7F20-2336-CCFD-52D31B42D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056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7644B1-FF91-4874-620E-C4BEFDF4C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7C1FFA0-AC01-B62A-72F6-2276CE84F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EDDAE9-0A04-5A8C-F52B-407152DDC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11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A093C-8527-7550-4933-18B97973E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646C81-FA06-66B7-C28D-B49D03341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883DE5-4A82-60CD-B273-E3637990B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4BD572-39A8-4055-6302-B6831C3B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DCE299-8EA2-A1AD-7D67-AEDCEA43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4FE1BE-C450-F4AD-597C-252DAA8D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10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BF1603-26B5-1913-1E3F-963A230FA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8559D3-94F2-83A2-E088-336874330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4AEFF1-E133-8CB5-FC48-8BC353F9E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ECE1BE-F4DD-5A95-1642-3A0A85E95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0FDB4B-CBE5-FA45-33EC-F7991BFF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F171D7-DED3-F596-58C9-1199F0045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96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DBA5D1-6C2B-F64E-9E6A-E1984D10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C50AB-3247-EAC6-79DE-25D58EB25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384D08-BA3B-9753-4E4D-19DA2E8F9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24529-D87B-4E48-BA41-D8ECC296076C}" type="datetimeFigureOut">
              <a:rPr lang="zh-CN" altLang="en-US" smtClean="0"/>
              <a:t>2025/9/26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E17DA-B42B-1E56-260F-0403AA29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E1474-BB29-3A7C-522D-A21E5D4B4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413901-4092-43FF-A825-D889D077E9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985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0AB35F-38F4-66EA-7567-40D6435730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44649"/>
            <a:ext cx="9144000" cy="1649413"/>
          </a:xfrm>
        </p:spPr>
        <p:txBody>
          <a:bodyPr>
            <a:noAutofit/>
          </a:bodyPr>
          <a:lstStyle/>
          <a:p>
            <a:r>
              <a:rPr lang="fr-FR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OG-SAM: Enhancing Multi-Organ Segmentation with Organogenesis-Based Adaptive Modeling 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FB641D-B270-5CC1-961B-AEB5647A1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377" y="4192588"/>
            <a:ext cx="7719246" cy="175101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560BE8A-3D9D-6395-1D61-54DB56C29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4380" y="278145"/>
            <a:ext cx="2528804" cy="5128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BEEAB21-7925-00FA-8042-F6C1D3C8A1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18" y="285782"/>
            <a:ext cx="1767656" cy="59958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6E0F9E-C01C-6E49-5369-0A4B26C72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211"/>
          <a:stretch>
            <a:fillRect/>
          </a:stretch>
        </p:blipFill>
        <p:spPr>
          <a:xfrm>
            <a:off x="1636434" y="-201281"/>
            <a:ext cx="3377432" cy="113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68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51F40CE9-0574-9607-BAF5-0946A1464A10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6C46D34C-B598-5E60-61BF-57247D52A0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B5CEDDC5-6F0C-9840-2B0C-B6E2293FF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4000C57-E2E6-08E2-55CF-CA5DE407F63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1F77DC5-518A-99C3-9C57-FBC6A9C5C937}"/>
              </a:ext>
            </a:extLst>
          </p:cNvPr>
          <p:cNvSpPr/>
          <p:nvPr/>
        </p:nvSpPr>
        <p:spPr>
          <a:xfrm>
            <a:off x="385429" y="183816"/>
            <a:ext cx="29386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BEACAD-F66E-A479-DB82-2E28AE71C453}"/>
              </a:ext>
            </a:extLst>
          </p:cNvPr>
          <p:cNvSpPr/>
          <p:nvPr/>
        </p:nvSpPr>
        <p:spPr>
          <a:xfrm>
            <a:off x="1307428" y="1352543"/>
            <a:ext cx="2021707" cy="193899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Reviewing </a:t>
            </a:r>
          </a:p>
          <a:p>
            <a:r>
              <a:rPr lang="en-US" altLang="zh-CN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· Motivation</a:t>
            </a:r>
          </a:p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Method</a:t>
            </a:r>
          </a:p>
          <a:p>
            <a:r>
              <a:rPr lang="en-US" altLang="zh-CN" sz="2400" dirty="0">
                <a:ln w="0"/>
                <a:latin typeface="Times New Roman" panose="02020603050405020304" pitchFamily="18" charset="0"/>
                <a:cs typeface="Times New Roman" panose="02020603050405020304" pitchFamily="18" charset="0"/>
              </a:rPr>
              <a:t>· Results</a:t>
            </a:r>
          </a:p>
          <a:p>
            <a:r>
              <a:rPr lang="en-US" altLang="zh-CN" sz="2400" b="0" cap="none" spc="0" dirty="0">
                <a:ln w="0"/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· Our thinking</a:t>
            </a:r>
          </a:p>
        </p:txBody>
      </p:sp>
    </p:spTree>
    <p:extLst>
      <p:ext uri="{BB962C8B-B14F-4D97-AF65-F5344CB8AC3E}">
        <p14:creationId xmlns:p14="http://schemas.microsoft.com/office/powerpoint/2010/main" val="2560894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oundation Models">
            <a:extLst>
              <a:ext uri="{FF2B5EF4-FFF2-40B4-BE49-F238E27FC236}">
                <a16:creationId xmlns:a16="http://schemas.microsoft.com/office/drawing/2014/main" id="{C62E33CB-B057-28E0-C9D3-15B462580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040889"/>
            <a:ext cx="8210550" cy="461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BBB308E-EE69-BFD4-3E15-CAD6A704256E}"/>
              </a:ext>
            </a:extLst>
          </p:cNvPr>
          <p:cNvSpPr/>
          <p:nvPr/>
        </p:nvSpPr>
        <p:spPr>
          <a:xfrm>
            <a:off x="7039840" y="5659324"/>
            <a:ext cx="2707793" cy="25391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Imaging-X Contributors. </a:t>
            </a:r>
            <a:r>
              <a:rPr lang="en-US" altLang="zh-CN" sz="105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altLang="zh-CN" sz="105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(2025)</a:t>
            </a:r>
            <a:endParaRPr lang="zh-CN" altLang="en-US" sz="105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910B9BD-0CAF-9766-792A-76AC7DD0ED80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BB8BF135-B31E-2E39-7EB2-56A9D25D95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957F11BF-2AE2-13FD-72D2-AE75CC3B3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A16D6BC3-5B20-40B0-4559-DF2D7FB1B0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5A2D8899-225E-9E2D-0817-3568D820F335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Reviewing </a:t>
            </a:r>
          </a:p>
        </p:txBody>
      </p:sp>
    </p:spTree>
    <p:extLst>
      <p:ext uri="{BB962C8B-B14F-4D97-AF65-F5344CB8AC3E}">
        <p14:creationId xmlns:p14="http://schemas.microsoft.com/office/powerpoint/2010/main" val="1615092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688334-83BD-2F1D-395B-7EC50B16A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391" y="803715"/>
            <a:ext cx="6505967" cy="545903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8B045B-3F54-D085-95BC-C4D757F4E06B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ABD27BBB-E495-2635-5791-46243A837872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7D0F47F-5F5F-616A-7749-5D914A044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D61E2FA-315F-3F97-D1B6-180502BB91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2B47D7DC-DC31-E46B-17DE-56595DADD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8E87AC65-0080-5285-6C9B-44D185FC4752}"/>
              </a:ext>
            </a:extLst>
          </p:cNvPr>
          <p:cNvSpPr txBox="1"/>
          <p:nvPr/>
        </p:nvSpPr>
        <p:spPr>
          <a:xfrm>
            <a:off x="161925" y="3071565"/>
            <a:ext cx="46926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Nuanced Relationships Between Organs</a:t>
            </a:r>
          </a:p>
          <a:p>
            <a:endParaRPr lang="fr-FR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altLang="zh-CN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Distinctive Morphological Characteristics</a:t>
            </a: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42BA5A1E-5393-7F41-C525-DAE788927751}"/>
              </a:ext>
            </a:extLst>
          </p:cNvPr>
          <p:cNvSpPr/>
          <p:nvPr/>
        </p:nvSpPr>
        <p:spPr>
          <a:xfrm>
            <a:off x="4645283" y="3320505"/>
            <a:ext cx="584200" cy="4254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78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82A2633-8655-8BA0-2454-1C677C712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879" y="1290464"/>
            <a:ext cx="8797663" cy="496700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75171E8-B89C-8186-E96A-715A7766E7DC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6A43DB41-81A7-089D-A242-12B41A3FFE2B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E9B1E12E-5A83-250B-1EB1-A963B3F7C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F9F6469-901C-812C-4568-7825225167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0FE3BE21-4598-CA62-FA98-959CD5A5B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674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3A155D7-7CDD-25A3-D391-6BDB58800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965" y="806643"/>
            <a:ext cx="7720069" cy="54864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F6F181A-E759-99C2-2C1F-18E6593B1B1D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96807A7C-7D65-6830-B859-8512399B4B7A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4EC72DFF-2291-9548-1AE0-43BE3666C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5CE18C5B-2794-36F8-F1B5-027A49097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D10B7EB8-6686-AB3E-09D5-D7C22678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7483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BBDB2FA-E555-10E7-7C02-9C32D39DC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477" y="1974045"/>
            <a:ext cx="7901045" cy="29099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4151350-CC04-7E1F-D35B-AC8A019AAC84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139A1D1-BCCE-47F0-7570-A4C63B836F0E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CF3950C-7AC1-DA0D-D97E-A09514F2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007E9E27-EC11-4818-2F41-823AE42057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2072FE16-FC56-ED68-24A9-A3F95AF91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9068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>
            <a:extLst>
              <a:ext uri="{FF2B5EF4-FFF2-40B4-BE49-F238E27FC236}">
                <a16:creationId xmlns:a16="http://schemas.microsoft.com/office/drawing/2014/main" id="{D95B732E-A51B-2EDC-9422-9BBE2FD418A4}"/>
              </a:ext>
            </a:extLst>
          </p:cNvPr>
          <p:cNvGrpSpPr/>
          <p:nvPr/>
        </p:nvGrpSpPr>
        <p:grpSpPr>
          <a:xfrm>
            <a:off x="9186862" y="0"/>
            <a:ext cx="2783571" cy="436109"/>
            <a:chOff x="1564131" y="5642306"/>
            <a:chExt cx="7096366" cy="1137453"/>
          </a:xfrm>
        </p:grpSpPr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47BA319A-87E6-DB69-A7DC-32ED686F3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1693" y="6121732"/>
              <a:ext cx="2528804" cy="512884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AB91F35D-A3BD-F60D-61F7-8083E3E09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64131" y="6129369"/>
              <a:ext cx="1767656" cy="599589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56566BB8-7376-BD1C-4404-44C4A428A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211"/>
            <a:stretch>
              <a:fillRect/>
            </a:stretch>
          </p:blipFill>
          <p:spPr>
            <a:xfrm>
              <a:off x="2993747" y="5642306"/>
              <a:ext cx="3377432" cy="1137453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3CF71CBC-9B9D-A0DC-1BFE-1774CD1A5657}"/>
              </a:ext>
            </a:extLst>
          </p:cNvPr>
          <p:cNvSpPr txBox="1"/>
          <p:nvPr/>
        </p:nvSpPr>
        <p:spPr>
          <a:xfrm>
            <a:off x="263133" y="1582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thinking</a:t>
            </a:r>
            <a:endParaRPr lang="en-US" altLang="zh-CN" sz="2400" dirty="0">
              <a:ln w="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A3204FC-D7DC-D32C-3775-C90B6AD18CCA}"/>
              </a:ext>
            </a:extLst>
          </p:cNvPr>
          <p:cNvSpPr txBox="1"/>
          <p:nvPr/>
        </p:nvSpPr>
        <p:spPr>
          <a:xfrm>
            <a:off x="2908300" y="28569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2.Biological Inspiration → Computational Design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20AB5AB7-3C49-EC79-965A-BDEED3E95AD3}"/>
              </a:ext>
            </a:extLst>
          </p:cNvPr>
          <p:cNvSpPr txBox="1"/>
          <p:nvPr/>
        </p:nvSpPr>
        <p:spPr>
          <a:xfrm>
            <a:off x="2908300" y="2291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1.Bridging Foundation Models &amp; Medicine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756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5608</TotalTime>
  <Words>161</Words>
  <Application>Microsoft Office PowerPoint</Application>
  <PresentationFormat>宽屏</PresentationFormat>
  <Paragraphs>24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Times New Roman</vt:lpstr>
      <vt:lpstr>Office 主题​​</vt:lpstr>
      <vt:lpstr>OG-SAM: Enhancing Multi-Organ Segmentation with Organogenesis-Based Adaptive Modeling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Xidong Wu (Student)</dc:creator>
  <cp:lastModifiedBy>Xidong Wu (Student)</cp:lastModifiedBy>
  <cp:revision>4</cp:revision>
  <dcterms:created xsi:type="dcterms:W3CDTF">2025-09-20T08:57:52Z</dcterms:created>
  <dcterms:modified xsi:type="dcterms:W3CDTF">2025-09-26T00:58:46Z</dcterms:modified>
</cp:coreProperties>
</file>