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8" r:id="rId5"/>
    <p:sldMasterId id="2147483690" r:id="rId6"/>
    <p:sldMasterId id="2147483717" r:id="rId7"/>
  </p:sldMasterIdLst>
  <p:notesMasterIdLst>
    <p:notesMasterId r:id="rId20"/>
  </p:notesMasterIdLst>
  <p:handoutMasterIdLst>
    <p:handoutMasterId r:id="rId21"/>
  </p:handoutMasterIdLst>
  <p:sldIdLst>
    <p:sldId id="324" r:id="rId8"/>
    <p:sldId id="341" r:id="rId9"/>
    <p:sldId id="321" r:id="rId10"/>
    <p:sldId id="279" r:id="rId11"/>
    <p:sldId id="278" r:id="rId12"/>
    <p:sldId id="277" r:id="rId13"/>
    <p:sldId id="276" r:id="rId14"/>
    <p:sldId id="275" r:id="rId15"/>
    <p:sldId id="273" r:id="rId16"/>
    <p:sldId id="388" r:id="rId17"/>
    <p:sldId id="389" r:id="rId18"/>
    <p:sldId id="39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8FED50-4F77-4E3F-8CCA-1924B0D2107E}">
          <p14:sldIdLst>
            <p14:sldId id="324"/>
            <p14:sldId id="341"/>
          </p14:sldIdLst>
        </p14:section>
        <p14:section name="Recap of session1" id="{469921BA-AD2D-4830-987D-A8198B213F80}">
          <p14:sldIdLst>
            <p14:sldId id="321"/>
          </p14:sldIdLst>
        </p14:section>
        <p14:section name="Data setup for Server BL" id="{14B13D51-1FC0-431F-A31F-E52AD07BF0F5}">
          <p14:sldIdLst>
            <p14:sldId id="279"/>
            <p14:sldId id="278"/>
            <p14:sldId id="277"/>
            <p14:sldId id="276"/>
            <p14:sldId id="275"/>
            <p14:sldId id="273"/>
            <p14:sldId id="388"/>
          </p14:sldIdLst>
        </p14:section>
        <p14:section name="Create BL directly on server" id="{D5BFDCEB-CBF9-45D1-909E-F46E5FE9A609}">
          <p14:sldIdLst>
            <p14:sldId id="389"/>
            <p14:sldId id="39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700"/>
    <a:srgbClr val="969696"/>
    <a:srgbClr val="A100FF"/>
    <a:srgbClr val="004DFF"/>
    <a:srgbClr val="460073"/>
    <a:srgbClr val="7500C0"/>
    <a:srgbClr val="00BAFF"/>
    <a:srgbClr val="00530A"/>
    <a:srgbClr val="FF9500"/>
    <a:srgbClr val="FFD4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75" autoAdjust="0"/>
    <p:restoredTop sz="95268" autoAdjust="0"/>
  </p:normalViewPr>
  <p:slideViewPr>
    <p:cSldViewPr snapToGrid="0">
      <p:cViewPr varScale="1">
        <p:scale>
          <a:sx n="81" d="100"/>
          <a:sy n="81" d="100"/>
        </p:scale>
        <p:origin x="56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574" y="1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7333-DD87-4773-BED3-E2892A4094EE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44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084F-DC83-4EB0-8CED-52E9AA3ECA1C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7E0A-F321-48DC-AF94-681D4DCF34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0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: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74438BD-409B-C143-B1CF-BDE6ED34BB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994" y="963313"/>
            <a:ext cx="4314946" cy="44729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457200"/>
            <a:ext cx="5714999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6000">
                <a:solidFill>
                  <a:schemeClr val="tx1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543302"/>
            <a:ext cx="5715000" cy="3162299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4000" b="1" i="0" cap="none" baseline="0">
                <a:solidFill>
                  <a:schemeClr val="tx1"/>
                </a:solidFill>
                <a:latin typeface="Graphik" panose="020B0503030202060203" pitchFamily="34" charset="77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defRPr sz="24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961B05A-F439-FF4A-9E30-22FAD671C6C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559232" y="5846780"/>
            <a:ext cx="2250858" cy="604157"/>
            <a:chOff x="9563100" y="1673029"/>
            <a:chExt cx="1389888" cy="37306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946CA49-1E56-0B46-B3D4-8FBEECA55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FFB35EF9-B267-3B45-9AD7-EAE0F856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8798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55E94-2DD2-4A63-A7E7-A06A6C6D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5F43C-98BB-4FFE-9C20-67173C9A0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FA385-554B-4BAB-A573-E0B91FAC8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629C-0B80-4C59-91E2-4F13DC8B7317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32324-085C-4954-9E1C-5E317D5F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A618B-1B84-4CB2-BA2B-83DBEB68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6DCEA-2ABB-45BE-9AA4-357406768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3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_Corp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59430" y="482330"/>
            <a:ext cx="10561173" cy="498764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58852" y="1123951"/>
            <a:ext cx="10579099" cy="480131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958852" y="1701800"/>
            <a:ext cx="6108192" cy="4383617"/>
          </a:xfrm>
        </p:spPr>
        <p:txBody>
          <a:bodyPr>
            <a:normAutofit/>
          </a:bodyPr>
          <a:lstStyle>
            <a:lvl1pPr marL="609585" indent="-609585">
              <a:buFont typeface="+mj-lt"/>
              <a:buAutoNum type="arabicPeriod"/>
              <a:defRPr sz="2133"/>
            </a:lvl1pPr>
            <a:lvl2pPr marL="755630" indent="-457189">
              <a:buFont typeface="+mj-lt"/>
              <a:buAutoNum type="alphaLcPeriod"/>
              <a:defRPr sz="1867"/>
            </a:lvl2pPr>
            <a:lvl3pPr>
              <a:defRPr sz="1600"/>
            </a:lvl3pPr>
            <a:lvl4pPr>
              <a:defRPr sz="1467" spc="0" baseline="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95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571500"/>
            <a:ext cx="8572500" cy="29718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 spc="-150" baseline="0">
                <a:latin typeface="Graphik Black" panose="020B0A0303020206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43300"/>
            <a:ext cx="8572501" cy="3162300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spcAft>
                <a:spcPts val="600"/>
              </a:spcAft>
              <a:defRPr sz="4400" b="1" i="0" cap="none" spc="-150" baseline="0">
                <a:latin typeface="Graphik" panose="020B0503030202060203" pitchFamily="34" charset="77"/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defRPr sz="2800" b="0" cap="none" baseline="0"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defRPr sz="2000" b="0" cap="none" baseline="0">
                <a:latin typeface="+mn-lt"/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None/>
              <a:defRPr sz="1600" b="0" cap="none" baseline="0">
                <a:latin typeface="+mn-lt"/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None/>
              <a:defRPr sz="1200" b="0" cap="none" baseline="0">
                <a:latin typeface="+mn-lt"/>
              </a:defRPr>
            </a:lvl5pPr>
            <a:lvl7pPr>
              <a:defRPr b="1"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46068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: Blac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571500"/>
            <a:ext cx="8572500" cy="29718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 spc="-150" baseline="0">
                <a:latin typeface="Graphik Black" panose="020B0A0303020206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74CA95AF-BDF9-5644-9D44-F3C4A6CE8C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43300"/>
            <a:ext cx="8572501" cy="3162300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spcAft>
                <a:spcPts val="600"/>
              </a:spcAft>
              <a:defRPr sz="4400" b="1" i="0" cap="none" spc="-150" baseline="0">
                <a:latin typeface="Graphik" panose="020B0503030202060203" pitchFamily="34" charset="77"/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defRPr sz="2800" b="0" cap="none" baseline="0"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defRPr sz="2000" b="0" cap="none" baseline="0">
                <a:latin typeface="+mn-lt"/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None/>
              <a:defRPr sz="1600" b="0" cap="none" baseline="0">
                <a:latin typeface="+mn-lt"/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None/>
              <a:defRPr sz="1200" b="0" cap="none" baseline="0">
                <a:latin typeface="+mn-lt"/>
              </a:defRPr>
            </a:lvl5pPr>
            <a:lvl7pPr>
              <a:defRPr b="1"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32161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: Blac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79FC481-F46C-BD44-9F74-EE6B38757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0" y="485286"/>
            <a:ext cx="5669822" cy="5887427"/>
          </a:xfrm>
          <a:prstGeom prst="rect">
            <a:avLst/>
          </a:prstGeom>
        </p:spPr>
      </p:pic>
      <p:sp>
        <p:nvSpPr>
          <p:cNvPr id="12" name="SubTitle">
            <a:extLst>
              <a:ext uri="{FF2B5EF4-FFF2-40B4-BE49-F238E27FC236}">
                <a16:creationId xmlns:a16="http://schemas.microsoft.com/office/drawing/2014/main" id="{AA82FA71-2F89-8F49-A5FD-34821DB047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4072" y="4897834"/>
            <a:ext cx="3856329" cy="1041195"/>
          </a:xfrm>
        </p:spPr>
        <p:txBody>
          <a:bodyPr anchor="b">
            <a:noAutofit/>
          </a:bodyPr>
          <a:lstStyle>
            <a:lvl1pPr marL="0" indent="0">
              <a:lnSpc>
                <a:spcPct val="80000"/>
              </a:lnSpc>
              <a:buNone/>
              <a:defRPr sz="3600" b="1" i="0" cap="none" baseline="0">
                <a:solidFill>
                  <a:schemeClr val="tx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en-US" dirty="0"/>
              <a:t>Subtitle line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13" name="MasterTitle">
            <a:extLst>
              <a:ext uri="{FF2B5EF4-FFF2-40B4-BE49-F238E27FC236}">
                <a16:creationId xmlns:a16="http://schemas.microsoft.com/office/drawing/2014/main" id="{4A0DBDEC-4ADF-F14E-A9ED-29DFFC554F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072" y="2389280"/>
            <a:ext cx="8629240" cy="1978010"/>
          </a:xfrm>
        </p:spPr>
        <p:txBody>
          <a:bodyPr wrap="square" tIns="252000" rIns="0" anchor="ctr">
            <a:spAutoFit/>
          </a:bodyPr>
          <a:lstStyle>
            <a:lvl1pPr algn="l">
              <a:lnSpc>
                <a:spcPct val="70000"/>
              </a:lnSpc>
              <a:defRPr sz="80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</a:t>
            </a:r>
            <a:endParaRPr lang="en-AU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D69C85-DDF5-0D46-ABA8-C7643AB833D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554578" y="5833249"/>
            <a:ext cx="2256422" cy="605651"/>
            <a:chOff x="9638475" y="1219200"/>
            <a:chExt cx="1389888" cy="37306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6722245-734F-C147-A657-5C2A9D287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38475" y="1372165"/>
              <a:ext cx="1389888" cy="220098"/>
            </a:xfrm>
            <a:prstGeom prst="rect">
              <a:avLst/>
            </a:prstGeom>
          </p:spPr>
        </p:pic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6B6A899-53BF-9741-8A54-1584A2B9C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8925" y="1219200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8700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pos="602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4101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326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9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2933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685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0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8491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704" r:id="rId2"/>
  </p:sldLayoutIdLst>
  <p:hf hdr="0"/>
  <p:txStyles>
    <p:titleStyle>
      <a:lvl1pPr marL="0" indent="0" algn="l" defTabSz="914377" rtl="0" eaLnBrk="1" latinLnBrk="0" hangingPunct="1">
        <a:lnSpc>
          <a:spcPct val="80000"/>
        </a:lnSpc>
        <a:spcBef>
          <a:spcPct val="0"/>
        </a:spcBef>
        <a:buNone/>
        <a:defRPr sz="4000" b="1" i="0" kern="1200" cap="all" baseline="0">
          <a:solidFill>
            <a:schemeClr val="tx1"/>
          </a:solidFill>
          <a:latin typeface="Graphik Black" panose="020B0503030202060203" pitchFamily="34" charset="77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1" kern="1200" cap="all" baseline="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46066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12750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24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4" userDrawn="1">
          <p15:clr>
            <a:srgbClr val="F26B43"/>
          </p15:clr>
        </p15:guide>
        <p15:guide id="5" orient="horz" pos="240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7" pos="7680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2040" userDrawn="1">
          <p15:clr>
            <a:srgbClr val="F26B43"/>
          </p15:clr>
        </p15:guide>
        <p15:guide id="14" pos="7440" userDrawn="1">
          <p15:clr>
            <a:srgbClr val="F26B43"/>
          </p15:clr>
        </p15:guide>
        <p15:guide id="15" orient="horz" pos="2232" userDrawn="1">
          <p15:clr>
            <a:srgbClr val="F26B43"/>
          </p15:clr>
        </p15:guide>
        <p15:guide id="16" orient="horz" pos="32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rgbClr val="969696"/>
                </a:solidFill>
                <a:latin typeface="+mn-lt"/>
              </a:defRPr>
            </a:lvl1pPr>
          </a:lstStyle>
          <a:p>
            <a:r>
              <a:rPr lang="en-US"/>
              <a:t>Copyright © 2020 Accenture.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969696"/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0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0" r:id="rId2"/>
    <p:sldLayoutId id="2147483706" r:id="rId3"/>
    <p:sldLayoutId id="2147483676" r:id="rId4"/>
    <p:sldLayoutId id="2147483701" r:id="rId5"/>
    <p:sldLayoutId id="2147483702" r:id="rId6"/>
    <p:sldLayoutId id="2147483664" r:id="rId7"/>
    <p:sldLayoutId id="2147483718" r:id="rId8"/>
    <p:sldLayoutId id="2147483719" r:id="rId9"/>
  </p:sldLayoutIdLst>
  <p:hf hdr="0"/>
  <p:txStyles>
    <p:titleStyle>
      <a:lvl1pPr marL="0" indent="0" algn="l" defTabSz="914377" rtl="0" eaLnBrk="1" latinLnBrk="0" hangingPunct="1">
        <a:lnSpc>
          <a:spcPct val="80000"/>
        </a:lnSpc>
        <a:spcBef>
          <a:spcPct val="0"/>
        </a:spcBef>
        <a:buNone/>
        <a:defRPr sz="4000" b="1" i="0" kern="1200" cap="all" baseline="0">
          <a:solidFill>
            <a:schemeClr val="tx1"/>
          </a:solidFill>
          <a:latin typeface="Graphik Black" panose="020B0503030202060203" pitchFamily="34" charset="77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j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3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8" pos="7680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2040" userDrawn="1">
          <p15:clr>
            <a:srgbClr val="F26B43"/>
          </p15:clr>
        </p15:guide>
        <p15:guide id="14" pos="7440" userDrawn="1">
          <p15:clr>
            <a:srgbClr val="F26B43"/>
          </p15:clr>
        </p15:guide>
        <p15:guide id="16" orient="horz" pos="240" userDrawn="1">
          <p15:clr>
            <a:srgbClr val="F26B43"/>
          </p15:clr>
        </p15:guide>
        <p15:guide id="17" orient="horz" pos="410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90206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rgbClr val="969696"/>
                </a:solidFill>
                <a:latin typeface="+mn-lt"/>
              </a:defRPr>
            </a:lvl1pPr>
          </a:lstStyle>
          <a:p>
            <a:r>
              <a:rPr lang="en-US"/>
              <a:t>Copyright © 2020 Accenture. All rights reserved.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969696"/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6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7" r:id="rId2"/>
  </p:sldLayoutIdLst>
  <p:hf hdr="0"/>
  <p:txStyles>
    <p:titleStyle>
      <a:lvl1pPr marL="0" indent="0" algn="l" defTabSz="914377" rtl="0" eaLnBrk="1" latinLnBrk="0" hangingPunct="1">
        <a:lnSpc>
          <a:spcPct val="80000"/>
        </a:lnSpc>
        <a:spcBef>
          <a:spcPct val="0"/>
        </a:spcBef>
        <a:buNone/>
        <a:defRPr sz="4000" b="1" i="0" kern="1200" cap="all" baseline="0">
          <a:solidFill>
            <a:schemeClr val="tx1"/>
          </a:solidFill>
          <a:latin typeface="Graphik Black" panose="020B0503030202060203" pitchFamily="34" charset="77"/>
          <a:ea typeface="+mj-ea"/>
          <a:cs typeface="+mj-cs"/>
        </a:defRPr>
      </a:lvl1pPr>
    </p:titleStyle>
    <p:bodyStyle>
      <a:lvl1pPr marL="57149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1" kern="1200" cap="all" baseline="0">
          <a:solidFill>
            <a:schemeClr val="tx1"/>
          </a:solidFill>
          <a:latin typeface="+mn-lt"/>
          <a:ea typeface="+mn-ea"/>
          <a:cs typeface="+mn-cs"/>
        </a:defRPr>
      </a:lvl1pPr>
      <a:lvl2pPr marL="57149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57149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9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400041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71486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n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48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4" userDrawn="1">
          <p15:clr>
            <a:srgbClr val="F26B43"/>
          </p15:clr>
        </p15:guide>
        <p15:guide id="5" orient="horz" pos="240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7" pos="7680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2040" userDrawn="1">
          <p15:clr>
            <a:srgbClr val="F26B43"/>
          </p15:clr>
        </p15:guide>
        <p15:guide id="14" orient="horz" pos="2232" userDrawn="1">
          <p15:clr>
            <a:srgbClr val="F26B43"/>
          </p15:clr>
        </p15:guide>
        <p15:guide id="15" pos="7440" userDrawn="1">
          <p15:clr>
            <a:srgbClr val="F26B43"/>
          </p15:clr>
        </p15:guide>
        <p15:guide id="16" orient="horz" pos="4104" userDrawn="1">
          <p15:clr>
            <a:srgbClr val="F26B43"/>
          </p15:clr>
        </p15:guide>
        <p15:guide id="17" orient="horz" pos="32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73900905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marL="0" indent="0" algn="l" defTabSz="914377" rtl="0" eaLnBrk="1" latinLnBrk="0" hangingPunct="1">
        <a:lnSpc>
          <a:spcPct val="80000"/>
        </a:lnSpc>
        <a:spcBef>
          <a:spcPct val="0"/>
        </a:spcBef>
        <a:buNone/>
        <a:defRPr sz="4000" b="1" i="0" kern="1200" cap="all" baseline="0">
          <a:solidFill>
            <a:schemeClr val="tx1"/>
          </a:solidFill>
          <a:latin typeface="Graphik Black" panose="020B0503030202060203" pitchFamily="34" charset="77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1" kern="1200" cap="all" baseline="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46066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12750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24">
          <p15:clr>
            <a:srgbClr val="F26B43"/>
          </p15:clr>
        </p15:guide>
        <p15:guide id="2" pos="5640">
          <p15:clr>
            <a:srgbClr val="F26B43"/>
          </p15:clr>
        </p15:guide>
        <p15:guide id="4">
          <p15:clr>
            <a:srgbClr val="F26B43"/>
          </p15:clr>
        </p15:guide>
        <p15:guide id="5" orient="horz" pos="240">
          <p15:clr>
            <a:srgbClr val="F26B43"/>
          </p15:clr>
        </p15:guide>
        <p15:guide id="6" orient="horz">
          <p15:clr>
            <a:srgbClr val="F26B43"/>
          </p15:clr>
        </p15:guide>
        <p15:guide id="7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5" orient="horz" pos="2232">
          <p15:clr>
            <a:srgbClr val="F26B43"/>
          </p15:clr>
        </p15:guide>
        <p15:guide id="16" orient="horz" pos="3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1305" y="2650602"/>
            <a:ext cx="7653197" cy="1556795"/>
          </a:xfrm>
        </p:spPr>
        <p:txBody>
          <a:bodyPr>
            <a:noAutofit/>
          </a:bodyPr>
          <a:lstStyle/>
          <a:p>
            <a:r>
              <a:rPr lang="en-US" dirty="0"/>
              <a:t>EKL Session 2</a:t>
            </a:r>
          </a:p>
        </p:txBody>
      </p:sp>
    </p:spTree>
    <p:extLst>
      <p:ext uri="{BB962C8B-B14F-4D97-AF65-F5344CB8AC3E}">
        <p14:creationId xmlns:p14="http://schemas.microsoft.com/office/powerpoint/2010/main" val="2587223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Binding the </a:t>
            </a:r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resource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 file in the </a:t>
            </a:r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Collabrative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Space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958851" y="1358274"/>
            <a:ext cx="5829509" cy="282687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In the </a:t>
            </a:r>
            <a:r>
              <a:rPr lang="fr-FR" b="1" dirty="0"/>
              <a:t>Resource Table </a:t>
            </a:r>
            <a:r>
              <a:rPr lang="fr-FR" dirty="0"/>
              <a:t>tab, </a:t>
            </a:r>
            <a:r>
              <a:rPr lang="fr-FR" dirty="0" err="1"/>
              <a:t>locate</a:t>
            </a:r>
            <a:r>
              <a:rPr lang="fr-FR" dirty="0"/>
              <a:t> the new package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created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Drag and drop </a:t>
            </a:r>
            <a:r>
              <a:rPr lang="fr-FR" dirty="0" err="1"/>
              <a:t>it</a:t>
            </a:r>
            <a:r>
              <a:rPr lang="fr-FR" dirty="0"/>
              <a:t> onto the Collaborative </a:t>
            </a:r>
            <a:r>
              <a:rPr lang="fr-FR" dirty="0" err="1"/>
              <a:t>Space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be </a:t>
            </a:r>
            <a:r>
              <a:rPr lang="fr-FR" dirty="0" err="1"/>
              <a:t>published</a:t>
            </a:r>
            <a:r>
              <a:rPr lang="fr-FR" dirty="0"/>
              <a:t> 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Save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22160" y="1477013"/>
            <a:ext cx="4765041" cy="195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02" y="4388819"/>
            <a:ext cx="6108279" cy="131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867446" y="4770551"/>
            <a:ext cx="1881593" cy="729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619" y="4056572"/>
            <a:ext cx="3081021" cy="18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7122160" y="5045637"/>
            <a:ext cx="680720" cy="583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Oval 10"/>
          <p:cNvSpPr/>
          <p:nvPr/>
        </p:nvSpPr>
        <p:spPr>
          <a:xfrm>
            <a:off x="3326340" y="4639236"/>
            <a:ext cx="406400" cy="40640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467" b="1"/>
              <a:t>4</a:t>
            </a:r>
            <a:endParaRPr lang="en-US" sz="1467" b="1"/>
          </a:p>
        </p:txBody>
      </p:sp>
      <p:sp>
        <p:nvSpPr>
          <p:cNvPr id="12" name="Oval 11"/>
          <p:cNvSpPr/>
          <p:nvPr/>
        </p:nvSpPr>
        <p:spPr>
          <a:xfrm>
            <a:off x="10550100" y="1461031"/>
            <a:ext cx="406400" cy="40640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467" b="1"/>
              <a:t>3</a:t>
            </a:r>
            <a:endParaRPr lang="en-US" sz="1467" b="1"/>
          </a:p>
        </p:txBody>
      </p:sp>
    </p:spTree>
    <p:extLst>
      <p:ext uri="{BB962C8B-B14F-4D97-AF65-F5344CB8AC3E}">
        <p14:creationId xmlns:p14="http://schemas.microsoft.com/office/powerpoint/2010/main" val="2442991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create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 BL </a:t>
            </a:r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directly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 on server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DCFD1E-6770-46BF-81A6-C344C6ED5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66" y="999389"/>
            <a:ext cx="5928264" cy="58586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248EBC-5185-4D27-876B-A3F7BD738094}"/>
              </a:ext>
            </a:extLst>
          </p:cNvPr>
          <p:cNvSpPr txBox="1"/>
          <p:nvPr/>
        </p:nvSpPr>
        <p:spPr>
          <a:xfrm>
            <a:off x="7345345" y="1808703"/>
            <a:ext cx="4175258" cy="538609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US" sz="16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/data/</a:t>
            </a:r>
            <a:r>
              <a:rPr lang="en-US" sz="1600" b="1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tomee</a:t>
            </a:r>
            <a:r>
              <a:rPr lang="en-US" sz="16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/3dspace/webapps/3dspace/WEB-INF/resources/knowledge/scripts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88417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See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 the logs on server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C1A4A8-7AFD-4A82-85A1-FC88E5DA6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79" y="981094"/>
            <a:ext cx="4993821" cy="51797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08C7BC-4984-41A3-AD3D-CEFF8AD17073}"/>
              </a:ext>
            </a:extLst>
          </p:cNvPr>
          <p:cNvSpPr txBox="1"/>
          <p:nvPr/>
        </p:nvSpPr>
        <p:spPr>
          <a:xfrm>
            <a:off x="6812782" y="1497205"/>
            <a:ext cx="4707821" cy="292388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US" sz="16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/data/</a:t>
            </a:r>
            <a:r>
              <a:rPr lang="en-US" sz="1600" b="1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tomee</a:t>
            </a:r>
            <a:r>
              <a:rPr lang="en-US" sz="16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/3dspace/logs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404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425D3-0929-4B28-A2F9-3C1ECF716B5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81000" y="1371600"/>
            <a:ext cx="8572500" cy="4689475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Recap of Session 1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Server-side BL Overview</a:t>
            </a:r>
          </a:p>
          <a:p>
            <a:pPr marL="800094" lvl="2" indent="-571500">
              <a:buFont typeface="Wingdings" panose="05000000000000000000" pitchFamily="2" charset="2"/>
              <a:buChar char="§"/>
            </a:pPr>
            <a:r>
              <a:rPr lang="en-US" dirty="0"/>
              <a:t>Creation through Data setup</a:t>
            </a:r>
          </a:p>
          <a:p>
            <a:pPr marL="800094" lvl="2" indent="-571500">
              <a:buFont typeface="Wingdings" panose="05000000000000000000" pitchFamily="2" charset="2"/>
              <a:buChar char="§"/>
            </a:pPr>
            <a:r>
              <a:rPr lang="en-US" dirty="0"/>
              <a:t>Creation </a:t>
            </a:r>
            <a:r>
              <a:rPr lang="en-US"/>
              <a:t>	on server</a:t>
            </a:r>
            <a:endParaRPr lang="en-US" dirty="0"/>
          </a:p>
          <a:p>
            <a:endParaRPr lang="en-US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142294F3-B585-4936-A57B-4FE13518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7094456" cy="9906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611813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Recap of session 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50680" y="1219470"/>
            <a:ext cx="10869924" cy="55301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1400" dirty="0"/>
              <a:t>Full </a:t>
            </a:r>
            <a:r>
              <a:rPr lang="fr-FR" sz="1400" dirty="0" err="1"/>
              <a:t>form</a:t>
            </a:r>
            <a:r>
              <a:rPr lang="fr-FR" sz="1400" dirty="0"/>
              <a:t> of EKL</a:t>
            </a:r>
          </a:p>
          <a:p>
            <a:pPr marL="298441" lvl="1" indent="0">
              <a:buNone/>
            </a:pPr>
            <a:r>
              <a:rPr lang="fr-FR" sz="1400" dirty="0">
                <a:highlight>
                  <a:srgbClr val="00D700"/>
                </a:highlight>
              </a:rPr>
              <a:t>Enterprise </a:t>
            </a:r>
            <a:r>
              <a:rPr lang="fr-FR" sz="1400" dirty="0" err="1">
                <a:highlight>
                  <a:srgbClr val="00D700"/>
                </a:highlight>
              </a:rPr>
              <a:t>Knowledge</a:t>
            </a:r>
            <a:r>
              <a:rPr lang="fr-FR" sz="1400" dirty="0">
                <a:highlight>
                  <a:srgbClr val="00D700"/>
                </a:highlight>
              </a:rPr>
              <a:t> </a:t>
            </a:r>
            <a:r>
              <a:rPr lang="fr-FR" sz="1400" dirty="0" err="1">
                <a:highlight>
                  <a:srgbClr val="00D700"/>
                </a:highlight>
              </a:rPr>
              <a:t>language</a:t>
            </a:r>
            <a:endParaRPr lang="fr-FR" sz="1400" dirty="0">
              <a:highlight>
                <a:srgbClr val="00D700"/>
              </a:highlight>
            </a:endParaRPr>
          </a:p>
          <a:p>
            <a:pPr marL="0" indent="0">
              <a:buNone/>
            </a:pPr>
            <a:r>
              <a:rPr lang="fr-FR" sz="1400" dirty="0"/>
              <a:t>Can </a:t>
            </a:r>
            <a:r>
              <a:rPr lang="fr-FR" sz="1400" dirty="0" err="1"/>
              <a:t>we</a:t>
            </a:r>
            <a:r>
              <a:rPr lang="fr-FR" sz="1400" dirty="0"/>
              <a:t> have more </a:t>
            </a:r>
            <a:r>
              <a:rPr lang="fr-FR" sz="1400" dirty="0" err="1"/>
              <a:t>than</a:t>
            </a:r>
            <a:r>
              <a:rPr lang="fr-FR" sz="1400" dirty="0"/>
              <a:t> 1 </a:t>
            </a:r>
            <a:r>
              <a:rPr lang="fr-FR" sz="1400" dirty="0" err="1"/>
              <a:t>CATRuleExit</a:t>
            </a:r>
            <a:r>
              <a:rPr lang="fr-FR" sz="1400" dirty="0"/>
              <a:t>?</a:t>
            </a:r>
          </a:p>
          <a:p>
            <a:pPr marL="298441" lvl="1" indent="0">
              <a:buNone/>
            </a:pPr>
            <a:r>
              <a:rPr lang="fr-FR" sz="1400" dirty="0">
                <a:highlight>
                  <a:srgbClr val="00D700"/>
                </a:highlight>
              </a:rPr>
              <a:t>Yes</a:t>
            </a:r>
          </a:p>
          <a:p>
            <a:pPr marL="0" indent="0">
              <a:buNone/>
            </a:pPr>
            <a:r>
              <a:rPr lang="fr-FR" sz="1400" dirty="0" err="1"/>
              <a:t>What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entry point for the BL</a:t>
            </a:r>
          </a:p>
          <a:p>
            <a:pPr marL="298441" lvl="1" indent="0">
              <a:buNone/>
            </a:pPr>
            <a:r>
              <a:rPr lang="fr-FR" sz="1400" dirty="0" err="1">
                <a:highlight>
                  <a:srgbClr val="00D700"/>
                </a:highlight>
              </a:rPr>
              <a:t>OpeningID</a:t>
            </a:r>
            <a:endParaRPr lang="fr-FR" sz="1400" dirty="0"/>
          </a:p>
          <a:p>
            <a:pPr marL="0" indent="0">
              <a:buNone/>
            </a:pPr>
            <a:r>
              <a:rPr lang="fr-FR" sz="1400" dirty="0" err="1"/>
              <a:t>Which</a:t>
            </a:r>
            <a:r>
              <a:rPr lang="fr-FR" sz="1400" dirty="0"/>
              <a:t> 3 type of </a:t>
            </a:r>
            <a:r>
              <a:rPr lang="fr-FR" sz="1400" dirty="0" err="1"/>
              <a:t>intent</a:t>
            </a:r>
            <a:r>
              <a:rPr lang="fr-FR" sz="1400" dirty="0"/>
              <a:t> </a:t>
            </a:r>
            <a:r>
              <a:rPr lang="fr-FR" sz="1400" dirty="0" err="1"/>
              <a:t>we</a:t>
            </a:r>
            <a:r>
              <a:rPr lang="fr-FR" sz="1400" dirty="0"/>
              <a:t> can </a:t>
            </a:r>
            <a:r>
              <a:rPr lang="fr-FR" sz="1400" dirty="0" err="1"/>
              <a:t>create</a:t>
            </a:r>
            <a:r>
              <a:rPr lang="fr-FR" sz="1400" dirty="0"/>
              <a:t> in BL</a:t>
            </a:r>
          </a:p>
          <a:p>
            <a:pPr marL="298441" lvl="1" indent="0">
              <a:buNone/>
            </a:pPr>
            <a:r>
              <a:rPr lang="fr-FR" sz="1400" dirty="0">
                <a:highlight>
                  <a:srgbClr val="00D700"/>
                </a:highlight>
              </a:rPr>
              <a:t>Validation , </a:t>
            </a:r>
            <a:r>
              <a:rPr lang="fr-FR" sz="1400" dirty="0" err="1">
                <a:highlight>
                  <a:srgbClr val="00D700"/>
                </a:highlight>
              </a:rPr>
              <a:t>Compute</a:t>
            </a:r>
            <a:r>
              <a:rPr lang="fr-FR" sz="1400" dirty="0">
                <a:highlight>
                  <a:srgbClr val="00D700"/>
                </a:highlight>
              </a:rPr>
              <a:t> , </a:t>
            </a:r>
            <a:r>
              <a:rPr lang="fr-FR" sz="1400" dirty="0" err="1">
                <a:highlight>
                  <a:srgbClr val="00D700"/>
                </a:highlight>
              </a:rPr>
              <a:t>Execution</a:t>
            </a:r>
            <a:endParaRPr lang="fr-FR" sz="1400" dirty="0">
              <a:highlight>
                <a:srgbClr val="00D700"/>
              </a:highlight>
            </a:endParaRPr>
          </a:p>
          <a:p>
            <a:pPr marL="0" indent="0">
              <a:buNone/>
            </a:pPr>
            <a:r>
              <a:rPr lang="fr-FR" sz="1400" dirty="0" err="1"/>
              <a:t>Which</a:t>
            </a:r>
            <a:r>
              <a:rPr lang="fr-FR" sz="1400" dirty="0"/>
              <a:t> file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entrypoint</a:t>
            </a:r>
            <a:r>
              <a:rPr lang="fr-FR" sz="1400" dirty="0"/>
              <a:t> for the EKL?</a:t>
            </a:r>
          </a:p>
          <a:p>
            <a:pPr marL="298441" lvl="1" indent="0">
              <a:buNone/>
            </a:pPr>
            <a:r>
              <a:rPr lang="fr-FR" sz="1400" dirty="0" err="1">
                <a:highlight>
                  <a:srgbClr val="00D700"/>
                </a:highlight>
              </a:rPr>
              <a:t>CATRuleExit</a:t>
            </a:r>
            <a:endParaRPr lang="fr-FR" sz="1400" dirty="0">
              <a:highlight>
                <a:srgbClr val="00D700"/>
              </a:highlight>
            </a:endParaRPr>
          </a:p>
          <a:p>
            <a:pPr marL="0" indent="0">
              <a:buNone/>
            </a:pPr>
            <a:r>
              <a:rPr lang="fr-FR" sz="1400" dirty="0"/>
              <a:t>To </a:t>
            </a:r>
            <a:r>
              <a:rPr lang="fr-FR" sz="1400" dirty="0" err="1"/>
              <a:t>create</a:t>
            </a:r>
            <a:r>
              <a:rPr lang="fr-FR" sz="1400" dirty="0"/>
              <a:t> a EKL action </a:t>
            </a:r>
            <a:r>
              <a:rPr lang="fr-FR" sz="1400" dirty="0" err="1"/>
              <a:t>from</a:t>
            </a:r>
            <a:r>
              <a:rPr lang="fr-FR" sz="1400" dirty="0"/>
              <a:t> client session , </a:t>
            </a:r>
            <a:r>
              <a:rPr lang="fr-FR" sz="1400" dirty="0" err="1"/>
              <a:t>which</a:t>
            </a:r>
            <a:r>
              <a:rPr lang="fr-FR" sz="1400" dirty="0"/>
              <a:t> app </a:t>
            </a:r>
            <a:r>
              <a:rPr lang="fr-FR" sz="1400" dirty="0" err="1"/>
              <a:t>access</a:t>
            </a:r>
            <a:r>
              <a:rPr lang="fr-FR" sz="1400" dirty="0"/>
              <a:t> </a:t>
            </a:r>
            <a:r>
              <a:rPr lang="fr-FR" sz="1400" dirty="0" err="1"/>
              <a:t>we</a:t>
            </a:r>
            <a:r>
              <a:rPr lang="fr-FR" sz="1400" dirty="0"/>
              <a:t> </a:t>
            </a:r>
            <a:r>
              <a:rPr lang="fr-FR" sz="1400" dirty="0" err="1"/>
              <a:t>should</a:t>
            </a:r>
            <a:r>
              <a:rPr lang="fr-FR" sz="1400" dirty="0"/>
              <a:t> have</a:t>
            </a:r>
          </a:p>
          <a:p>
            <a:pPr marL="298441" lvl="1" indent="0">
              <a:buNone/>
            </a:pPr>
            <a:r>
              <a:rPr lang="fr-FR" sz="1400" dirty="0">
                <a:highlight>
                  <a:srgbClr val="00D700"/>
                </a:highlight>
              </a:rPr>
              <a:t>Engineering Rule Capture</a:t>
            </a:r>
          </a:p>
          <a:p>
            <a:pPr marL="0" indent="0">
              <a:buNone/>
            </a:pPr>
            <a:r>
              <a:rPr lang="fr-FR" sz="1400" dirty="0" err="1"/>
              <a:t>Which</a:t>
            </a:r>
            <a:r>
              <a:rPr lang="fr-FR" sz="1400" dirty="0"/>
              <a:t> </a:t>
            </a:r>
            <a:r>
              <a:rPr lang="fr-FR" sz="1400" dirty="0" err="1"/>
              <a:t>env</a:t>
            </a:r>
            <a:r>
              <a:rPr lang="fr-FR" sz="1400" dirty="0"/>
              <a:t> variable </a:t>
            </a:r>
            <a:r>
              <a:rPr lang="fr-FR" sz="1400" dirty="0" err="1"/>
              <a:t>we</a:t>
            </a:r>
            <a:r>
              <a:rPr lang="fr-FR" sz="1400" dirty="0"/>
              <a:t> </a:t>
            </a:r>
            <a:r>
              <a:rPr lang="fr-FR" sz="1400" dirty="0" err="1"/>
              <a:t>should</a:t>
            </a:r>
            <a:r>
              <a:rPr lang="fr-FR" sz="1400" dirty="0"/>
              <a:t> update for EKL </a:t>
            </a:r>
            <a:r>
              <a:rPr lang="fr-FR" sz="1400" dirty="0" err="1"/>
              <a:t>customization</a:t>
            </a:r>
            <a:r>
              <a:rPr lang="fr-FR" sz="1400" dirty="0"/>
              <a:t>?</a:t>
            </a:r>
          </a:p>
          <a:p>
            <a:pPr marL="298441" lvl="1" indent="0">
              <a:buNone/>
            </a:pPr>
            <a:r>
              <a:rPr lang="fr-FR" sz="1400" dirty="0" err="1">
                <a:highlight>
                  <a:srgbClr val="00D700"/>
                </a:highlight>
              </a:rPr>
              <a:t>CATKnowledgePath</a:t>
            </a:r>
            <a:endParaRPr lang="fr-FR" sz="1400" dirty="0">
              <a:highlight>
                <a:srgbClr val="00D700"/>
              </a:highlight>
            </a:endParaRPr>
          </a:p>
          <a:p>
            <a:pPr marL="0" indent="0">
              <a:buNone/>
            </a:pPr>
            <a:r>
              <a:rPr lang="fr-FR" sz="1400" dirty="0" err="1"/>
              <a:t>Which</a:t>
            </a:r>
            <a:r>
              <a:rPr lang="fr-FR" sz="1400" dirty="0"/>
              <a:t> one </a:t>
            </a:r>
            <a:r>
              <a:rPr lang="fr-FR" sz="1400" dirty="0" err="1"/>
              <a:t>is</a:t>
            </a:r>
            <a:r>
              <a:rPr lang="fr-FR" sz="1400" dirty="0"/>
              <a:t> correct in </a:t>
            </a:r>
            <a:r>
              <a:rPr lang="fr-FR" sz="1400" dirty="0" err="1"/>
              <a:t>terms</a:t>
            </a:r>
            <a:r>
              <a:rPr lang="fr-FR" sz="1400" dirty="0"/>
              <a:t> of traces?	</a:t>
            </a:r>
            <a:r>
              <a:rPr lang="en-US" sz="1400" b="1" dirty="0"/>
              <a:t>CE_CUSTO_TRACES=1, CKE_TRACES_ CUSTO=1, CKE_CUSTO_TRACES=1</a:t>
            </a:r>
          </a:p>
          <a:p>
            <a:pPr marL="298441" lvl="1" indent="0">
              <a:buNone/>
            </a:pPr>
            <a:r>
              <a:rPr lang="en-US" sz="1200" dirty="0">
                <a:highlight>
                  <a:srgbClr val="00D700"/>
                </a:highlight>
              </a:rPr>
              <a:t>CKE_CUSTO_TRACES=1</a:t>
            </a:r>
            <a:endParaRPr lang="en-US" sz="1200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99452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9B27C-BEC8-4B35-A4AB-56DA835D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Access To Data Setup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5DFCE52A-013B-41EC-92E6-C0534136B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135" y="1690688"/>
            <a:ext cx="9360764" cy="48021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760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8AF4B2-7E6A-44EA-ABC3-D134CF0E9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718" y="344346"/>
            <a:ext cx="10615299" cy="61693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897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F3A1A1-F3A4-4CAF-908D-7B3F1ADA6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5366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E46E10-11FE-4E77-A1C2-B7D91E260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19" y="0"/>
            <a:ext cx="12120081" cy="68716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192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697813-E1FE-49C7-A1A0-D97B1855D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501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1924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0713D-55EC-47B9-9E7A-CF3BDBC9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EKL Editor Overview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445B2B07-D6DD-4091-967A-F63FD46E0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Settings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Find and replace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Language Browser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Check syntax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Language explore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Erase All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Undo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Redo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4473AF-BCFB-405C-9663-393335D42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112" y="1294544"/>
            <a:ext cx="7465887" cy="559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87792"/>
      </p:ext>
    </p:extLst>
  </p:cSld>
  <p:clrMapOvr>
    <a:masterClrMapping/>
  </p:clrMapOvr>
</p:sld>
</file>

<file path=ppt/theme/theme1.xml><?xml version="1.0" encoding="utf-8"?>
<a:theme xmlns:a="http://schemas.openxmlformats.org/drawingml/2006/main" name="Titles">
  <a:themeElements>
    <a:clrScheme name="CNR Internal">
      <a:dk1>
        <a:srgbClr val="000000"/>
      </a:dk1>
      <a:lt1>
        <a:srgbClr val="FFFFFF"/>
      </a:lt1>
      <a:dk2>
        <a:srgbClr val="450073"/>
      </a:dk2>
      <a:lt2>
        <a:srgbClr val="BDBDBD"/>
      </a:lt2>
      <a:accent1>
        <a:srgbClr val="A000FF"/>
      </a:accent1>
      <a:accent2>
        <a:srgbClr val="7400C0"/>
      </a:accent2>
      <a:accent3>
        <a:srgbClr val="450073"/>
      </a:accent3>
      <a:accent4>
        <a:srgbClr val="00BAFF"/>
      </a:accent4>
      <a:accent5>
        <a:srgbClr val="008EFF"/>
      </a:accent5>
      <a:accent6>
        <a:srgbClr val="004CFF"/>
      </a:accent6>
      <a:hlink>
        <a:srgbClr val="004CFF"/>
      </a:hlink>
      <a:folHlink>
        <a:srgbClr val="7400C0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4572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7" id="{98D4EFEB-A623-4270-8F16-8ED0904F3E5D}" vid="{70256354-239C-4F59-AE43-76726BE2B8AB}"/>
    </a:ext>
  </a:extLst>
</a:theme>
</file>

<file path=ppt/theme/theme2.xml><?xml version="1.0" encoding="utf-8"?>
<a:theme xmlns:a="http://schemas.openxmlformats.org/drawingml/2006/main" name="Content Layouts">
  <a:themeElements>
    <a:clrScheme name="CNR Internal">
      <a:dk1>
        <a:srgbClr val="000000"/>
      </a:dk1>
      <a:lt1>
        <a:srgbClr val="FFFFFF"/>
      </a:lt1>
      <a:dk2>
        <a:srgbClr val="450073"/>
      </a:dk2>
      <a:lt2>
        <a:srgbClr val="BDBDBD"/>
      </a:lt2>
      <a:accent1>
        <a:srgbClr val="A000FF"/>
      </a:accent1>
      <a:accent2>
        <a:srgbClr val="7400C0"/>
      </a:accent2>
      <a:accent3>
        <a:srgbClr val="450073"/>
      </a:accent3>
      <a:accent4>
        <a:srgbClr val="00BAFF"/>
      </a:accent4>
      <a:accent5>
        <a:srgbClr val="008EFF"/>
      </a:accent5>
      <a:accent6>
        <a:srgbClr val="004CFF"/>
      </a:accent6>
      <a:hlink>
        <a:srgbClr val="004CFF"/>
      </a:hlink>
      <a:folHlink>
        <a:srgbClr val="7400C0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7" id="{98D4EFEB-A623-4270-8F16-8ED0904F3E5D}" vid="{CDCBC4E9-B1DC-4F15-8582-643C14C2A6D7}"/>
    </a:ext>
  </a:extLst>
</a:theme>
</file>

<file path=ppt/theme/theme3.xml><?xml version="1.0" encoding="utf-8"?>
<a:theme xmlns:a="http://schemas.openxmlformats.org/drawingml/2006/main" name="Specialty Slides">
  <a:themeElements>
    <a:clrScheme name="CNR Internal">
      <a:dk1>
        <a:srgbClr val="000000"/>
      </a:dk1>
      <a:lt1>
        <a:srgbClr val="FFFFFF"/>
      </a:lt1>
      <a:dk2>
        <a:srgbClr val="450073"/>
      </a:dk2>
      <a:lt2>
        <a:srgbClr val="BDBDBD"/>
      </a:lt2>
      <a:accent1>
        <a:srgbClr val="A000FF"/>
      </a:accent1>
      <a:accent2>
        <a:srgbClr val="7400C0"/>
      </a:accent2>
      <a:accent3>
        <a:srgbClr val="450073"/>
      </a:accent3>
      <a:accent4>
        <a:srgbClr val="00BAFF"/>
      </a:accent4>
      <a:accent5>
        <a:srgbClr val="008EFF"/>
      </a:accent5>
      <a:accent6>
        <a:srgbClr val="004CFF"/>
      </a:accent6>
      <a:hlink>
        <a:srgbClr val="004CFF"/>
      </a:hlink>
      <a:folHlink>
        <a:srgbClr val="7400C0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7" id="{98D4EFEB-A623-4270-8F16-8ED0904F3E5D}" vid="{5D5F9638-73C2-44DE-9F5F-F659790E425D}"/>
    </a:ext>
  </a:extLst>
</a:theme>
</file>

<file path=ppt/theme/theme4.xml><?xml version="1.0" encoding="utf-8"?>
<a:theme xmlns:a="http://schemas.openxmlformats.org/drawingml/2006/main" name="1_Titles">
  <a:themeElements>
    <a:clrScheme name="CNR Internal">
      <a:dk1>
        <a:srgbClr val="000000"/>
      </a:dk1>
      <a:lt1>
        <a:srgbClr val="FFFFFF"/>
      </a:lt1>
      <a:dk2>
        <a:srgbClr val="450073"/>
      </a:dk2>
      <a:lt2>
        <a:srgbClr val="BDBDBD"/>
      </a:lt2>
      <a:accent1>
        <a:srgbClr val="A000FF"/>
      </a:accent1>
      <a:accent2>
        <a:srgbClr val="7400C0"/>
      </a:accent2>
      <a:accent3>
        <a:srgbClr val="450073"/>
      </a:accent3>
      <a:accent4>
        <a:srgbClr val="00BAFF"/>
      </a:accent4>
      <a:accent5>
        <a:srgbClr val="008EFF"/>
      </a:accent5>
      <a:accent6>
        <a:srgbClr val="004CFF"/>
      </a:accent6>
      <a:hlink>
        <a:srgbClr val="004CFF"/>
      </a:hlink>
      <a:folHlink>
        <a:srgbClr val="7400C0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4572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2" id="{1E38D599-50EE-4A36-8E46-59A108016C04}" vid="{2AABC2FC-491B-4B1D-AA79-A69AF944AAA0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6EDCDAC4F0824E89353F45CDD8C25D" ma:contentTypeVersion="10" ma:contentTypeDescription="Create a new document." ma:contentTypeScope="" ma:versionID="3f272ea545271f352451f8d7ef73d9e4">
  <xsd:schema xmlns:xsd="http://www.w3.org/2001/XMLSchema" xmlns:xs="http://www.w3.org/2001/XMLSchema" xmlns:p="http://schemas.microsoft.com/office/2006/metadata/properties" xmlns:ns2="9d10871d-1499-4c9a-8326-2e207008b751" targetNamespace="http://schemas.microsoft.com/office/2006/metadata/properties" ma:root="true" ma:fieldsID="7fc6392246931a6d868ac85ca6ed07f7" ns2:_="">
    <xsd:import namespace="9d10871d-1499-4c9a-8326-2e207008b7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10871d-1499-4c9a-8326-2e207008b7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D95524-A27C-482A-8CFD-2BC63566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F2F0328-39EE-4C81-A763-8B974F6974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10871d-1499-4c9a-8326-2e207008b7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34DDAC-CAA0-4E87-980F-6BF5010B4710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9d10871d-1499-4c9a-8326-2e207008b751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Titles</Template>
  <TotalTime>7539</TotalTime>
  <Words>238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Graphik</vt:lpstr>
      <vt:lpstr>Graphik Black</vt:lpstr>
      <vt:lpstr>Segoe UI</vt:lpstr>
      <vt:lpstr>Wingdings</vt:lpstr>
      <vt:lpstr>Titles</vt:lpstr>
      <vt:lpstr>Content Layouts</vt:lpstr>
      <vt:lpstr>Specialty Slides</vt:lpstr>
      <vt:lpstr>1_Titles</vt:lpstr>
      <vt:lpstr>EKL Session 2</vt:lpstr>
      <vt:lpstr>Agenda</vt:lpstr>
      <vt:lpstr>Recap of session 1</vt:lpstr>
      <vt:lpstr>Access To Data Setup</vt:lpstr>
      <vt:lpstr>PowerPoint Presentation</vt:lpstr>
      <vt:lpstr>PowerPoint Presentation</vt:lpstr>
      <vt:lpstr>PowerPoint Presentation</vt:lpstr>
      <vt:lpstr>PowerPoint Presentation</vt:lpstr>
      <vt:lpstr>EKL Editor Overview</vt:lpstr>
      <vt:lpstr>Binding the resource file in the Collabrative Space</vt:lpstr>
      <vt:lpstr>where to create BL directly on server</vt:lpstr>
      <vt:lpstr>See the logs on 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powerpoint template</dc:title>
  <dc:creator>Microsoft Office User</dc:creator>
  <cp:lastModifiedBy>Mistry, Krishna</cp:lastModifiedBy>
  <cp:revision>90</cp:revision>
  <dcterms:created xsi:type="dcterms:W3CDTF">2018-07-24T14:28:43Z</dcterms:created>
  <dcterms:modified xsi:type="dcterms:W3CDTF">2022-03-25T08:43:03Z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0x0101005B6EDCDAC4F0824E89353F45CDD8C25D</vt:lpwstr>
  </property>
</Properties>
</file>