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180" r:id="rId1"/>
  </p:sldMasterIdLst>
  <p:sldIdLst>
    <p:sldId id="387" r:id="rId2"/>
    <p:sldId id="257" r:id="rId3"/>
    <p:sldId id="258" r:id="rId4"/>
    <p:sldId id="264" r:id="rId5"/>
    <p:sldId id="263" r:id="rId6"/>
    <p:sldId id="300" r:id="rId7"/>
    <p:sldId id="301" r:id="rId8"/>
    <p:sldId id="262" r:id="rId9"/>
    <p:sldId id="261" r:id="rId10"/>
    <p:sldId id="260" r:id="rId11"/>
    <p:sldId id="293" r:id="rId12"/>
    <p:sldId id="289" r:id="rId13"/>
    <p:sldId id="290" r:id="rId14"/>
    <p:sldId id="291" r:id="rId15"/>
    <p:sldId id="292" r:id="rId16"/>
    <p:sldId id="286" r:id="rId17"/>
    <p:sldId id="287" r:id="rId18"/>
    <p:sldId id="288" r:id="rId19"/>
    <p:sldId id="321" r:id="rId20"/>
    <p:sldId id="279" r:id="rId21"/>
    <p:sldId id="278" r:id="rId22"/>
    <p:sldId id="277" r:id="rId23"/>
    <p:sldId id="276" r:id="rId24"/>
    <p:sldId id="275" r:id="rId25"/>
    <p:sldId id="273" r:id="rId26"/>
    <p:sldId id="388" r:id="rId27"/>
    <p:sldId id="38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ain, Pooja N." initials="JPN" lastIdx="1" clrIdx="0">
    <p:extLst>
      <p:ext uri="{19B8F6BF-5375-455C-9EA6-DF929625EA0E}">
        <p15:presenceInfo xmlns:p15="http://schemas.microsoft.com/office/powerpoint/2012/main" userId="S::pooja.n.jain@accenture.com::298d4eb9-9aae-45d3-a89e-5228823a473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64D257E-BE44-4D63-9F6E-D5D43FC6356B}" v="2" dt="2024-06-03T04:45:39.98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86" autoAdjust="0"/>
    <p:restoredTop sz="94660"/>
  </p:normalViewPr>
  <p:slideViewPr>
    <p:cSldViewPr snapToGrid="0">
      <p:cViewPr varScale="1">
        <p:scale>
          <a:sx n="63" d="100"/>
          <a:sy n="63" d="100"/>
        </p:scale>
        <p:origin x="812"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rlapur, Megha" userId="75649841-4f7b-42e6-af4e-ff00896b8e93" providerId="ADAL" clId="{F64D257E-BE44-4D63-9F6E-D5D43FC6356B}"/>
    <pc:docChg chg="custSel modSld sldOrd">
      <pc:chgData name="Tirlapur, Megha" userId="75649841-4f7b-42e6-af4e-ff00896b8e93" providerId="ADAL" clId="{F64D257E-BE44-4D63-9F6E-D5D43FC6356B}" dt="2024-06-03T04:55:04.687" v="4"/>
      <pc:docMkLst>
        <pc:docMk/>
      </pc:docMkLst>
      <pc:sldChg chg="modSp mod">
        <pc:chgData name="Tirlapur, Megha" userId="75649841-4f7b-42e6-af4e-ff00896b8e93" providerId="ADAL" clId="{F64D257E-BE44-4D63-9F6E-D5D43FC6356B}" dt="2024-06-03T04:45:23.175" v="0" actId="20577"/>
        <pc:sldMkLst>
          <pc:docMk/>
          <pc:sldMk cId="1755588707" sldId="258"/>
        </pc:sldMkLst>
        <pc:spChg chg="mod">
          <ac:chgData name="Tirlapur, Megha" userId="75649841-4f7b-42e6-af4e-ff00896b8e93" providerId="ADAL" clId="{F64D257E-BE44-4D63-9F6E-D5D43FC6356B}" dt="2024-06-03T04:45:23.175" v="0" actId="20577"/>
          <ac:spMkLst>
            <pc:docMk/>
            <pc:sldMk cId="1755588707" sldId="258"/>
            <ac:spMk id="3" creationId="{9E2815FD-1D08-4136-984E-79FC03EBF7F8}"/>
          </ac:spMkLst>
        </pc:spChg>
      </pc:sldChg>
      <pc:sldChg chg="ord">
        <pc:chgData name="Tirlapur, Megha" userId="75649841-4f7b-42e6-af4e-ff00896b8e93" providerId="ADAL" clId="{F64D257E-BE44-4D63-9F6E-D5D43FC6356B}" dt="2024-06-03T04:55:04.687" v="4"/>
        <pc:sldMkLst>
          <pc:docMk/>
          <pc:sldMk cId="1698936893" sldId="260"/>
        </pc:sldMkLst>
      </pc:sldChg>
      <pc:sldChg chg="delSp modSp mod">
        <pc:chgData name="Tirlapur, Megha" userId="75649841-4f7b-42e6-af4e-ff00896b8e93" providerId="ADAL" clId="{F64D257E-BE44-4D63-9F6E-D5D43FC6356B}" dt="2024-06-03T04:46:06.863" v="2" actId="478"/>
        <pc:sldMkLst>
          <pc:docMk/>
          <pc:sldMk cId="3382664785" sldId="263"/>
        </pc:sldMkLst>
        <pc:spChg chg="del mod">
          <ac:chgData name="Tirlapur, Megha" userId="75649841-4f7b-42e6-af4e-ff00896b8e93" providerId="ADAL" clId="{F64D257E-BE44-4D63-9F6E-D5D43FC6356B}" dt="2024-06-03T04:46:06.863" v="2" actId="478"/>
          <ac:spMkLst>
            <pc:docMk/>
            <pc:sldMk cId="3382664785" sldId="263"/>
            <ac:spMk id="4" creationId="{2603C5B4-4660-4927-BAA0-27721936F12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B175D6-B130-4DB2-BCE2-2C60F60852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317301C-2BB6-41EB-AAB6-455B58D5FF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42A177-B1D2-450E-86B8-1071E99FD152}"/>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5" name="Footer Placeholder 4">
            <a:extLst>
              <a:ext uri="{FF2B5EF4-FFF2-40B4-BE49-F238E27FC236}">
                <a16:creationId xmlns:a16="http://schemas.microsoft.com/office/drawing/2014/main" id="{6C918AB3-827C-4167-9112-7B7E135DD1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29D89B-9A56-49F0-B9F3-5EA5174F448B}"/>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8652861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0879F-6F21-4EE9-A81B-07A66C6C631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7ABDF6C-5751-4BAD-BB4A-FE5CB5C6613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5E1A8F-A2A4-4CA2-9D86-5329822FC518}"/>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5" name="Footer Placeholder 4">
            <a:extLst>
              <a:ext uri="{FF2B5EF4-FFF2-40B4-BE49-F238E27FC236}">
                <a16:creationId xmlns:a16="http://schemas.microsoft.com/office/drawing/2014/main" id="{FBB75BA7-40CC-488B-A269-5808E94E6E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B22E49-3EC5-4A4A-813F-28BAA4666FA3}"/>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4113050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739621-EDCA-446D-A63F-F2D8AE87168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7A796BC-7CAD-4CB7-AB74-B35B17008E7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3D89B-85B6-4AE2-9231-E60DC43DE832}"/>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5" name="Footer Placeholder 4">
            <a:extLst>
              <a:ext uri="{FF2B5EF4-FFF2-40B4-BE49-F238E27FC236}">
                <a16:creationId xmlns:a16="http://schemas.microsoft.com/office/drawing/2014/main" id="{A5BE4337-1F08-4DD9-995A-7F0457C066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5543C1-837B-4B41-B75D-154F1383DB9F}"/>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372857702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Master: Purple">
    <p:bg>
      <p:bgPr>
        <a:solidFill>
          <a:srgbClr val="460073"/>
        </a:soli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381001" y="457200"/>
            <a:ext cx="5714999" cy="3086100"/>
          </a:xfrm>
        </p:spPr>
        <p:txBody>
          <a:bodyPr tIns="0" anchor="t" anchorCtr="0">
            <a:noAutofit/>
          </a:bodyPr>
          <a:lstStyle>
            <a:lvl1pPr algn="l">
              <a:lnSpc>
                <a:spcPct val="70000"/>
              </a:lnSpc>
              <a:defRPr sz="4800" b="0">
                <a:solidFill>
                  <a:schemeClr val="tx1"/>
                </a:solidFill>
                <a:latin typeface="Graphik Black" panose="020B0A03030202060203" pitchFamily="34" charset="0"/>
              </a:defRPr>
            </a:lvl1pPr>
          </a:lstStyle>
          <a:p>
            <a:r>
              <a:rPr lang="en-US"/>
              <a:t>Click to edit title</a:t>
            </a:r>
          </a:p>
        </p:txBody>
      </p:sp>
      <p:sp>
        <p:nvSpPr>
          <p:cNvPr id="8" name="Text Placeholder 7"/>
          <p:cNvSpPr>
            <a:spLocks noGrp="1"/>
          </p:cNvSpPr>
          <p:nvPr>
            <p:ph type="body" sz="quarter" idx="13" hasCustomPrompt="1"/>
          </p:nvPr>
        </p:nvSpPr>
        <p:spPr>
          <a:xfrm>
            <a:off x="381000" y="4800600"/>
            <a:ext cx="5715000" cy="1905002"/>
          </a:xfrm>
        </p:spPr>
        <p:txBody>
          <a:bodyPr>
            <a:noAutofit/>
          </a:bodyPr>
          <a:lstStyle>
            <a:lvl1pPr marL="0" indent="0">
              <a:lnSpc>
                <a:spcPct val="70000"/>
              </a:lnSpc>
              <a:defRPr sz="3200" b="1" baseline="0">
                <a:solidFill>
                  <a:schemeClr val="tx1"/>
                </a:solidFill>
                <a:latin typeface="+mn-lt"/>
              </a:defRPr>
            </a:lvl1pPr>
            <a:lvl2pPr marL="0" indent="0">
              <a:lnSpc>
                <a:spcPct val="100000"/>
              </a:lnSpc>
              <a:spcAft>
                <a:spcPts val="0"/>
              </a:spcAft>
              <a:defRPr sz="2400" b="0" cap="none" baseline="0">
                <a:solidFill>
                  <a:schemeClr val="tx1"/>
                </a:solidFill>
                <a:latin typeface="+mn-lt"/>
              </a:defRPr>
            </a:lvl2pPr>
            <a:lvl3pPr marL="0" indent="0">
              <a:lnSpc>
                <a:spcPct val="100000"/>
              </a:lnSpc>
              <a:spcAft>
                <a:spcPts val="0"/>
              </a:spcAft>
              <a:defRPr sz="1800" b="0" cap="none" baseline="0">
                <a:solidFill>
                  <a:schemeClr val="tx1"/>
                </a:solidFill>
                <a:latin typeface="+mn-lt"/>
              </a:defRPr>
            </a:lvl3pPr>
            <a:lvl4pPr marL="0" indent="0">
              <a:lnSpc>
                <a:spcPct val="100000"/>
              </a:lnSpc>
              <a:buNone/>
              <a:defRPr sz="1800" b="0" cap="none" baseline="0">
                <a:solidFill>
                  <a:schemeClr val="tx1"/>
                </a:solidFill>
                <a:latin typeface="+mn-lt"/>
              </a:defRPr>
            </a:lvl4pPr>
            <a:lvl5pPr marL="0" indent="0">
              <a:lnSpc>
                <a:spcPct val="100000"/>
              </a:lnSpc>
              <a:buNone/>
              <a:defRPr sz="1800" b="0" cap="none" baseline="0">
                <a:solidFill>
                  <a:schemeClr val="tx1"/>
                </a:solidFill>
                <a:latin typeface="+mn-lt"/>
              </a:defRPr>
            </a:lvl5pPr>
            <a:lvl6pPr marL="339717" indent="0">
              <a:buNone/>
              <a:defRPr/>
            </a:lvl6pPr>
            <a:lvl7pPr>
              <a:defRPr/>
            </a:lvl7pPr>
            <a:lvl8pPr>
              <a:defRPr/>
            </a:lvl8pPr>
          </a:lstStyle>
          <a:p>
            <a:pPr lvl="0"/>
            <a:r>
              <a:rPr lang="en-US"/>
              <a:t>subtitle</a:t>
            </a:r>
          </a:p>
          <a:p>
            <a:pPr lvl="1"/>
            <a:r>
              <a:rPr lang="en-US"/>
              <a:t>Second level</a:t>
            </a:r>
          </a:p>
        </p:txBody>
      </p:sp>
      <p:pic>
        <p:nvPicPr>
          <p:cNvPr id="10" name="Picture 9">
            <a:extLst>
              <a:ext uri="{FF2B5EF4-FFF2-40B4-BE49-F238E27FC236}">
                <a16:creationId xmlns:a16="http://schemas.microsoft.com/office/drawing/2014/main" id="{DA33B9B6-4A4F-4E1B-A8B0-C068D42685C9}"/>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6727121" y="937418"/>
            <a:ext cx="4309200" cy="4524660"/>
          </a:xfrm>
          <a:prstGeom prst="rect">
            <a:avLst/>
          </a:prstGeom>
        </p:spPr>
      </p:pic>
    </p:spTree>
    <p:extLst>
      <p:ext uri="{BB962C8B-B14F-4D97-AF65-F5344CB8AC3E}">
        <p14:creationId xmlns:p14="http://schemas.microsoft.com/office/powerpoint/2010/main" val="94517589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2" pos="3840">
          <p15:clr>
            <a:srgbClr val="FBAE40"/>
          </p15:clr>
        </p15:guide>
        <p15:guide id="3" pos="6024">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wo Content_Corp Template_2015">
    <p:spTree>
      <p:nvGrpSpPr>
        <p:cNvPr id="1" name=""/>
        <p:cNvGrpSpPr/>
        <p:nvPr/>
      </p:nvGrpSpPr>
      <p:grpSpPr>
        <a:xfrm>
          <a:off x="0" y="0"/>
          <a:ext cx="0" cy="0"/>
          <a:chOff x="0" y="0"/>
          <a:chExt cx="0" cy="0"/>
        </a:xfrm>
      </p:grpSpPr>
      <p:sp>
        <p:nvSpPr>
          <p:cNvPr id="2" name="Titre 1"/>
          <p:cNvSpPr>
            <a:spLocks noGrp="1"/>
          </p:cNvSpPr>
          <p:nvPr>
            <p:ph type="title"/>
          </p:nvPr>
        </p:nvSpPr>
        <p:spPr>
          <a:xfrm>
            <a:off x="959430" y="482330"/>
            <a:ext cx="10561173" cy="498764"/>
          </a:xfrm>
        </p:spPr>
        <p:txBody>
          <a:bodyPr/>
          <a:lstStyle>
            <a:lvl1pPr algn="l">
              <a:defRPr baseline="0"/>
            </a:lvl1pPr>
          </a:lstStyle>
          <a:p>
            <a:r>
              <a:rPr lang="en-US"/>
              <a:t>Click to edit Master title style</a:t>
            </a:r>
            <a:endParaRPr lang="fr-FR" dirty="0"/>
          </a:p>
        </p:txBody>
      </p:sp>
      <p:sp>
        <p:nvSpPr>
          <p:cNvPr id="7" name="Text Placeholder 7"/>
          <p:cNvSpPr>
            <a:spLocks noGrp="1"/>
          </p:cNvSpPr>
          <p:nvPr>
            <p:ph type="body" sz="quarter" idx="14" hasCustomPrompt="1"/>
          </p:nvPr>
        </p:nvSpPr>
        <p:spPr>
          <a:xfrm>
            <a:off x="958852" y="1123951"/>
            <a:ext cx="10579099" cy="480131"/>
          </a:xfrm>
        </p:spPr>
        <p:txBody>
          <a:bodyPr wrap="square">
            <a:spAutoFit/>
          </a:bodyPr>
          <a:lstStyle>
            <a:lvl1pPr>
              <a:buFont typeface="Arial" pitchFamily="34" charset="0"/>
              <a:buNone/>
              <a:defRPr/>
            </a:lvl1pPr>
          </a:lstStyle>
          <a:p>
            <a:pPr lvl="0"/>
            <a:r>
              <a:rPr lang="en-US" dirty="0"/>
              <a:t>Click to add subtitle</a:t>
            </a:r>
          </a:p>
        </p:txBody>
      </p:sp>
      <p:sp>
        <p:nvSpPr>
          <p:cNvPr id="6" name="Content Placeholder 6"/>
          <p:cNvSpPr>
            <a:spLocks noGrp="1"/>
          </p:cNvSpPr>
          <p:nvPr>
            <p:ph sz="quarter" idx="15"/>
          </p:nvPr>
        </p:nvSpPr>
        <p:spPr>
          <a:xfrm>
            <a:off x="958852" y="1701800"/>
            <a:ext cx="6108192" cy="4383617"/>
          </a:xfrm>
        </p:spPr>
        <p:txBody>
          <a:bodyPr>
            <a:normAutofit/>
          </a:bodyPr>
          <a:lstStyle>
            <a:lvl1pPr marL="609585" indent="-609585">
              <a:buFont typeface="+mj-lt"/>
              <a:buAutoNum type="arabicPeriod"/>
              <a:defRPr sz="2133"/>
            </a:lvl1pPr>
            <a:lvl2pPr marL="755630" indent="-457189">
              <a:buFont typeface="+mj-lt"/>
              <a:buAutoNum type="alphaLcPeriod"/>
              <a:defRPr sz="1867"/>
            </a:lvl2pPr>
            <a:lvl3pPr>
              <a:defRPr sz="1600"/>
            </a:lvl3pPr>
            <a:lvl4pPr>
              <a:defRPr sz="1467" spc="0" baseline="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8273680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55E94-2DD2-4A63-A7E7-A06A6C6DF9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A5F43C-98BB-4FFE-9C20-67173C9A056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FA385-554B-4BAB-A573-E0B91FAC8F4B}"/>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5" name="Footer Placeholder 4">
            <a:extLst>
              <a:ext uri="{FF2B5EF4-FFF2-40B4-BE49-F238E27FC236}">
                <a16:creationId xmlns:a16="http://schemas.microsoft.com/office/drawing/2014/main" id="{B1232324-085C-4954-9E1C-5E317D5F83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BA618B-1B84-4CB2-BA2B-83DBEB6836C7}"/>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9411936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97F94-D6F5-44C4-A18F-A9F1615D6A8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889FB41-924E-4008-AECB-D56CC389FA7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A7E7CB-57C0-4034-A67E-3EAD35ACEE1B}"/>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5" name="Footer Placeholder 4">
            <a:extLst>
              <a:ext uri="{FF2B5EF4-FFF2-40B4-BE49-F238E27FC236}">
                <a16:creationId xmlns:a16="http://schemas.microsoft.com/office/drawing/2014/main" id="{12443338-E847-45B8-8A88-030556C2D4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A210F4-A5A4-4120-98C2-9180A19F08D5}"/>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24117649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A5B6F-BCD5-46E3-9D43-2FF1AC4610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046FED-4709-4846-BA5E-FABEBE82171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C15B093-B535-4C85-9315-346AB1618A2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D846AA-9C90-44C3-B90A-28D3720BECFD}"/>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6" name="Footer Placeholder 5">
            <a:extLst>
              <a:ext uri="{FF2B5EF4-FFF2-40B4-BE49-F238E27FC236}">
                <a16:creationId xmlns:a16="http://schemas.microsoft.com/office/drawing/2014/main" id="{FCC22E02-2070-40B7-8D0F-9620700761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D794F2-4D3B-460B-8454-727CBB98B321}"/>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18845579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C2842-BCCC-4EFD-9AB6-BE41451F839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AA03FE-287D-4B93-83EB-E4EC1AC7402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EDD7FE-E758-4CF7-97FD-7328A3CFAA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AF4D167-7E94-47D1-B479-F5B9EDE3728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DED7FD3-5E2E-4F20-A839-E4C4E78B6C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BEBC55C-2572-43EE-974F-630EE5D1317C}"/>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8" name="Footer Placeholder 7">
            <a:extLst>
              <a:ext uri="{FF2B5EF4-FFF2-40B4-BE49-F238E27FC236}">
                <a16:creationId xmlns:a16="http://schemas.microsoft.com/office/drawing/2014/main" id="{4EE0EE13-02D1-49C1-A05E-4EDF39AF1A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D35959-F59D-484F-8DB4-86430B3185EE}"/>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28744357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8DCB17-9575-4264-AC86-C077AF1B124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3E1D787-2CD7-43E2-A715-D6226B5B2B27}"/>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4" name="Footer Placeholder 3">
            <a:extLst>
              <a:ext uri="{FF2B5EF4-FFF2-40B4-BE49-F238E27FC236}">
                <a16:creationId xmlns:a16="http://schemas.microsoft.com/office/drawing/2014/main" id="{79AF1F29-B168-4C37-9E89-82218F4BCCE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CA4565-DB24-4193-9086-03FFF84AD99E}"/>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892851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8F6E8C-611C-4AE1-B6BA-02FEB97B0829}"/>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3" name="Footer Placeholder 2">
            <a:extLst>
              <a:ext uri="{FF2B5EF4-FFF2-40B4-BE49-F238E27FC236}">
                <a16:creationId xmlns:a16="http://schemas.microsoft.com/office/drawing/2014/main" id="{98EAEC7D-0DFB-452B-90BB-FF6EF55787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2E4055-7397-494D-95B6-DA25C4A3AF38}"/>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38035016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3BAF5-D1EC-47D5-B9B2-2BA265B04B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DE7BAC6-89D9-4F2F-8DA7-5C2F83FBAA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5A34B46-CD53-4A6A-A06F-903B60A2FFC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1C458D-C45E-485E-BB3F-56F8914A2292}"/>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6" name="Footer Placeholder 5">
            <a:extLst>
              <a:ext uri="{FF2B5EF4-FFF2-40B4-BE49-F238E27FC236}">
                <a16:creationId xmlns:a16="http://schemas.microsoft.com/office/drawing/2014/main" id="{1C9CE32F-C82F-4D70-8744-CFCD0B430B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63D10A-EFBB-4E22-B0BE-634B502AB841}"/>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41369985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7DF50-3F13-4DE5-996C-B8C4DADF0A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E71C87D-B190-43DB-A41A-2648DB4C15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F6E6435-C6E2-4876-84B8-ED9061F367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88ECFAD-B2AB-4B1A-99DB-1CF220151081}"/>
              </a:ext>
            </a:extLst>
          </p:cNvPr>
          <p:cNvSpPr>
            <a:spLocks noGrp="1"/>
          </p:cNvSpPr>
          <p:nvPr>
            <p:ph type="dt" sz="half" idx="10"/>
          </p:nvPr>
        </p:nvSpPr>
        <p:spPr/>
        <p:txBody>
          <a:bodyPr/>
          <a:lstStyle/>
          <a:p>
            <a:fld id="{6B94629C-0B80-4C59-91E2-4F13DC8B7317}" type="datetimeFigureOut">
              <a:rPr lang="en-US" smtClean="0"/>
              <a:t>6/3/2024</a:t>
            </a:fld>
            <a:endParaRPr lang="en-US"/>
          </a:p>
        </p:txBody>
      </p:sp>
      <p:sp>
        <p:nvSpPr>
          <p:cNvPr id="6" name="Footer Placeholder 5">
            <a:extLst>
              <a:ext uri="{FF2B5EF4-FFF2-40B4-BE49-F238E27FC236}">
                <a16:creationId xmlns:a16="http://schemas.microsoft.com/office/drawing/2014/main" id="{E238DFAF-5D7A-422B-90C2-8911EAD654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815EAE-9FB6-4B3A-BD67-FF3A931507AA}"/>
              </a:ext>
            </a:extLst>
          </p:cNvPr>
          <p:cNvSpPr>
            <a:spLocks noGrp="1"/>
          </p:cNvSpPr>
          <p:nvPr>
            <p:ph type="sldNum" sz="quarter" idx="12"/>
          </p:nvPr>
        </p:nvSpPr>
        <p:spPr/>
        <p:txBody>
          <a:bodyPr/>
          <a:lstStyle/>
          <a:p>
            <a:fld id="{9106DCEA-2ABB-45BE-9AA4-3574067682AA}" type="slidenum">
              <a:rPr lang="en-US" smtClean="0"/>
              <a:t>‹#›</a:t>
            </a:fld>
            <a:endParaRPr lang="en-US"/>
          </a:p>
        </p:txBody>
      </p:sp>
    </p:spTree>
    <p:extLst>
      <p:ext uri="{BB962C8B-B14F-4D97-AF65-F5344CB8AC3E}">
        <p14:creationId xmlns:p14="http://schemas.microsoft.com/office/powerpoint/2010/main" val="2251036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8B5FFC-8BF6-49BF-BF51-6A101CE980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71902-4905-4AFE-B759-7BF0D4B977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6054FD-6AB8-4EB7-A10B-4B0A29171A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94629C-0B80-4C59-91E2-4F13DC8B7317}" type="datetimeFigureOut">
              <a:rPr lang="en-US" smtClean="0"/>
              <a:t>6/3/2024</a:t>
            </a:fld>
            <a:endParaRPr lang="en-US"/>
          </a:p>
        </p:txBody>
      </p:sp>
      <p:sp>
        <p:nvSpPr>
          <p:cNvPr id="5" name="Footer Placeholder 4">
            <a:extLst>
              <a:ext uri="{FF2B5EF4-FFF2-40B4-BE49-F238E27FC236}">
                <a16:creationId xmlns:a16="http://schemas.microsoft.com/office/drawing/2014/main" id="{30EB3059-9B8E-430C-9D4E-7C8A6DF6F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3DC3D32-A1E2-4D93-A17A-0745B28FB7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106DCEA-2ABB-45BE-9AA4-3574067682AA}" type="slidenum">
              <a:rPr lang="en-US" smtClean="0"/>
              <a:t>‹#›</a:t>
            </a:fld>
            <a:endParaRPr lang="en-US"/>
          </a:p>
        </p:txBody>
      </p:sp>
    </p:spTree>
    <p:extLst>
      <p:ext uri="{BB962C8B-B14F-4D97-AF65-F5344CB8AC3E}">
        <p14:creationId xmlns:p14="http://schemas.microsoft.com/office/powerpoint/2010/main" val="3982439848"/>
      </p:ext>
    </p:extLst>
  </p:cSld>
  <p:clrMap bg1="lt1" tx1="dk1" bg2="lt2" tx2="dk2" accent1="accent1" accent2="accent2" accent3="accent3" accent4="accent4" accent5="accent5" accent6="accent6" hlink="hlink" folHlink="folHlink"/>
  <p:sldLayoutIdLst>
    <p:sldLayoutId id="2147484181" r:id="rId1"/>
    <p:sldLayoutId id="2147484182" r:id="rId2"/>
    <p:sldLayoutId id="2147484183" r:id="rId3"/>
    <p:sldLayoutId id="2147484184" r:id="rId4"/>
    <p:sldLayoutId id="2147484185" r:id="rId5"/>
    <p:sldLayoutId id="2147484186" r:id="rId6"/>
    <p:sldLayoutId id="2147484187" r:id="rId7"/>
    <p:sldLayoutId id="2147484188" r:id="rId8"/>
    <p:sldLayoutId id="2147484189" r:id="rId9"/>
    <p:sldLayoutId id="2147484190" r:id="rId10"/>
    <p:sldLayoutId id="2147484191" r:id="rId11"/>
    <p:sldLayoutId id="2147484192" r:id="rId12"/>
    <p:sldLayoutId id="214748419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5" Type="http://schemas.openxmlformats.org/officeDocument/2006/relationships/image" Target="../media/image26.png"/><Relationship Id="rId4"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media.3ds.com/support/documentation/product/V6R2013x/en/English/DSDoc.htm?show=TczUserMap/tcz-m-KnowlLanguage-sb.htm"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2">
            <a:extLst>
              <a:ext uri="{FF2B5EF4-FFF2-40B4-BE49-F238E27FC236}">
                <a16:creationId xmlns:a16="http://schemas.microsoft.com/office/drawing/2014/main" id="{CC8ECA4F-3A16-4A4C-869F-04AAA1C6FBCA}"/>
              </a:ext>
            </a:extLst>
          </p:cNvPr>
          <p:cNvSpPr txBox="1">
            <a:spLocks/>
          </p:cNvSpPr>
          <p:nvPr/>
        </p:nvSpPr>
        <p:spPr>
          <a:xfrm>
            <a:off x="944880" y="4217047"/>
            <a:ext cx="4709474" cy="1111624"/>
          </a:xfrm>
          <a:prstGeom prst="rect">
            <a:avLst/>
          </a:prstGeom>
        </p:spPr>
        <p:txBody>
          <a:bodyPr vert="horz" lIns="0" tIns="91440" rIns="0" bIns="45720" rtlCol="0">
            <a:noAutofit/>
          </a:bodyPr>
          <a:lstStyle>
            <a:lvl1pPr marL="0" indent="0" algn="l" defTabSz="914377" rtl="0" eaLnBrk="1" latinLnBrk="0" hangingPunct="1">
              <a:lnSpc>
                <a:spcPct val="70000"/>
              </a:lnSpc>
              <a:spcBef>
                <a:spcPts val="0"/>
              </a:spcBef>
              <a:buFont typeface="Arial" panose="020B0604020202020204" pitchFamily="34" charset="0"/>
              <a:buNone/>
              <a:defRPr sz="3200" b="1" kern="1200" cap="all" baseline="0">
                <a:solidFill>
                  <a:schemeClr val="tx1"/>
                </a:solidFill>
                <a:latin typeface="+mn-lt"/>
                <a:ea typeface="+mn-ea"/>
                <a:cs typeface="+mn-cs"/>
              </a:defRPr>
            </a:lvl1pPr>
            <a:lvl2pPr marL="0" indent="0" algn="l" defTabSz="914377" rtl="0" eaLnBrk="1" latinLnBrk="0" hangingPunct="1">
              <a:lnSpc>
                <a:spcPct val="100000"/>
              </a:lnSpc>
              <a:spcBef>
                <a:spcPts val="0"/>
              </a:spcBef>
              <a:spcAft>
                <a:spcPts val="0"/>
              </a:spcAft>
              <a:buFont typeface="Arial" panose="020B0604020202020204" pitchFamily="34" charset="0"/>
              <a:buNone/>
              <a:defRPr sz="2400" b="0" kern="1200" cap="none" baseline="0">
                <a:solidFill>
                  <a:schemeClr val="tx1"/>
                </a:solidFill>
                <a:latin typeface="+mn-lt"/>
                <a:ea typeface="+mn-ea"/>
                <a:cs typeface="+mn-cs"/>
              </a:defRPr>
            </a:lvl2pPr>
            <a:lvl3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3pPr>
            <a:lvl4pPr marL="0" indent="0" algn="l" defTabSz="914377" rtl="0" eaLnBrk="1" latinLnBrk="0" hangingPunct="1">
              <a:lnSpc>
                <a:spcPct val="100000"/>
              </a:lnSpc>
              <a:spcBef>
                <a:spcPts val="0"/>
              </a:spcBef>
              <a:spcAft>
                <a:spcPts val="0"/>
              </a:spcAft>
              <a:buFont typeface="Arial" panose="020B0604020202020204" pitchFamily="34" charset="0"/>
              <a:buNone/>
              <a:defRPr sz="1800" b="0" kern="1200" cap="none" baseline="0">
                <a:solidFill>
                  <a:schemeClr val="tx1"/>
                </a:solidFill>
                <a:latin typeface="+mn-lt"/>
                <a:ea typeface="+mn-ea"/>
                <a:cs typeface="+mn-cs"/>
              </a:defRPr>
            </a:lvl4pPr>
            <a:lvl5pPr marL="0" indent="0" algn="l" defTabSz="914377" rtl="0" eaLnBrk="1" latinLnBrk="0" hangingPunct="1">
              <a:lnSpc>
                <a:spcPct val="100000"/>
              </a:lnSpc>
              <a:spcBef>
                <a:spcPts val="0"/>
              </a:spcBef>
              <a:spcAft>
                <a:spcPts val="0"/>
              </a:spcAft>
              <a:buFont typeface="Graphik" panose="020B0503030202060203" pitchFamily="34" charset="0"/>
              <a:buNone/>
              <a:defRPr sz="1800" b="0" kern="1200" cap="none" baseline="0">
                <a:solidFill>
                  <a:schemeClr val="tx1"/>
                </a:solidFill>
                <a:latin typeface="+mn-lt"/>
                <a:ea typeface="+mn-ea"/>
                <a:cs typeface="+mn-cs"/>
              </a:defRPr>
            </a:lvl5pPr>
            <a:lvl6pPr marL="339717" indent="0" algn="l" defTabSz="914377" rtl="0" eaLnBrk="1" latinLnBrk="0" hangingPunct="1">
              <a:lnSpc>
                <a:spcPct val="90000"/>
              </a:lnSpc>
              <a:spcBef>
                <a:spcPts val="500"/>
              </a:spcBef>
              <a:buFont typeface="Arial" panose="020B0604020202020204" pitchFamily="34" charset="0"/>
              <a:buNone/>
              <a:defRPr sz="1400" kern="1200">
                <a:solidFill>
                  <a:schemeClr val="tx1"/>
                </a:solidFill>
                <a:latin typeface="+mn-lt"/>
                <a:ea typeface="+mn-ea"/>
                <a:cs typeface="+mn-cs"/>
              </a:defRPr>
            </a:lvl6pPr>
            <a:lvl7pPr marL="0" indent="0" algn="l" defTabSz="914377" rtl="0" eaLnBrk="1" latinLnBrk="0" hangingPunct="1">
              <a:lnSpc>
                <a:spcPct val="90000"/>
              </a:lnSpc>
              <a:spcBef>
                <a:spcPts val="800"/>
              </a:spcBef>
              <a:buFont typeface="Arial" panose="020B0604020202020204" pitchFamily="34" charset="0"/>
              <a:buNone/>
              <a:defRPr sz="1200" b="1" kern="1200" cap="all" baseline="0">
                <a:solidFill>
                  <a:schemeClr val="tx1"/>
                </a:solidFill>
                <a:latin typeface="+mj-lt"/>
                <a:ea typeface="+mn-ea"/>
                <a:cs typeface="+mn-cs"/>
              </a:defRPr>
            </a:lvl7pPr>
            <a:lvl8pPr marL="0" indent="0" algn="l" defTabSz="914377" rtl="0" eaLnBrk="1" latinLnBrk="0" hangingPunct="1">
              <a:lnSpc>
                <a:spcPct val="100000"/>
              </a:lnSpc>
              <a:spcBef>
                <a:spcPts val="0"/>
              </a:spcBef>
              <a:spcAft>
                <a:spcPts val="800"/>
              </a:spcAft>
              <a:buFont typeface="Arial" panose="020B0604020202020204" pitchFamily="34" charset="0"/>
              <a:buNone/>
              <a:defRPr sz="1800" kern="1200" baseline="0">
                <a:solidFill>
                  <a:schemeClr val="tx1"/>
                </a:solidFill>
                <a:latin typeface="+mn-lt"/>
                <a:ea typeface="+mn-ea"/>
                <a:cs typeface="+mn-cs"/>
              </a:defRPr>
            </a:lvl8pPr>
            <a:lvl9pPr marL="0" indent="0" algn="l" defTabSz="914377" rtl="0" eaLnBrk="1" latinLnBrk="0" hangingPunct="1">
              <a:lnSpc>
                <a:spcPct val="110000"/>
              </a:lnSpc>
              <a:spcBef>
                <a:spcPts val="0"/>
              </a:spcBef>
              <a:spcAft>
                <a:spcPts val="600"/>
              </a:spcAft>
              <a:buFont typeface="Arial" panose="020B0604020202020204" pitchFamily="34" charset="0"/>
              <a:buNone/>
              <a:defRPr sz="1200" kern="1200">
                <a:solidFill>
                  <a:schemeClr val="tx1"/>
                </a:solidFill>
                <a:latin typeface="+mn-lt"/>
                <a:ea typeface="+mn-ea"/>
                <a:cs typeface="+mn-cs"/>
              </a:defRPr>
            </a:lvl9pPr>
          </a:lstStyle>
          <a:p>
            <a:pPr marL="0" marR="0" lvl="1" indent="0" algn="l" defTabSz="914377" rtl="0" eaLnBrk="1" fontAlgn="auto" latinLnBrk="0" hangingPunct="1">
              <a:lnSpc>
                <a:spcPct val="100000"/>
              </a:lnSpc>
              <a:spcBef>
                <a:spcPts val="0"/>
              </a:spcBef>
              <a:spcAft>
                <a:spcPts val="0"/>
              </a:spcAft>
              <a:buClrTx/>
              <a:buSzTx/>
              <a:buFont typeface="Arial" panose="020B0604020202020204" pitchFamily="34" charset="0"/>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Title 1">
            <a:extLst>
              <a:ext uri="{FF2B5EF4-FFF2-40B4-BE49-F238E27FC236}">
                <a16:creationId xmlns:a16="http://schemas.microsoft.com/office/drawing/2014/main" id="{EF177F97-C3DD-9B4D-9DD4-5FBCE552784A}"/>
              </a:ext>
            </a:extLst>
          </p:cNvPr>
          <p:cNvSpPr txBox="1">
            <a:spLocks/>
          </p:cNvSpPr>
          <p:nvPr/>
        </p:nvSpPr>
        <p:spPr>
          <a:xfrm>
            <a:off x="776471" y="2834700"/>
            <a:ext cx="5491792" cy="2954468"/>
          </a:xfrm>
          <a:prstGeom prst="rect">
            <a:avLst/>
          </a:prstGeom>
        </p:spPr>
        <p:txBody>
          <a:bodyPr vert="horz" lIns="0" tIns="0" rIns="0" bIns="0" rtlCol="0" anchor="ctr" anchorCtr="0">
            <a:noAutofit/>
          </a:bodyPr>
          <a:lstStyle>
            <a:lvl1pPr marL="0" indent="0" algn="l" defTabSz="914377" rtl="0" eaLnBrk="1" latinLnBrk="0" hangingPunct="1">
              <a:lnSpc>
                <a:spcPct val="70000"/>
              </a:lnSpc>
              <a:spcBef>
                <a:spcPct val="0"/>
              </a:spcBef>
              <a:buNone/>
              <a:defRPr sz="4800" b="1" kern="1200" cap="all" baseline="0">
                <a:solidFill>
                  <a:schemeClr val="tx1"/>
                </a:solidFill>
                <a:latin typeface="Graphik Black" panose="020B0A03030202060203" pitchFamily="34" charset="0"/>
                <a:ea typeface="+mj-ea"/>
                <a:cs typeface="+mj-cs"/>
              </a:defRPr>
            </a:lvl1pPr>
          </a:lstStyle>
          <a:p>
            <a:r>
              <a:rPr lang="en-US" sz="4000" dirty="0">
                <a:latin typeface="Graphik" panose="020B0503030202060203" pitchFamily="34" charset="0"/>
              </a:rPr>
              <a:t>Enterprise Knowledge Language (EKL) &amp; Business Logic (BL)</a:t>
            </a:r>
          </a:p>
          <a:p>
            <a:endParaRPr lang="en-US" sz="4000" dirty="0"/>
          </a:p>
        </p:txBody>
      </p:sp>
      <p:sp>
        <p:nvSpPr>
          <p:cNvPr id="21" name="Footer Placeholder 5">
            <a:extLst>
              <a:ext uri="{FF2B5EF4-FFF2-40B4-BE49-F238E27FC236}">
                <a16:creationId xmlns:a16="http://schemas.microsoft.com/office/drawing/2014/main" id="{23C5658E-488D-8840-B306-2C5DA0DF955A}"/>
              </a:ext>
            </a:extLst>
          </p:cNvPr>
          <p:cNvSpPr txBox="1">
            <a:spLocks/>
          </p:cNvSpPr>
          <p:nvPr/>
        </p:nvSpPr>
        <p:spPr>
          <a:xfrm>
            <a:off x="944880" y="2015660"/>
            <a:ext cx="3130558" cy="407500"/>
          </a:xfrm>
          <a:prstGeom prst="rect">
            <a:avLst/>
          </a:prstGeom>
        </p:spPr>
        <p:txBody>
          <a:bodyPr vert="horz" lIns="0" tIns="0" rIns="0" bIns="0" rtlCol="0" anchor="t" anchorCtr="0"/>
          <a:lstStyle>
            <a:defPPr>
              <a:defRPr lang="en-US"/>
            </a:defPPr>
            <a:lvl1pPr marL="0" algn="l" defTabSz="914400" rtl="0" eaLnBrk="1" latinLnBrk="0" hangingPunct="1">
              <a:defRPr sz="1000" kern="1200">
                <a:solidFill>
                  <a:schemeClr val="bg1">
                    <a:lumMod val="6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white"/>
                </a:solidFill>
                <a:effectLst/>
                <a:uLnTx/>
                <a:uFillTx/>
                <a:latin typeface="Graphik" panose="020B0503030202060203" pitchFamily="34" charset="77"/>
                <a:ea typeface="+mn-ea"/>
                <a:cs typeface="+mn-cs"/>
              </a:rPr>
              <a:t>INDUSTRY X.0</a:t>
            </a:r>
          </a:p>
        </p:txBody>
      </p:sp>
      <p:pic>
        <p:nvPicPr>
          <p:cNvPr id="6" name="Picture 5" descr="A picture containing drawing, sign&#10;&#10;Description automatically generated">
            <a:extLst>
              <a:ext uri="{FF2B5EF4-FFF2-40B4-BE49-F238E27FC236}">
                <a16:creationId xmlns:a16="http://schemas.microsoft.com/office/drawing/2014/main" id="{64C33F34-C370-4EA1-ABE3-59FAF8D42903}"/>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1097280" y="1221232"/>
            <a:ext cx="1542900" cy="407500"/>
          </a:xfrm>
          <a:prstGeom prst="rect">
            <a:avLst/>
          </a:prstGeom>
        </p:spPr>
      </p:pic>
      <p:sp>
        <p:nvSpPr>
          <p:cNvPr id="2" name="TextBox 1">
            <a:extLst>
              <a:ext uri="{FF2B5EF4-FFF2-40B4-BE49-F238E27FC236}">
                <a16:creationId xmlns:a16="http://schemas.microsoft.com/office/drawing/2014/main" id="{2D5FC738-D7BD-45B9-9729-8A8F46337DAC}"/>
              </a:ext>
            </a:extLst>
          </p:cNvPr>
          <p:cNvSpPr txBox="1"/>
          <p:nvPr/>
        </p:nvSpPr>
        <p:spPr>
          <a:xfrm>
            <a:off x="9411128" y="5789168"/>
            <a:ext cx="1818526" cy="369332"/>
          </a:xfrm>
          <a:prstGeom prst="rect">
            <a:avLst/>
          </a:prstGeom>
          <a:noFill/>
        </p:spPr>
        <p:txBody>
          <a:bodyPr wrap="square" rtlCol="0">
            <a:spAutoFit/>
          </a:bodyPr>
          <a:lstStyle/>
          <a:p>
            <a:r>
              <a:rPr lang="en-US" dirty="0"/>
              <a:t>Pooja Jain</a:t>
            </a:r>
          </a:p>
        </p:txBody>
      </p:sp>
    </p:spTree>
    <p:extLst>
      <p:ext uri="{BB962C8B-B14F-4D97-AF65-F5344CB8AC3E}">
        <p14:creationId xmlns:p14="http://schemas.microsoft.com/office/powerpoint/2010/main" val="1142580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389FCE6-7988-4CAE-BA8E-24BA1E7E7A78}"/>
              </a:ext>
            </a:extLst>
          </p:cNvPr>
          <p:cNvSpPr>
            <a:spLocks noGrp="1"/>
          </p:cNvSpPr>
          <p:nvPr>
            <p:ph type="title"/>
          </p:nvPr>
        </p:nvSpPr>
        <p:spPr/>
        <p:txBody>
          <a:bodyPr/>
          <a:lstStyle/>
          <a:p>
            <a:r>
              <a:rPr lang="en-US" b="1" dirty="0">
                <a:solidFill>
                  <a:schemeClr val="accent1">
                    <a:lumMod val="75000"/>
                  </a:schemeClr>
                </a:solidFill>
              </a:rPr>
              <a:t>BL Location</a:t>
            </a:r>
            <a:endParaRPr lang="en-US" dirty="0">
              <a:solidFill>
                <a:schemeClr val="accent1">
                  <a:lumMod val="75000"/>
                </a:schemeClr>
              </a:solidFill>
            </a:endParaRPr>
          </a:p>
        </p:txBody>
      </p:sp>
      <p:sp>
        <p:nvSpPr>
          <p:cNvPr id="3" name="Content Placeholder 2">
            <a:extLst>
              <a:ext uri="{FF2B5EF4-FFF2-40B4-BE49-F238E27FC236}">
                <a16:creationId xmlns:a16="http://schemas.microsoft.com/office/drawing/2014/main" id="{F2ABAC8B-631C-4B47-9736-A097B277B736}"/>
              </a:ext>
            </a:extLst>
          </p:cNvPr>
          <p:cNvSpPr>
            <a:spLocks noGrp="1"/>
          </p:cNvSpPr>
          <p:nvPr>
            <p:ph idx="1"/>
          </p:nvPr>
        </p:nvSpPr>
        <p:spPr/>
        <p:txBody>
          <a:bodyPr>
            <a:normAutofit/>
          </a:bodyPr>
          <a:lstStyle/>
          <a:p>
            <a:r>
              <a:rPr lang="en-GB" sz="2200" b="1" dirty="0">
                <a:solidFill>
                  <a:schemeClr val="accent1">
                    <a:lumMod val="75000"/>
                  </a:schemeClr>
                </a:solidFill>
              </a:rPr>
              <a:t>BL Path OOTB :</a:t>
            </a:r>
            <a:r>
              <a:rPr lang="en-GB" sz="2200" dirty="0">
                <a:solidFill>
                  <a:schemeClr val="accent1">
                    <a:lumMod val="75000"/>
                  </a:schemeClr>
                </a:solidFill>
              </a:rPr>
              <a:t> </a:t>
            </a:r>
            <a:r>
              <a:rPr lang="en-US" sz="2200" dirty="0"/>
              <a:t>C:\ProgramFiles\DassaultSystemes\B420\win_b64\resources\knowledge\scripts</a:t>
            </a:r>
            <a:endParaRPr lang="en-GB" sz="2200" dirty="0"/>
          </a:p>
          <a:p>
            <a:r>
              <a:rPr lang="en-GB" sz="2200" dirty="0"/>
              <a:t>BL path Custom: - </a:t>
            </a:r>
            <a:r>
              <a:rPr lang="fr-FR" sz="2200" dirty="0"/>
              <a:t>%CUSTO_FOLDER%/</a:t>
            </a:r>
            <a:r>
              <a:rPr lang="en-US" sz="2200" dirty="0"/>
              <a:t>win_b64\resources\knowledge\scripts</a:t>
            </a:r>
          </a:p>
          <a:p>
            <a:pPr marL="0" indent="0">
              <a:buNone/>
            </a:pPr>
            <a:endParaRPr lang="en-US" sz="2200" dirty="0"/>
          </a:p>
          <a:p>
            <a:pPr marL="0" indent="0">
              <a:buNone/>
            </a:pPr>
            <a:r>
              <a:rPr lang="en-GB" sz="2200" dirty="0">
                <a:solidFill>
                  <a:srgbClr val="FF0000"/>
                </a:solidFill>
              </a:rPr>
              <a:t>Points to Remember</a:t>
            </a:r>
          </a:p>
          <a:p>
            <a:pPr marL="342900" indent="-342900"/>
            <a:r>
              <a:rPr lang="en-GB" sz="2200" dirty="0"/>
              <a:t>/!\Never modify files directly under OOTB folder /!\</a:t>
            </a:r>
          </a:p>
          <a:p>
            <a:pPr marL="342900" indent="-342900"/>
            <a:r>
              <a:rPr lang="en-GB" sz="2200" dirty="0"/>
              <a:t>Check the OOTB BL before adding a new one</a:t>
            </a:r>
          </a:p>
          <a:p>
            <a:pPr marL="342900" indent="-342900"/>
            <a:r>
              <a:rPr lang="en-GB" sz="2200" dirty="0"/>
              <a:t>If an OOTB BL already exists, copy/past the OOTB </a:t>
            </a:r>
            <a:r>
              <a:rPr lang="en-GB" sz="2200" dirty="0" err="1"/>
              <a:t>CATRule</a:t>
            </a:r>
            <a:r>
              <a:rPr lang="en-GB" sz="2200" dirty="0"/>
              <a:t> to you custom folder and your modification at the end.</a:t>
            </a:r>
          </a:p>
          <a:p>
            <a:endParaRPr lang="en-US" dirty="0"/>
          </a:p>
        </p:txBody>
      </p:sp>
    </p:spTree>
    <p:extLst>
      <p:ext uri="{BB962C8B-B14F-4D97-AF65-F5344CB8AC3E}">
        <p14:creationId xmlns:p14="http://schemas.microsoft.com/office/powerpoint/2010/main" val="1698936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4038CB10-1F5C-4D54-9DF7-12586DE5B0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6" y="321732"/>
            <a:ext cx="7058307" cy="1964266"/>
          </a:xfrm>
          <a:prstGeom prst="rect">
            <a:avLst/>
          </a:prstGeom>
          <a:solidFill>
            <a:srgbClr val="292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Title 1">
            <a:extLst>
              <a:ext uri="{FF2B5EF4-FFF2-40B4-BE49-F238E27FC236}">
                <a16:creationId xmlns:a16="http://schemas.microsoft.com/office/drawing/2014/main" id="{E4351611-B711-4BB5-BA73-9991221CD4D1}"/>
              </a:ext>
            </a:extLst>
          </p:cNvPr>
          <p:cNvSpPr>
            <a:spLocks noGrp="1"/>
          </p:cNvSpPr>
          <p:nvPr>
            <p:ph type="title"/>
          </p:nvPr>
        </p:nvSpPr>
        <p:spPr>
          <a:xfrm>
            <a:off x="524256" y="491260"/>
            <a:ext cx="6594189" cy="1625210"/>
          </a:xfrm>
        </p:spPr>
        <p:txBody>
          <a:bodyPr>
            <a:normAutofit/>
          </a:bodyPr>
          <a:lstStyle/>
          <a:p>
            <a:r>
              <a:rPr lang="en-US" b="1">
                <a:solidFill>
                  <a:srgbClr val="FFFFFF"/>
                </a:solidFill>
              </a:rPr>
              <a:t>Env File</a:t>
            </a:r>
          </a:p>
        </p:txBody>
      </p:sp>
      <p:sp>
        <p:nvSpPr>
          <p:cNvPr id="19" name="Rectangle 18">
            <a:extLst>
              <a:ext uri="{FF2B5EF4-FFF2-40B4-BE49-F238E27FC236}">
                <a16:creationId xmlns:a16="http://schemas.microsoft.com/office/drawing/2014/main" id="{33B81349-3A7E-4A66-9ED9-66E6F8E29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9183" y="2454901"/>
            <a:ext cx="3441163" cy="4080255"/>
          </a:xfrm>
          <a:prstGeom prst="rect">
            <a:avLst/>
          </a:prstGeom>
          <a:solidFill>
            <a:srgbClr val="6BDEF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4" name="Picture 3" descr="Graphical user interface, text, application, email&#10;&#10;Description automatically generated">
            <a:extLst>
              <a:ext uri="{FF2B5EF4-FFF2-40B4-BE49-F238E27FC236}">
                <a16:creationId xmlns:a16="http://schemas.microsoft.com/office/drawing/2014/main" id="{07770914-BBAA-480C-8747-42C131478D79}"/>
              </a:ext>
            </a:extLst>
          </p:cNvPr>
          <p:cNvPicPr>
            <a:picLocks noChangeAspect="1"/>
          </p:cNvPicPr>
          <p:nvPr/>
        </p:nvPicPr>
        <p:blipFill>
          <a:blip r:embed="rId2"/>
          <a:stretch>
            <a:fillRect/>
          </a:stretch>
        </p:blipFill>
        <p:spPr>
          <a:xfrm>
            <a:off x="740140" y="2667954"/>
            <a:ext cx="2635587" cy="3635293"/>
          </a:xfrm>
          <a:prstGeom prst="rect">
            <a:avLst/>
          </a:prstGeom>
        </p:spPr>
      </p:pic>
      <p:sp>
        <p:nvSpPr>
          <p:cNvPr id="21" name="Rectangle 20">
            <a:extLst>
              <a:ext uri="{FF2B5EF4-FFF2-40B4-BE49-F238E27FC236}">
                <a16:creationId xmlns:a16="http://schemas.microsoft.com/office/drawing/2014/main" id="{4A37A7FF-19A5-40D8-8D0C-E780CBD330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1468" y="2454900"/>
            <a:ext cx="3441163" cy="4080255"/>
          </a:xfrm>
          <a:prstGeom prst="rect">
            <a:avLst/>
          </a:prstGeom>
          <a:solidFill>
            <a:srgbClr val="6BDEF7">
              <a:alpha val="20000"/>
            </a:srgbClr>
          </a:solidFill>
          <a:ln w="254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pic>
        <p:nvPicPr>
          <p:cNvPr id="6" name="Picture 5" descr="Text, letter&#10;&#10;Description automatically generated">
            <a:extLst>
              <a:ext uri="{FF2B5EF4-FFF2-40B4-BE49-F238E27FC236}">
                <a16:creationId xmlns:a16="http://schemas.microsoft.com/office/drawing/2014/main" id="{78F414D5-AD8B-4DB5-8DFB-F700B0CB28CC}"/>
              </a:ext>
            </a:extLst>
          </p:cNvPr>
          <p:cNvPicPr>
            <a:picLocks noChangeAspect="1"/>
          </p:cNvPicPr>
          <p:nvPr/>
        </p:nvPicPr>
        <p:blipFill>
          <a:blip r:embed="rId3"/>
          <a:stretch>
            <a:fillRect/>
          </a:stretch>
        </p:blipFill>
        <p:spPr>
          <a:xfrm>
            <a:off x="4138970" y="4083009"/>
            <a:ext cx="3067358" cy="805181"/>
          </a:xfrm>
          <a:prstGeom prst="rect">
            <a:avLst/>
          </a:prstGeom>
        </p:spPr>
      </p:pic>
      <p:sp>
        <p:nvSpPr>
          <p:cNvPr id="23" name="Rectangle 22">
            <a:extLst>
              <a:ext uri="{FF2B5EF4-FFF2-40B4-BE49-F238E27FC236}">
                <a16:creationId xmlns:a16="http://schemas.microsoft.com/office/drawing/2014/main" id="{73ED6512-6858-4552-B699-9A97FE9A4E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975" y="321732"/>
            <a:ext cx="4313293" cy="6214534"/>
          </a:xfrm>
          <a:prstGeom prst="rect">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D397256F-E62A-45F6-B358-78162B5302BB}"/>
              </a:ext>
            </a:extLst>
          </p:cNvPr>
          <p:cNvSpPr>
            <a:spLocks noGrp="1"/>
          </p:cNvSpPr>
          <p:nvPr>
            <p:ph idx="1"/>
          </p:nvPr>
        </p:nvSpPr>
        <p:spPr>
          <a:xfrm>
            <a:off x="7956057" y="762983"/>
            <a:ext cx="3515128" cy="5330923"/>
          </a:xfrm>
        </p:spPr>
        <p:txBody>
          <a:bodyPr anchor="ctr">
            <a:normAutofit/>
          </a:bodyPr>
          <a:lstStyle/>
          <a:p>
            <a:r>
              <a:rPr lang="en-US" sz="2200">
                <a:solidFill>
                  <a:srgbClr val="FFFFFF"/>
                </a:solidFill>
              </a:rPr>
              <a:t>"C:\Program Files\Dassault Systemes\3DEXP\R2020x\win_b64\code\bin\CATSTART.exe" -run "3DEXPERIENCE" -env env_pooja -direnv "C:\NIS_Workspace\KHA\Traces" –nowindow</a:t>
            </a:r>
          </a:p>
          <a:p>
            <a:endParaRPr lang="en-US" sz="2200">
              <a:solidFill>
                <a:srgbClr val="FFFFFF"/>
              </a:solidFill>
            </a:endParaRPr>
          </a:p>
          <a:p>
            <a:endParaRPr lang="en-US" sz="2200">
              <a:solidFill>
                <a:srgbClr val="FFFFFF"/>
              </a:solidFill>
            </a:endParaRPr>
          </a:p>
          <a:p>
            <a:r>
              <a:rPr lang="en-US" sz="2200">
                <a:solidFill>
                  <a:srgbClr val="FFFFFF"/>
                </a:solidFill>
              </a:rPr>
              <a:t>"C:\Program Files\Dassault Systemes\3DEXP\R2020X\win_b64\code\bin"</a:t>
            </a:r>
          </a:p>
        </p:txBody>
      </p:sp>
    </p:spTree>
    <p:extLst>
      <p:ext uri="{BB962C8B-B14F-4D97-AF65-F5344CB8AC3E}">
        <p14:creationId xmlns:p14="http://schemas.microsoft.com/office/powerpoint/2010/main" val="31934545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C2B21-E1BA-48A3-BBD0-CA5941F39954}"/>
              </a:ext>
            </a:extLst>
          </p:cNvPr>
          <p:cNvSpPr>
            <a:spLocks noGrp="1"/>
          </p:cNvSpPr>
          <p:nvPr>
            <p:ph type="title"/>
          </p:nvPr>
        </p:nvSpPr>
        <p:spPr/>
        <p:txBody>
          <a:bodyPr/>
          <a:lstStyle/>
          <a:p>
            <a:r>
              <a:rPr lang="en-US" b="1" dirty="0">
                <a:solidFill>
                  <a:schemeClr val="accent1">
                    <a:lumMod val="75000"/>
                  </a:schemeClr>
                </a:solidFill>
              </a:rPr>
              <a:t>Writing EKL Code</a:t>
            </a:r>
          </a:p>
        </p:txBody>
      </p:sp>
      <p:sp>
        <p:nvSpPr>
          <p:cNvPr id="3" name="Content Placeholder 2">
            <a:extLst>
              <a:ext uri="{FF2B5EF4-FFF2-40B4-BE49-F238E27FC236}">
                <a16:creationId xmlns:a16="http://schemas.microsoft.com/office/drawing/2014/main" id="{A3887EB8-A32E-4725-A2C9-7471043B472C}"/>
              </a:ext>
            </a:extLst>
          </p:cNvPr>
          <p:cNvSpPr>
            <a:spLocks noGrp="1"/>
          </p:cNvSpPr>
          <p:nvPr>
            <p:ph idx="1"/>
          </p:nvPr>
        </p:nvSpPr>
        <p:spPr>
          <a:xfrm>
            <a:off x="677334" y="1930401"/>
            <a:ext cx="8596668" cy="4110962"/>
          </a:xfrm>
        </p:spPr>
        <p:txBody>
          <a:bodyPr>
            <a:normAutofit/>
          </a:bodyPr>
          <a:lstStyle/>
          <a:p>
            <a:pPr>
              <a:lnSpc>
                <a:spcPct val="150000"/>
              </a:lnSpc>
            </a:pPr>
            <a:r>
              <a:rPr lang="en-US" sz="2800" dirty="0"/>
              <a:t>Using EKL Action Command</a:t>
            </a:r>
          </a:p>
          <a:p>
            <a:pPr>
              <a:lnSpc>
                <a:spcPct val="150000"/>
              </a:lnSpc>
            </a:pPr>
            <a:r>
              <a:rPr lang="en-US" sz="2800" dirty="0"/>
              <a:t>Using Data Setup Application</a:t>
            </a:r>
          </a:p>
          <a:p>
            <a:pPr>
              <a:lnSpc>
                <a:spcPct val="150000"/>
              </a:lnSpc>
            </a:pPr>
            <a:r>
              <a:rPr lang="en-US" sz="2800" dirty="0"/>
              <a:t>Using Know how Component </a:t>
            </a:r>
          </a:p>
        </p:txBody>
      </p:sp>
    </p:spTree>
    <p:extLst>
      <p:ext uri="{BB962C8B-B14F-4D97-AF65-F5344CB8AC3E}">
        <p14:creationId xmlns:p14="http://schemas.microsoft.com/office/powerpoint/2010/main" val="16752793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17A17-7610-4FBA-8A10-A1274F725A00}"/>
              </a:ext>
            </a:extLst>
          </p:cNvPr>
          <p:cNvSpPr>
            <a:spLocks noGrp="1"/>
          </p:cNvSpPr>
          <p:nvPr>
            <p:ph type="title"/>
          </p:nvPr>
        </p:nvSpPr>
        <p:spPr/>
        <p:txBody>
          <a:bodyPr/>
          <a:lstStyle/>
          <a:p>
            <a:r>
              <a:rPr lang="en-US" b="1" dirty="0">
                <a:solidFill>
                  <a:schemeClr val="accent1">
                    <a:lumMod val="75000"/>
                  </a:schemeClr>
                </a:solidFill>
              </a:rPr>
              <a:t>EKL Action</a:t>
            </a:r>
          </a:p>
        </p:txBody>
      </p:sp>
      <p:sp>
        <p:nvSpPr>
          <p:cNvPr id="3" name="Content Placeholder 2">
            <a:extLst>
              <a:ext uri="{FF2B5EF4-FFF2-40B4-BE49-F238E27FC236}">
                <a16:creationId xmlns:a16="http://schemas.microsoft.com/office/drawing/2014/main" id="{0F38A8F7-B208-4177-883F-19BAC20E4567}"/>
              </a:ext>
            </a:extLst>
          </p:cNvPr>
          <p:cNvSpPr>
            <a:spLocks noGrp="1"/>
          </p:cNvSpPr>
          <p:nvPr>
            <p:ph idx="1"/>
          </p:nvPr>
        </p:nvSpPr>
        <p:spPr/>
        <p:txBody>
          <a:bodyPr/>
          <a:lstStyle/>
          <a:p>
            <a:r>
              <a:rPr lang="en-US" dirty="0"/>
              <a:t>Using Engineering rule Capture application in 3D quadrant. We can create a EKL Action on a particular object</a:t>
            </a:r>
          </a:p>
          <a:p>
            <a:endParaRPr lang="en-US" dirty="0"/>
          </a:p>
        </p:txBody>
      </p:sp>
      <p:pic>
        <p:nvPicPr>
          <p:cNvPr id="5" name="Picture 4">
            <a:extLst>
              <a:ext uri="{FF2B5EF4-FFF2-40B4-BE49-F238E27FC236}">
                <a16:creationId xmlns:a16="http://schemas.microsoft.com/office/drawing/2014/main" id="{36DA0401-F8D0-4A9F-B534-32E8D3BE6C9C}"/>
              </a:ext>
            </a:extLst>
          </p:cNvPr>
          <p:cNvPicPr>
            <a:picLocks noChangeAspect="1"/>
          </p:cNvPicPr>
          <p:nvPr/>
        </p:nvPicPr>
        <p:blipFill>
          <a:blip r:embed="rId2"/>
          <a:stretch>
            <a:fillRect/>
          </a:stretch>
        </p:blipFill>
        <p:spPr>
          <a:xfrm>
            <a:off x="1064499" y="2866972"/>
            <a:ext cx="1247775" cy="1514475"/>
          </a:xfrm>
          <a:prstGeom prst="rect">
            <a:avLst/>
          </a:prstGeom>
        </p:spPr>
      </p:pic>
      <p:pic>
        <p:nvPicPr>
          <p:cNvPr id="6" name="Picture 5">
            <a:extLst>
              <a:ext uri="{FF2B5EF4-FFF2-40B4-BE49-F238E27FC236}">
                <a16:creationId xmlns:a16="http://schemas.microsoft.com/office/drawing/2014/main" id="{09B0424B-59F0-470A-8457-D5222A8AF8AE}"/>
              </a:ext>
            </a:extLst>
          </p:cNvPr>
          <p:cNvPicPr>
            <a:picLocks noChangeAspect="1"/>
          </p:cNvPicPr>
          <p:nvPr/>
        </p:nvPicPr>
        <p:blipFill>
          <a:blip r:embed="rId3"/>
          <a:stretch>
            <a:fillRect/>
          </a:stretch>
        </p:blipFill>
        <p:spPr>
          <a:xfrm>
            <a:off x="996219" y="4848171"/>
            <a:ext cx="8596668" cy="1209675"/>
          </a:xfrm>
          <a:prstGeom prst="rect">
            <a:avLst/>
          </a:prstGeom>
        </p:spPr>
      </p:pic>
    </p:spTree>
    <p:extLst>
      <p:ext uri="{BB962C8B-B14F-4D97-AF65-F5344CB8AC3E}">
        <p14:creationId xmlns:p14="http://schemas.microsoft.com/office/powerpoint/2010/main" val="2330124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63725B13-1C48-4578-87D4-DDC58B54C0FD}"/>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4400" b="1" kern="1200" dirty="0">
                <a:solidFill>
                  <a:schemeClr val="accent1">
                    <a:lumMod val="75000"/>
                  </a:schemeClr>
                </a:solidFill>
                <a:latin typeface="+mj-lt"/>
                <a:ea typeface="+mj-ea"/>
                <a:cs typeface="+mj-cs"/>
              </a:rPr>
              <a:t>Create EKL Action</a:t>
            </a:r>
          </a:p>
        </p:txBody>
      </p:sp>
      <p:pic>
        <p:nvPicPr>
          <p:cNvPr id="2" name="Picture 1">
            <a:extLst>
              <a:ext uri="{FF2B5EF4-FFF2-40B4-BE49-F238E27FC236}">
                <a16:creationId xmlns:a16="http://schemas.microsoft.com/office/drawing/2014/main" id="{AD45CA11-CB6C-4A98-A081-EC22F7A2842B}"/>
              </a:ext>
            </a:extLst>
          </p:cNvPr>
          <p:cNvPicPr>
            <a:picLocks noChangeAspect="1"/>
          </p:cNvPicPr>
          <p:nvPr/>
        </p:nvPicPr>
        <p:blipFill>
          <a:blip r:embed="rId2"/>
          <a:stretch>
            <a:fillRect/>
          </a:stretch>
        </p:blipFill>
        <p:spPr>
          <a:xfrm>
            <a:off x="4654296" y="899187"/>
            <a:ext cx="7214616" cy="5032194"/>
          </a:xfrm>
          <a:prstGeom prst="rect">
            <a:avLst/>
          </a:prstGeom>
        </p:spPr>
      </p:pic>
    </p:spTree>
    <p:extLst>
      <p:ext uri="{BB962C8B-B14F-4D97-AF65-F5344CB8AC3E}">
        <p14:creationId xmlns:p14="http://schemas.microsoft.com/office/powerpoint/2010/main" val="14273033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FEA5640E-1665-44F2-8922-135C8103DDF1}"/>
              </a:ext>
            </a:extLst>
          </p:cNvPr>
          <p:cNvSpPr txBox="1">
            <a:spLocks/>
          </p:cNvSpPr>
          <p:nvPr/>
        </p:nvSpPr>
        <p:spPr>
          <a:xfrm>
            <a:off x="638882" y="639193"/>
            <a:ext cx="3571810" cy="3573516"/>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4400" b="1" kern="1200" dirty="0">
                <a:solidFill>
                  <a:schemeClr val="accent1">
                    <a:lumMod val="75000"/>
                  </a:schemeClr>
                </a:solidFill>
                <a:latin typeface="+mj-lt"/>
                <a:ea typeface="+mj-ea"/>
                <a:cs typeface="+mj-cs"/>
              </a:rPr>
              <a:t>Write EKL Action</a:t>
            </a:r>
          </a:p>
        </p:txBody>
      </p:sp>
      <p:pic>
        <p:nvPicPr>
          <p:cNvPr id="2" name="Picture 1" descr="Graphical user interface, text&#10;&#10;Description automatically generated">
            <a:extLst>
              <a:ext uri="{FF2B5EF4-FFF2-40B4-BE49-F238E27FC236}">
                <a16:creationId xmlns:a16="http://schemas.microsoft.com/office/drawing/2014/main" id="{6BFB3E40-A5C4-4605-AD1C-8C71C7124385}"/>
              </a:ext>
            </a:extLst>
          </p:cNvPr>
          <p:cNvPicPr>
            <a:picLocks noChangeAspect="1"/>
          </p:cNvPicPr>
          <p:nvPr/>
        </p:nvPicPr>
        <p:blipFill>
          <a:blip r:embed="rId2"/>
          <a:stretch>
            <a:fillRect/>
          </a:stretch>
        </p:blipFill>
        <p:spPr>
          <a:xfrm>
            <a:off x="4897720" y="640080"/>
            <a:ext cx="6727767" cy="5550408"/>
          </a:xfrm>
          <a:prstGeom prst="rect">
            <a:avLst/>
          </a:prstGeom>
        </p:spPr>
      </p:pic>
    </p:spTree>
    <p:extLst>
      <p:ext uri="{BB962C8B-B14F-4D97-AF65-F5344CB8AC3E}">
        <p14:creationId xmlns:p14="http://schemas.microsoft.com/office/powerpoint/2010/main" val="2617679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6C4DD-690A-41B5-81D1-1C2B3AAB69F6}"/>
              </a:ext>
            </a:extLst>
          </p:cNvPr>
          <p:cNvSpPr>
            <a:spLocks noGrp="1"/>
          </p:cNvSpPr>
          <p:nvPr>
            <p:ph type="title"/>
          </p:nvPr>
        </p:nvSpPr>
        <p:spPr>
          <a:xfrm>
            <a:off x="638882" y="639193"/>
            <a:ext cx="3080363" cy="3503553"/>
          </a:xfrm>
        </p:spPr>
        <p:txBody>
          <a:bodyPr vert="horz" lIns="91440" tIns="45720" rIns="91440" bIns="45720" rtlCol="0" anchor="b">
            <a:normAutofit/>
          </a:bodyPr>
          <a:lstStyle/>
          <a:p>
            <a:r>
              <a:rPr lang="en-US" b="1" kern="1200" dirty="0">
                <a:solidFill>
                  <a:schemeClr val="accent1">
                    <a:lumMod val="75000"/>
                  </a:schemeClr>
                </a:solidFill>
                <a:latin typeface="+mj-lt"/>
                <a:ea typeface="+mj-ea"/>
                <a:cs typeface="+mj-cs"/>
              </a:rPr>
              <a:t>Run EKL Action</a:t>
            </a:r>
          </a:p>
        </p:txBody>
      </p:sp>
      <p:pic>
        <p:nvPicPr>
          <p:cNvPr id="4" name="Content Placeholder 3">
            <a:extLst>
              <a:ext uri="{FF2B5EF4-FFF2-40B4-BE49-F238E27FC236}">
                <a16:creationId xmlns:a16="http://schemas.microsoft.com/office/drawing/2014/main" id="{C53F58C4-8530-4AAC-96D9-C75A35A5CF5F}"/>
              </a:ext>
            </a:extLst>
          </p:cNvPr>
          <p:cNvPicPr>
            <a:picLocks noGrp="1" noChangeAspect="1"/>
          </p:cNvPicPr>
          <p:nvPr>
            <p:ph idx="1"/>
          </p:nvPr>
        </p:nvPicPr>
        <p:blipFill>
          <a:blip r:embed="rId2"/>
          <a:stretch>
            <a:fillRect/>
          </a:stretch>
        </p:blipFill>
        <p:spPr>
          <a:xfrm>
            <a:off x="4210692" y="650354"/>
            <a:ext cx="7573766" cy="5550408"/>
          </a:xfrm>
          <a:prstGeom prst="rect">
            <a:avLst/>
          </a:prstGeom>
        </p:spPr>
      </p:pic>
    </p:spTree>
    <p:extLst>
      <p:ext uri="{BB962C8B-B14F-4D97-AF65-F5344CB8AC3E}">
        <p14:creationId xmlns:p14="http://schemas.microsoft.com/office/powerpoint/2010/main" val="5774432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A421E8B-6852-43FC-B29F-5F38B10404E9}"/>
              </a:ext>
            </a:extLst>
          </p:cNvPr>
          <p:cNvSpPr txBox="1">
            <a:spLocks/>
          </p:cNvSpPr>
          <p:nvPr/>
        </p:nvSpPr>
        <p:spPr>
          <a:xfrm>
            <a:off x="638882" y="639193"/>
            <a:ext cx="3162556" cy="3552663"/>
          </a:xfrm>
          <a:prstGeom prst="rect">
            <a:avLst/>
          </a:prstGeom>
        </p:spPr>
        <p:txBody>
          <a:bodyPr vert="horz" lIns="91440" tIns="45720" rIns="91440" bIns="45720" rtlCol="0" anchor="b">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defTabSz="914400">
              <a:lnSpc>
                <a:spcPct val="90000"/>
              </a:lnSpc>
              <a:spcAft>
                <a:spcPts val="600"/>
              </a:spcAft>
            </a:pPr>
            <a:r>
              <a:rPr lang="en-US" sz="4400" b="1" kern="1200" dirty="0">
                <a:solidFill>
                  <a:schemeClr val="accent1">
                    <a:lumMod val="75000"/>
                  </a:schemeClr>
                </a:solidFill>
                <a:latin typeface="+mj-lt"/>
                <a:ea typeface="+mj-ea"/>
                <a:cs typeface="+mj-cs"/>
              </a:rPr>
              <a:t>Run EKL Action</a:t>
            </a:r>
          </a:p>
        </p:txBody>
      </p:sp>
      <p:pic>
        <p:nvPicPr>
          <p:cNvPr id="2" name="Picture 1">
            <a:extLst>
              <a:ext uri="{FF2B5EF4-FFF2-40B4-BE49-F238E27FC236}">
                <a16:creationId xmlns:a16="http://schemas.microsoft.com/office/drawing/2014/main" id="{F0B48EC0-F1B8-4363-86DB-3B13F01FF31B}"/>
              </a:ext>
            </a:extLst>
          </p:cNvPr>
          <p:cNvPicPr>
            <a:picLocks noChangeAspect="1"/>
          </p:cNvPicPr>
          <p:nvPr/>
        </p:nvPicPr>
        <p:blipFill>
          <a:blip r:embed="rId2"/>
          <a:stretch>
            <a:fillRect/>
          </a:stretch>
        </p:blipFill>
        <p:spPr>
          <a:xfrm>
            <a:off x="4210692" y="736858"/>
            <a:ext cx="7658220" cy="5686228"/>
          </a:xfrm>
          <a:prstGeom prst="rect">
            <a:avLst/>
          </a:prstGeom>
        </p:spPr>
      </p:pic>
    </p:spTree>
    <p:extLst>
      <p:ext uri="{BB962C8B-B14F-4D97-AF65-F5344CB8AC3E}">
        <p14:creationId xmlns:p14="http://schemas.microsoft.com/office/powerpoint/2010/main" val="29306367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DF178F9-98E8-4C64-B4DD-83CCEDC594B0}"/>
              </a:ext>
            </a:extLst>
          </p:cNvPr>
          <p:cNvSpPr txBox="1">
            <a:spLocks/>
          </p:cNvSpPr>
          <p:nvPr/>
        </p:nvSpPr>
        <p:spPr>
          <a:xfrm>
            <a:off x="638881" y="457200"/>
            <a:ext cx="10909640" cy="1368614"/>
          </a:xfrm>
          <a:prstGeom prst="rect">
            <a:avLst/>
          </a:prstGeom>
        </p:spPr>
        <p:txBody>
          <a:bodyPr vert="horz" lIns="91440" tIns="45720" rIns="91440" bIns="45720" rtlCol="0" anchor="ctr">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a:lnSpc>
                <a:spcPct val="90000"/>
              </a:lnSpc>
              <a:spcAft>
                <a:spcPts val="600"/>
              </a:spcAft>
            </a:pPr>
            <a:r>
              <a:rPr lang="en-US" sz="6000" b="1" dirty="0">
                <a:solidFill>
                  <a:schemeClr val="accent1">
                    <a:lumMod val="75000"/>
                  </a:schemeClr>
                </a:solidFill>
              </a:rPr>
              <a:t>Output</a:t>
            </a:r>
          </a:p>
        </p:txBody>
      </p:sp>
      <p:pic>
        <p:nvPicPr>
          <p:cNvPr id="5" name="Picture 4">
            <a:extLst>
              <a:ext uri="{FF2B5EF4-FFF2-40B4-BE49-F238E27FC236}">
                <a16:creationId xmlns:a16="http://schemas.microsoft.com/office/drawing/2014/main" id="{B760B60A-D7AF-44FB-863F-78AA40A0433E}"/>
              </a:ext>
            </a:extLst>
          </p:cNvPr>
          <p:cNvPicPr>
            <a:picLocks noChangeAspect="1"/>
          </p:cNvPicPr>
          <p:nvPr/>
        </p:nvPicPr>
        <p:blipFill>
          <a:blip r:embed="rId2"/>
          <a:stretch>
            <a:fillRect/>
          </a:stretch>
        </p:blipFill>
        <p:spPr>
          <a:xfrm>
            <a:off x="7172384" y="2345906"/>
            <a:ext cx="4097481" cy="3605784"/>
          </a:xfrm>
          <a:prstGeom prst="rect">
            <a:avLst/>
          </a:prstGeom>
        </p:spPr>
      </p:pic>
      <p:pic>
        <p:nvPicPr>
          <p:cNvPr id="2" name="Picture 1">
            <a:extLst>
              <a:ext uri="{FF2B5EF4-FFF2-40B4-BE49-F238E27FC236}">
                <a16:creationId xmlns:a16="http://schemas.microsoft.com/office/drawing/2014/main" id="{2306D1AF-BF23-4C24-A512-1BAE8AB2D571}"/>
              </a:ext>
            </a:extLst>
          </p:cNvPr>
          <p:cNvPicPr>
            <a:picLocks noChangeAspect="1"/>
          </p:cNvPicPr>
          <p:nvPr/>
        </p:nvPicPr>
        <p:blipFill>
          <a:blip r:embed="rId3"/>
          <a:stretch>
            <a:fillRect/>
          </a:stretch>
        </p:blipFill>
        <p:spPr>
          <a:xfrm>
            <a:off x="638881" y="2442681"/>
            <a:ext cx="5614416" cy="3509009"/>
          </a:xfrm>
          <a:prstGeom prst="rect">
            <a:avLst/>
          </a:prstGeom>
        </p:spPr>
      </p:pic>
    </p:spTree>
    <p:extLst>
      <p:ext uri="{BB962C8B-B14F-4D97-AF65-F5344CB8AC3E}">
        <p14:creationId xmlns:p14="http://schemas.microsoft.com/office/powerpoint/2010/main" val="403708333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Autofit/>
          </a:bodyPr>
          <a:lstStyle/>
          <a:p>
            <a:r>
              <a:rPr lang="en-US" b="1" dirty="0">
                <a:solidFill>
                  <a:schemeClr val="accent1">
                    <a:lumMod val="75000"/>
                  </a:schemeClr>
                </a:solidFill>
              </a:rPr>
              <a:t>Access To Data Setup</a:t>
            </a:r>
            <a:endParaRPr lang="en-US" dirty="0">
              <a:solidFill>
                <a:schemeClr val="accent1">
                  <a:lumMod val="75000"/>
                </a:schemeClr>
              </a:solidFill>
            </a:endParaRPr>
          </a:p>
        </p:txBody>
      </p:sp>
      <p:sp>
        <p:nvSpPr>
          <p:cNvPr id="5" name="Content Placeholder 4"/>
          <p:cNvSpPr>
            <a:spLocks noGrp="1"/>
          </p:cNvSpPr>
          <p:nvPr>
            <p:ph sz="quarter" idx="15"/>
          </p:nvPr>
        </p:nvSpPr>
        <p:spPr/>
        <p:txBody>
          <a:bodyPr/>
          <a:lstStyle/>
          <a:p>
            <a:r>
              <a:rPr lang="fr-FR" dirty="0" err="1"/>
              <a:t>Connect</a:t>
            </a:r>
            <a:r>
              <a:rPr lang="fr-FR" dirty="0"/>
              <a:t> to </a:t>
            </a:r>
            <a:r>
              <a:rPr lang="fr-FR" b="1" dirty="0"/>
              <a:t>3D</a:t>
            </a:r>
            <a:r>
              <a:rPr lang="fr-FR" dirty="0"/>
              <a:t>EXPERIENCE </a:t>
            </a:r>
            <a:r>
              <a:rPr lang="fr-FR" dirty="0" err="1"/>
              <a:t>with</a:t>
            </a:r>
            <a:r>
              <a:rPr lang="fr-FR" dirty="0"/>
              <a:t> a user </a:t>
            </a:r>
            <a:r>
              <a:rPr lang="fr-FR" dirty="0" err="1"/>
              <a:t>having</a:t>
            </a:r>
            <a:r>
              <a:rPr lang="fr-FR" dirty="0"/>
              <a:t> the '</a:t>
            </a:r>
            <a:r>
              <a:rPr lang="fr-FR" dirty="0" err="1"/>
              <a:t>Owner</a:t>
            </a:r>
            <a:r>
              <a:rPr lang="fr-FR" dirty="0"/>
              <a:t>' </a:t>
            </a:r>
            <a:r>
              <a:rPr lang="fr-FR" dirty="0" err="1"/>
              <a:t>role</a:t>
            </a:r>
            <a:endParaRPr lang="fr-FR" dirty="0"/>
          </a:p>
          <a:p>
            <a:endParaRPr lang="fr-FR" dirty="0"/>
          </a:p>
          <a:p>
            <a:endParaRPr lang="fr-FR" dirty="0"/>
          </a:p>
          <a:p>
            <a:endParaRPr lang="fr-FR" dirty="0"/>
          </a:p>
          <a:p>
            <a:endParaRPr lang="fr-FR" dirty="0"/>
          </a:p>
          <a:p>
            <a:r>
              <a:rPr lang="fr-FR" dirty="0"/>
              <a:t>In the '</a:t>
            </a:r>
            <a:r>
              <a:rPr lang="fr-FR" dirty="0" err="1"/>
              <a:t>My</a:t>
            </a:r>
            <a:r>
              <a:rPr lang="fr-FR" dirty="0"/>
              <a:t> Social and Collaborative Apps' quadrant, click on </a:t>
            </a:r>
            <a:r>
              <a:rPr lang="fr-FR" b="1" dirty="0"/>
              <a:t>Data Setup</a:t>
            </a:r>
            <a:r>
              <a:rPr lang="fr-FR" dirty="0"/>
              <a:t> app</a:t>
            </a:r>
            <a:endParaRPr lang="en-US" dirty="0"/>
          </a:p>
        </p:txBody>
      </p:sp>
      <p:pic>
        <p:nvPicPr>
          <p:cNvPr id="7170" name="Picture 2" descr="C:\Users\mqf\AppData\Local\Temp\SNAGHTMLa46692.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02992" y="1400387"/>
            <a:ext cx="3969249" cy="2709276"/>
          </a:xfrm>
          <a:prstGeom prst="rect">
            <a:avLst/>
          </a:prstGeom>
          <a:noFill/>
          <a:extLst>
            <a:ext uri="{909E8E84-426E-40DD-AFC4-6F175D3DCCD1}">
              <a14:hiddenFill xmlns:a14="http://schemas.microsoft.com/office/drawing/2010/main">
                <a:solidFill>
                  <a:srgbClr val="FFFFFF"/>
                </a:solidFill>
              </a14:hiddenFill>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76612" y="4272281"/>
            <a:ext cx="790949" cy="9194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Oval 8"/>
          <p:cNvSpPr/>
          <p:nvPr/>
        </p:nvSpPr>
        <p:spPr>
          <a:xfrm>
            <a:off x="10735636" y="4528820"/>
            <a:ext cx="406400" cy="406400"/>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lang="fr-FR" sz="1467" b="1"/>
              <a:t>2</a:t>
            </a:r>
            <a:endParaRPr lang="en-US" sz="1467" b="1"/>
          </a:p>
        </p:txBody>
      </p:sp>
    </p:spTree>
    <p:extLst>
      <p:ext uri="{BB962C8B-B14F-4D97-AF65-F5344CB8AC3E}">
        <p14:creationId xmlns:p14="http://schemas.microsoft.com/office/powerpoint/2010/main" val="29945250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F8B14D-4B72-43EE-855B-28058FEFB3AC}"/>
              </a:ext>
            </a:extLst>
          </p:cNvPr>
          <p:cNvSpPr>
            <a:spLocks noGrp="1"/>
          </p:cNvSpPr>
          <p:nvPr>
            <p:ph type="title"/>
          </p:nvPr>
        </p:nvSpPr>
        <p:spPr>
          <a:xfrm>
            <a:off x="5894962" y="479493"/>
            <a:ext cx="5458838" cy="1325563"/>
          </a:xfrm>
        </p:spPr>
        <p:txBody>
          <a:bodyPr>
            <a:normAutofit/>
          </a:bodyPr>
          <a:lstStyle/>
          <a:p>
            <a:r>
              <a:rPr lang="en-US" b="1" dirty="0">
                <a:solidFill>
                  <a:schemeClr val="accent1">
                    <a:lumMod val="75000"/>
                  </a:schemeClr>
                </a:solidFill>
              </a:rPr>
              <a:t>Topic of Content </a:t>
            </a:r>
          </a:p>
        </p:txBody>
      </p:sp>
      <p:sp>
        <p:nvSpPr>
          <p:cNvPr id="3" name="Content Placeholder 2">
            <a:extLst>
              <a:ext uri="{FF2B5EF4-FFF2-40B4-BE49-F238E27FC236}">
                <a16:creationId xmlns:a16="http://schemas.microsoft.com/office/drawing/2014/main" id="{0335EE1C-9A18-4EFA-A78A-C1A689D8FCC7}"/>
              </a:ext>
            </a:extLst>
          </p:cNvPr>
          <p:cNvSpPr>
            <a:spLocks noGrp="1"/>
          </p:cNvSpPr>
          <p:nvPr>
            <p:ph idx="1"/>
          </p:nvPr>
        </p:nvSpPr>
        <p:spPr>
          <a:xfrm>
            <a:off x="5894962" y="1984443"/>
            <a:ext cx="5458838" cy="4192520"/>
          </a:xfrm>
        </p:spPr>
        <p:txBody>
          <a:bodyPr>
            <a:normAutofit/>
          </a:bodyPr>
          <a:lstStyle/>
          <a:p>
            <a:pPr marL="342900" indent="-342900"/>
            <a:r>
              <a:rPr lang="en-US" dirty="0">
                <a:latin typeface="Arial" panose="020B0604020202020204" pitchFamily="34" charset="0"/>
              </a:rPr>
              <a:t>What is Business Logic (BL)</a:t>
            </a:r>
          </a:p>
          <a:p>
            <a:pPr marL="342900" indent="-342900"/>
            <a:r>
              <a:rPr lang="en-US" dirty="0">
                <a:latin typeface="Arial" panose="020B0604020202020204" pitchFamily="34" charset="0"/>
              </a:rPr>
              <a:t>Spot the right BL using Traces</a:t>
            </a:r>
          </a:p>
          <a:p>
            <a:pPr marL="342900" indent="-342900"/>
            <a:r>
              <a:rPr lang="en-GB" dirty="0">
                <a:latin typeface="Arial" panose="020B0604020202020204" pitchFamily="34" charset="0"/>
              </a:rPr>
              <a:t>Enterprise Knowledge Language (</a:t>
            </a:r>
            <a:r>
              <a:rPr lang="en-US" dirty="0">
                <a:latin typeface="Arial" panose="020B0604020202020204" pitchFamily="34" charset="0"/>
              </a:rPr>
              <a:t>EKL)</a:t>
            </a:r>
          </a:p>
          <a:p>
            <a:pPr marL="342900" indent="-342900"/>
            <a:r>
              <a:rPr lang="en-US" dirty="0">
                <a:latin typeface="Arial" panose="020B0604020202020204" pitchFamily="34" charset="0"/>
              </a:rPr>
              <a:t>Access to Data Set Up</a:t>
            </a:r>
          </a:p>
          <a:p>
            <a:pPr marL="342900" indent="-342900"/>
            <a:r>
              <a:rPr lang="en-US" dirty="0">
                <a:latin typeface="Arial" panose="020B0604020202020204" pitchFamily="34" charset="0"/>
              </a:rPr>
              <a:t>Calling CAA from EKL</a:t>
            </a:r>
          </a:p>
          <a:p>
            <a:pPr marL="342900" indent="-342900"/>
            <a:r>
              <a:rPr lang="en-US" dirty="0">
                <a:latin typeface="Arial" panose="020B0604020202020204" pitchFamily="34" charset="0"/>
              </a:rPr>
              <a:t>Calling EKL from CAA</a:t>
            </a:r>
          </a:p>
        </p:txBody>
      </p:sp>
      <p:pic>
        <p:nvPicPr>
          <p:cNvPr id="5" name="Picture 4">
            <a:extLst>
              <a:ext uri="{FF2B5EF4-FFF2-40B4-BE49-F238E27FC236}">
                <a16:creationId xmlns:a16="http://schemas.microsoft.com/office/drawing/2014/main" id="{FE6754A2-0947-488E-9A08-A660AF7E9DD8}"/>
              </a:ext>
            </a:extLst>
          </p:cNvPr>
          <p:cNvPicPr>
            <a:picLocks noChangeAspect="1"/>
          </p:cNvPicPr>
          <p:nvPr/>
        </p:nvPicPr>
        <p:blipFill>
          <a:blip r:embed="rId2"/>
          <a:stretch>
            <a:fillRect/>
          </a:stretch>
        </p:blipFill>
        <p:spPr>
          <a:xfrm>
            <a:off x="703182" y="809708"/>
            <a:ext cx="4777381" cy="5068839"/>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Tree>
    <p:extLst>
      <p:ext uri="{BB962C8B-B14F-4D97-AF65-F5344CB8AC3E}">
        <p14:creationId xmlns:p14="http://schemas.microsoft.com/office/powerpoint/2010/main" val="28934819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89B27C-BEC8-4B35-A4AB-56DA835D4B7A}"/>
              </a:ext>
            </a:extLst>
          </p:cNvPr>
          <p:cNvSpPr>
            <a:spLocks noGrp="1"/>
          </p:cNvSpPr>
          <p:nvPr>
            <p:ph type="title"/>
          </p:nvPr>
        </p:nvSpPr>
        <p:spPr/>
        <p:txBody>
          <a:bodyPr/>
          <a:lstStyle/>
          <a:p>
            <a:r>
              <a:rPr lang="en-US" b="1" dirty="0">
                <a:solidFill>
                  <a:schemeClr val="accent1">
                    <a:lumMod val="75000"/>
                  </a:schemeClr>
                </a:solidFill>
              </a:rPr>
              <a:t>Access To Data Setup</a:t>
            </a:r>
          </a:p>
        </p:txBody>
      </p:sp>
      <p:pic>
        <p:nvPicPr>
          <p:cNvPr id="4" name="Content Placeholder 6">
            <a:extLst>
              <a:ext uri="{FF2B5EF4-FFF2-40B4-BE49-F238E27FC236}">
                <a16:creationId xmlns:a16="http://schemas.microsoft.com/office/drawing/2014/main" id="{5DFCE52A-013B-41EC-92E6-C0534136B3DF}"/>
              </a:ext>
            </a:extLst>
          </p:cNvPr>
          <p:cNvPicPr>
            <a:picLocks noGrp="1" noChangeAspect="1"/>
          </p:cNvPicPr>
          <p:nvPr>
            <p:ph idx="1"/>
          </p:nvPr>
        </p:nvPicPr>
        <p:blipFill>
          <a:blip r:embed="rId2"/>
          <a:stretch>
            <a:fillRect/>
          </a:stretch>
        </p:blipFill>
        <p:spPr>
          <a:xfrm>
            <a:off x="1016135" y="1690688"/>
            <a:ext cx="9360764" cy="480218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5376007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918AF4B2-7E6A-44EA-ABC3-D134CF0E9E42}"/>
              </a:ext>
            </a:extLst>
          </p:cNvPr>
          <p:cNvPicPr>
            <a:picLocks noGrp="1" noChangeAspect="1"/>
          </p:cNvPicPr>
          <p:nvPr>
            <p:ph idx="1"/>
          </p:nvPr>
        </p:nvPicPr>
        <p:blipFill>
          <a:blip r:embed="rId2"/>
          <a:stretch>
            <a:fillRect/>
          </a:stretch>
        </p:blipFill>
        <p:spPr>
          <a:xfrm>
            <a:off x="715718" y="344346"/>
            <a:ext cx="10615299" cy="61693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4889791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6CF3A1A1-F3A4-4CAF-908D-7B3F1ADA6A26}"/>
              </a:ext>
            </a:extLst>
          </p:cNvPr>
          <p:cNvPicPr>
            <a:picLocks noGrp="1" noChangeAspect="1"/>
          </p:cNvPicPr>
          <p:nvPr>
            <p:ph idx="1"/>
          </p:nvPr>
        </p:nvPicPr>
        <p:blipFill>
          <a:blip r:embed="rId2"/>
          <a:stretch>
            <a:fillRect/>
          </a:stretch>
        </p:blipFill>
        <p:spPr>
          <a:xfrm>
            <a:off x="0" y="0"/>
            <a:ext cx="12191999" cy="685799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953668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0E46E10-11FE-4E77-A1C2-B7D91E2609A3}"/>
              </a:ext>
            </a:extLst>
          </p:cNvPr>
          <p:cNvPicPr>
            <a:picLocks noGrp="1" noChangeAspect="1"/>
          </p:cNvPicPr>
          <p:nvPr>
            <p:ph idx="1"/>
          </p:nvPr>
        </p:nvPicPr>
        <p:blipFill>
          <a:blip r:embed="rId2"/>
          <a:stretch>
            <a:fillRect/>
          </a:stretch>
        </p:blipFill>
        <p:spPr>
          <a:xfrm>
            <a:off x="71919" y="0"/>
            <a:ext cx="12120081" cy="68716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5192244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DE697813-E1FE-49C7-A1A0-D97B1855DD19}"/>
              </a:ext>
            </a:extLst>
          </p:cNvPr>
          <p:cNvPicPr>
            <a:picLocks noGrp="1" noChangeAspect="1"/>
          </p:cNvPicPr>
          <p:nvPr>
            <p:ph idx="1"/>
          </p:nvPr>
        </p:nvPicPr>
        <p:blipFill>
          <a:blip r:embed="rId2"/>
          <a:stretch>
            <a:fillRect/>
          </a:stretch>
        </p:blipFill>
        <p:spPr>
          <a:xfrm>
            <a:off x="0" y="0"/>
            <a:ext cx="12192000" cy="67501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871924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70713D-55EC-47B9-9E7A-CF3BDBC96BA1}"/>
              </a:ext>
            </a:extLst>
          </p:cNvPr>
          <p:cNvSpPr>
            <a:spLocks noGrp="1"/>
          </p:cNvSpPr>
          <p:nvPr>
            <p:ph type="title"/>
          </p:nvPr>
        </p:nvSpPr>
        <p:spPr/>
        <p:txBody>
          <a:bodyPr/>
          <a:lstStyle/>
          <a:p>
            <a:r>
              <a:rPr lang="en-US" b="1" dirty="0"/>
              <a:t>EKL Editor Overview</a:t>
            </a:r>
          </a:p>
        </p:txBody>
      </p:sp>
      <p:sp>
        <p:nvSpPr>
          <p:cNvPr id="4" name="Content Placeholder 4">
            <a:extLst>
              <a:ext uri="{FF2B5EF4-FFF2-40B4-BE49-F238E27FC236}">
                <a16:creationId xmlns:a16="http://schemas.microsoft.com/office/drawing/2014/main" id="{445B2B07-D6DD-4091-967A-F63FD46E0D15}"/>
              </a:ext>
            </a:extLst>
          </p:cNvPr>
          <p:cNvSpPr>
            <a:spLocks noGrp="1"/>
          </p:cNvSpPr>
          <p:nvPr>
            <p:ph idx="1"/>
          </p:nvPr>
        </p:nvSpPr>
        <p:spPr/>
        <p:txBody>
          <a:bodyPr>
            <a:normAutofit/>
          </a:bodyPr>
          <a:lstStyle/>
          <a:p>
            <a:pPr marL="457200" indent="-457200">
              <a:buFont typeface="+mj-lt"/>
              <a:buAutoNum type="arabicPeriod"/>
            </a:pPr>
            <a:r>
              <a:rPr lang="en-US" sz="2000" dirty="0"/>
              <a:t>Settings</a:t>
            </a:r>
          </a:p>
          <a:p>
            <a:pPr marL="457200" indent="-457200">
              <a:buFont typeface="+mj-lt"/>
              <a:buAutoNum type="arabicPeriod"/>
            </a:pPr>
            <a:r>
              <a:rPr lang="en-US" sz="2000" dirty="0"/>
              <a:t>Find and replace</a:t>
            </a:r>
          </a:p>
          <a:p>
            <a:pPr marL="457200" indent="-457200">
              <a:buFont typeface="+mj-lt"/>
              <a:buAutoNum type="arabicPeriod"/>
            </a:pPr>
            <a:r>
              <a:rPr lang="en-US" sz="2000" dirty="0"/>
              <a:t>Language Browser</a:t>
            </a:r>
          </a:p>
          <a:p>
            <a:pPr marL="457200" indent="-457200">
              <a:buFont typeface="+mj-lt"/>
              <a:buAutoNum type="arabicPeriod"/>
            </a:pPr>
            <a:r>
              <a:rPr lang="en-US" sz="2000" dirty="0"/>
              <a:t>Check syntax</a:t>
            </a:r>
          </a:p>
          <a:p>
            <a:pPr marL="457200" indent="-457200">
              <a:buFont typeface="+mj-lt"/>
              <a:buAutoNum type="arabicPeriod"/>
            </a:pPr>
            <a:r>
              <a:rPr lang="en-US" sz="2000" dirty="0"/>
              <a:t>Language explore</a:t>
            </a:r>
          </a:p>
          <a:p>
            <a:pPr marL="457200" indent="-457200">
              <a:buFont typeface="+mj-lt"/>
              <a:buAutoNum type="arabicPeriod"/>
            </a:pPr>
            <a:r>
              <a:rPr lang="en-US" sz="2000" dirty="0"/>
              <a:t>Erase All</a:t>
            </a:r>
          </a:p>
          <a:p>
            <a:pPr marL="457200" indent="-457200">
              <a:buFont typeface="+mj-lt"/>
              <a:buAutoNum type="arabicPeriod"/>
            </a:pPr>
            <a:r>
              <a:rPr lang="en-US" sz="2000" dirty="0"/>
              <a:t>Undo</a:t>
            </a:r>
          </a:p>
          <a:p>
            <a:pPr marL="457200" indent="-457200">
              <a:buFont typeface="+mj-lt"/>
              <a:buAutoNum type="arabicPeriod"/>
            </a:pPr>
            <a:r>
              <a:rPr lang="en-US" sz="2000" dirty="0"/>
              <a:t>Redo</a:t>
            </a:r>
          </a:p>
          <a:p>
            <a:endParaRPr lang="en-US" dirty="0"/>
          </a:p>
        </p:txBody>
      </p:sp>
      <p:pic>
        <p:nvPicPr>
          <p:cNvPr id="6" name="Picture 5">
            <a:extLst>
              <a:ext uri="{FF2B5EF4-FFF2-40B4-BE49-F238E27FC236}">
                <a16:creationId xmlns:a16="http://schemas.microsoft.com/office/drawing/2014/main" id="{064473AF-BCFB-405C-9663-393335D42123}"/>
              </a:ext>
            </a:extLst>
          </p:cNvPr>
          <p:cNvPicPr>
            <a:picLocks noChangeAspect="1"/>
          </p:cNvPicPr>
          <p:nvPr/>
        </p:nvPicPr>
        <p:blipFill>
          <a:blip r:embed="rId2"/>
          <a:stretch>
            <a:fillRect/>
          </a:stretch>
        </p:blipFill>
        <p:spPr>
          <a:xfrm>
            <a:off x="4726112" y="1294544"/>
            <a:ext cx="7465887" cy="5594278"/>
          </a:xfrm>
          <a:prstGeom prst="rect">
            <a:avLst/>
          </a:prstGeom>
        </p:spPr>
      </p:pic>
    </p:spTree>
    <p:extLst>
      <p:ext uri="{BB962C8B-B14F-4D97-AF65-F5344CB8AC3E}">
        <p14:creationId xmlns:p14="http://schemas.microsoft.com/office/powerpoint/2010/main" val="25431877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fr-FR" b="1" dirty="0">
                <a:solidFill>
                  <a:schemeClr val="accent1">
                    <a:lumMod val="75000"/>
                  </a:schemeClr>
                </a:solidFill>
              </a:rPr>
              <a:t>Binding the </a:t>
            </a:r>
            <a:r>
              <a:rPr lang="fr-FR" b="1" dirty="0" err="1">
                <a:solidFill>
                  <a:schemeClr val="accent1">
                    <a:lumMod val="75000"/>
                  </a:schemeClr>
                </a:solidFill>
              </a:rPr>
              <a:t>resource</a:t>
            </a:r>
            <a:r>
              <a:rPr lang="fr-FR" b="1" dirty="0">
                <a:solidFill>
                  <a:schemeClr val="accent1">
                    <a:lumMod val="75000"/>
                  </a:schemeClr>
                </a:solidFill>
              </a:rPr>
              <a:t> file in the </a:t>
            </a:r>
            <a:r>
              <a:rPr lang="fr-FR" b="1" dirty="0" err="1">
                <a:solidFill>
                  <a:schemeClr val="accent1">
                    <a:lumMod val="75000"/>
                  </a:schemeClr>
                </a:solidFill>
              </a:rPr>
              <a:t>Collabrative</a:t>
            </a:r>
            <a:r>
              <a:rPr lang="fr-FR" b="1" dirty="0">
                <a:solidFill>
                  <a:schemeClr val="accent1">
                    <a:lumMod val="75000"/>
                  </a:schemeClr>
                </a:solidFill>
              </a:rPr>
              <a:t> </a:t>
            </a:r>
            <a:r>
              <a:rPr lang="fr-FR" b="1" dirty="0" err="1">
                <a:solidFill>
                  <a:schemeClr val="accent1">
                    <a:lumMod val="75000"/>
                  </a:schemeClr>
                </a:solidFill>
              </a:rPr>
              <a:t>Space</a:t>
            </a:r>
            <a:endParaRPr lang="en-US" b="1" dirty="0">
              <a:solidFill>
                <a:schemeClr val="accent1">
                  <a:lumMod val="75000"/>
                </a:schemeClr>
              </a:solidFill>
            </a:endParaRPr>
          </a:p>
        </p:txBody>
      </p:sp>
      <p:sp>
        <p:nvSpPr>
          <p:cNvPr id="4" name="Content Placeholder 3"/>
          <p:cNvSpPr>
            <a:spLocks noGrp="1"/>
          </p:cNvSpPr>
          <p:nvPr>
            <p:ph sz="quarter" idx="15"/>
          </p:nvPr>
        </p:nvSpPr>
        <p:spPr>
          <a:xfrm>
            <a:off x="958851" y="1358274"/>
            <a:ext cx="5829509" cy="2826871"/>
          </a:xfrm>
        </p:spPr>
        <p:txBody>
          <a:bodyPr>
            <a:normAutofit/>
          </a:bodyPr>
          <a:lstStyle/>
          <a:p>
            <a:pPr marL="342900" indent="-342900">
              <a:buFont typeface="Arial" panose="020B0604020202020204" pitchFamily="34" charset="0"/>
              <a:buChar char="•"/>
            </a:pPr>
            <a:r>
              <a:rPr lang="fr-FR" dirty="0"/>
              <a:t>In the </a:t>
            </a:r>
            <a:r>
              <a:rPr lang="fr-FR" b="1" dirty="0"/>
              <a:t>Resource Table </a:t>
            </a:r>
            <a:r>
              <a:rPr lang="fr-FR" dirty="0"/>
              <a:t>tab, </a:t>
            </a:r>
            <a:r>
              <a:rPr lang="fr-FR" dirty="0" err="1"/>
              <a:t>locate</a:t>
            </a:r>
            <a:r>
              <a:rPr lang="fr-FR" dirty="0"/>
              <a:t> the new package </a:t>
            </a:r>
            <a:r>
              <a:rPr lang="fr-FR" dirty="0" err="1"/>
              <a:t>you</a:t>
            </a:r>
            <a:r>
              <a:rPr lang="fr-FR" dirty="0"/>
              <a:t> </a:t>
            </a:r>
            <a:r>
              <a:rPr lang="fr-FR" dirty="0" err="1"/>
              <a:t>created</a:t>
            </a:r>
            <a:r>
              <a:rPr lang="fr-FR" dirty="0"/>
              <a:t>.</a:t>
            </a:r>
          </a:p>
          <a:p>
            <a:pPr>
              <a:buFont typeface="Arial" panose="020B0604020202020204" pitchFamily="34" charset="0"/>
              <a:buChar char="•"/>
            </a:pPr>
            <a:endParaRPr lang="fr-FR" dirty="0"/>
          </a:p>
          <a:p>
            <a:pPr marL="342900" indent="-342900">
              <a:buFont typeface="Arial" panose="020B0604020202020204" pitchFamily="34" charset="0"/>
              <a:buChar char="•"/>
            </a:pPr>
            <a:r>
              <a:rPr lang="fr-FR" dirty="0"/>
              <a:t>Drag and drop </a:t>
            </a:r>
            <a:r>
              <a:rPr lang="fr-FR" dirty="0" err="1"/>
              <a:t>it</a:t>
            </a:r>
            <a:r>
              <a:rPr lang="fr-FR" dirty="0"/>
              <a:t> onto the Collaborative </a:t>
            </a:r>
            <a:r>
              <a:rPr lang="fr-FR" dirty="0" err="1"/>
              <a:t>Space</a:t>
            </a:r>
            <a:r>
              <a:rPr lang="fr-FR" dirty="0"/>
              <a:t> </a:t>
            </a:r>
            <a:r>
              <a:rPr lang="fr-FR" dirty="0" err="1"/>
              <a:t>you</a:t>
            </a:r>
            <a:r>
              <a:rPr lang="fr-FR" dirty="0"/>
              <a:t> </a:t>
            </a:r>
            <a:r>
              <a:rPr lang="fr-FR" dirty="0" err="1"/>
              <a:t>want</a:t>
            </a:r>
            <a:r>
              <a:rPr lang="fr-FR" dirty="0"/>
              <a:t> </a:t>
            </a:r>
            <a:r>
              <a:rPr lang="fr-FR" dirty="0" err="1"/>
              <a:t>it</a:t>
            </a:r>
            <a:r>
              <a:rPr lang="fr-FR" dirty="0"/>
              <a:t> to be </a:t>
            </a:r>
            <a:r>
              <a:rPr lang="fr-FR" dirty="0" err="1"/>
              <a:t>published</a:t>
            </a:r>
            <a:r>
              <a:rPr lang="fr-FR" dirty="0"/>
              <a:t> to</a:t>
            </a:r>
          </a:p>
          <a:p>
            <a:pPr marL="342900" indent="-342900">
              <a:buFont typeface="Arial" panose="020B0604020202020204" pitchFamily="34" charset="0"/>
              <a:buChar char="•"/>
            </a:pPr>
            <a:r>
              <a:rPr lang="fr-FR" dirty="0"/>
              <a:t>Save</a:t>
            </a:r>
            <a:endParaRPr lang="en-US" dirty="0"/>
          </a:p>
        </p:txBody>
      </p:sp>
      <p:pic>
        <p:nvPicPr>
          <p:cNvPr id="81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28553"/>
          <a:stretch/>
        </p:blipFill>
        <p:spPr bwMode="auto">
          <a:xfrm>
            <a:off x="7122160" y="1477013"/>
            <a:ext cx="4765041" cy="19519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02" y="4388819"/>
            <a:ext cx="6108279" cy="13136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3"/>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flipH="1" flipV="1">
            <a:off x="1867446" y="4770551"/>
            <a:ext cx="1881593" cy="72917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62619" y="4056572"/>
            <a:ext cx="3081021" cy="1838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Right Arrow 5"/>
          <p:cNvSpPr/>
          <p:nvPr/>
        </p:nvSpPr>
        <p:spPr>
          <a:xfrm>
            <a:off x="7122160" y="5045637"/>
            <a:ext cx="680720" cy="58300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Oval 10"/>
          <p:cNvSpPr/>
          <p:nvPr/>
        </p:nvSpPr>
        <p:spPr>
          <a:xfrm>
            <a:off x="3326340" y="4639236"/>
            <a:ext cx="406400" cy="406400"/>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lang="fr-FR" sz="1467" b="1"/>
              <a:t>4</a:t>
            </a:r>
            <a:endParaRPr lang="en-US" sz="1467" b="1"/>
          </a:p>
        </p:txBody>
      </p:sp>
      <p:sp>
        <p:nvSpPr>
          <p:cNvPr id="12" name="Oval 11"/>
          <p:cNvSpPr/>
          <p:nvPr/>
        </p:nvSpPr>
        <p:spPr>
          <a:xfrm>
            <a:off x="10550100" y="1461031"/>
            <a:ext cx="406400" cy="406400"/>
          </a:xfrm>
          <a:prstGeom prst="ellipse">
            <a:avLst/>
          </a:prstGeom>
          <a:ln/>
        </p:spPr>
        <p:style>
          <a:lnRef idx="1">
            <a:schemeClr val="accent4"/>
          </a:lnRef>
          <a:fillRef idx="3">
            <a:schemeClr val="accent4"/>
          </a:fillRef>
          <a:effectRef idx="2">
            <a:schemeClr val="accent4"/>
          </a:effectRef>
          <a:fontRef idx="minor">
            <a:schemeClr val="lt1"/>
          </a:fontRef>
        </p:style>
        <p:txBody>
          <a:bodyPr wrap="none" rtlCol="0" anchor="ctr"/>
          <a:lstStyle/>
          <a:p>
            <a:pPr algn="ctr"/>
            <a:r>
              <a:rPr lang="fr-FR" sz="1467" b="1"/>
              <a:t>3</a:t>
            </a:r>
            <a:endParaRPr lang="en-US" sz="1467" b="1"/>
          </a:p>
        </p:txBody>
      </p:sp>
    </p:spTree>
    <p:extLst>
      <p:ext uri="{BB962C8B-B14F-4D97-AF65-F5344CB8AC3E}">
        <p14:creationId xmlns:p14="http://schemas.microsoft.com/office/powerpoint/2010/main" val="24429919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3ACC9-6B0C-499D-A2B9-A57836C5472F}"/>
              </a:ext>
            </a:extLst>
          </p:cNvPr>
          <p:cNvSpPr>
            <a:spLocks noGrp="1"/>
          </p:cNvSpPr>
          <p:nvPr>
            <p:ph type="title"/>
          </p:nvPr>
        </p:nvSpPr>
        <p:spPr>
          <a:xfrm>
            <a:off x="838200" y="375399"/>
            <a:ext cx="10515600" cy="1325563"/>
          </a:xfrm>
        </p:spPr>
        <p:txBody>
          <a:bodyPr/>
          <a:lstStyle/>
          <a:p>
            <a:r>
              <a:rPr lang="fr-FR" b="1" dirty="0">
                <a:solidFill>
                  <a:schemeClr val="accent1">
                    <a:lumMod val="75000"/>
                  </a:schemeClr>
                </a:solidFill>
              </a:rPr>
              <a:t>Know-how Apps </a:t>
            </a:r>
            <a:r>
              <a:rPr lang="fr-FR" b="1" dirty="0" err="1">
                <a:solidFill>
                  <a:schemeClr val="accent1">
                    <a:lumMod val="75000"/>
                  </a:schemeClr>
                </a:solidFill>
              </a:rPr>
              <a:t>Authoring</a:t>
            </a:r>
            <a:r>
              <a:rPr lang="fr-FR" b="1" dirty="0">
                <a:solidFill>
                  <a:schemeClr val="accent1">
                    <a:lumMod val="75000"/>
                  </a:schemeClr>
                </a:solidFill>
              </a:rPr>
              <a:t> Suite</a:t>
            </a:r>
            <a:endParaRPr lang="en-US" b="1" dirty="0">
              <a:solidFill>
                <a:schemeClr val="accent1">
                  <a:lumMod val="75000"/>
                </a:schemeClr>
              </a:solidFill>
            </a:endParaRPr>
          </a:p>
        </p:txBody>
      </p:sp>
      <p:sp>
        <p:nvSpPr>
          <p:cNvPr id="3" name="Content Placeholder 2">
            <a:extLst>
              <a:ext uri="{FF2B5EF4-FFF2-40B4-BE49-F238E27FC236}">
                <a16:creationId xmlns:a16="http://schemas.microsoft.com/office/drawing/2014/main" id="{F8980EF5-6A7E-4C01-AA35-47085A90F282}"/>
              </a:ext>
            </a:extLst>
          </p:cNvPr>
          <p:cNvSpPr>
            <a:spLocks noGrp="1"/>
          </p:cNvSpPr>
          <p:nvPr>
            <p:ph idx="1"/>
          </p:nvPr>
        </p:nvSpPr>
        <p:spPr>
          <a:xfrm>
            <a:off x="838200" y="1825625"/>
            <a:ext cx="10515600" cy="4338869"/>
          </a:xfrm>
        </p:spPr>
        <p:txBody>
          <a:bodyPr>
            <a:normAutofit/>
          </a:bodyPr>
          <a:lstStyle/>
          <a:p>
            <a:r>
              <a:rPr lang="fr-FR" dirty="0"/>
              <a:t>Know-how Apps </a:t>
            </a:r>
            <a:r>
              <a:rPr lang="fr-FR" dirty="0" err="1"/>
              <a:t>Authoring</a:t>
            </a:r>
            <a:r>
              <a:rPr lang="fr-FR" dirty="0"/>
              <a:t> Suite </a:t>
            </a:r>
            <a:r>
              <a:rPr lang="fr-FR" dirty="0" err="1"/>
              <a:t>is</a:t>
            </a:r>
            <a:r>
              <a:rPr lang="fr-FR" dirty="0"/>
              <a:t> a </a:t>
            </a:r>
            <a:r>
              <a:rPr lang="fr-FR" dirty="0" err="1"/>
              <a:t>series</a:t>
            </a:r>
            <a:r>
              <a:rPr lang="fr-FR" dirty="0"/>
              <a:t> of apps </a:t>
            </a:r>
            <a:r>
              <a:rPr lang="fr-FR" dirty="0" err="1"/>
              <a:t>allowing</a:t>
            </a:r>
            <a:r>
              <a:rPr lang="fr-FR" dirty="0"/>
              <a:t> to </a:t>
            </a:r>
            <a:r>
              <a:rPr lang="fr-FR" dirty="0" err="1"/>
              <a:t>define</a:t>
            </a:r>
            <a:r>
              <a:rPr lang="fr-FR" dirty="0"/>
              <a:t> and manage custom applications (</a:t>
            </a:r>
            <a:r>
              <a:rPr lang="fr-FR" dirty="0" err="1"/>
              <a:t>a.k.a</a:t>
            </a:r>
            <a:r>
              <a:rPr lang="fr-FR" dirty="0"/>
              <a:t>. Know-how Apps).</a:t>
            </a:r>
          </a:p>
          <a:p>
            <a:r>
              <a:rPr lang="fr-FR" dirty="0"/>
              <a:t>The </a:t>
            </a:r>
            <a:r>
              <a:rPr lang="fr-FR" dirty="0" err="1"/>
              <a:t>creation</a:t>
            </a:r>
            <a:r>
              <a:rPr lang="fr-FR" dirty="0"/>
              <a:t> of custom applications can </a:t>
            </a:r>
            <a:r>
              <a:rPr lang="fr-FR" dirty="0" err="1"/>
              <a:t>involve</a:t>
            </a:r>
            <a:r>
              <a:rPr lang="fr-FR" dirty="0"/>
              <a:t> the use of the </a:t>
            </a:r>
            <a:r>
              <a:rPr lang="fr-FR" dirty="0" err="1"/>
              <a:t>following</a:t>
            </a:r>
            <a:r>
              <a:rPr lang="fr-FR" dirty="0"/>
              <a:t> apps </a:t>
            </a:r>
            <a:r>
              <a:rPr lang="fr-FR" dirty="0" err="1"/>
              <a:t>that</a:t>
            </a:r>
            <a:r>
              <a:rPr lang="fr-FR" dirty="0"/>
              <a:t> are part of the Know-how Apps </a:t>
            </a:r>
            <a:r>
              <a:rPr lang="fr-FR" dirty="0" err="1"/>
              <a:t>Authoring</a:t>
            </a:r>
            <a:r>
              <a:rPr lang="fr-FR" dirty="0"/>
              <a:t> Suite:</a:t>
            </a:r>
          </a:p>
          <a:p>
            <a:pPr lvl="1"/>
            <a:r>
              <a:rPr lang="fr-FR" dirty="0"/>
              <a:t>Know-how Apps </a:t>
            </a:r>
            <a:r>
              <a:rPr lang="fr-FR" dirty="0" err="1"/>
              <a:t>Creation</a:t>
            </a:r>
            <a:r>
              <a:rPr lang="fr-FR" dirty="0"/>
              <a:t> </a:t>
            </a:r>
          </a:p>
          <a:p>
            <a:pPr lvl="1"/>
            <a:r>
              <a:rPr lang="fr-FR" dirty="0"/>
              <a:t>Know-how Apps Components</a:t>
            </a:r>
          </a:p>
          <a:p>
            <a:pPr lvl="1"/>
            <a:r>
              <a:rPr lang="fr-FR" dirty="0"/>
              <a:t>Know-how Apps User </a:t>
            </a:r>
            <a:r>
              <a:rPr lang="fr-FR" dirty="0" err="1"/>
              <a:t>Experience</a:t>
            </a:r>
            <a:endParaRPr lang="fr-FR" dirty="0"/>
          </a:p>
          <a:p>
            <a:pPr lvl="1"/>
            <a:r>
              <a:rPr lang="fr-FR" dirty="0"/>
              <a:t>Know-how Apps </a:t>
            </a:r>
            <a:r>
              <a:rPr lang="fr-FR" dirty="0" err="1"/>
              <a:t>Resources</a:t>
            </a:r>
            <a:endParaRPr lang="fr-FR" dirty="0"/>
          </a:p>
          <a:p>
            <a:pPr lvl="1"/>
            <a:r>
              <a:rPr lang="fr-FR" dirty="0"/>
              <a:t>Know-how Apps Logic</a:t>
            </a:r>
            <a:endParaRPr lang="en-US" dirty="0"/>
          </a:p>
          <a:p>
            <a:endParaRPr lang="en-US" dirty="0"/>
          </a:p>
        </p:txBody>
      </p:sp>
    </p:spTree>
    <p:extLst>
      <p:ext uri="{BB962C8B-B14F-4D97-AF65-F5344CB8AC3E}">
        <p14:creationId xmlns:p14="http://schemas.microsoft.com/office/powerpoint/2010/main" val="413656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A6633-E6B5-4701-A1A4-CEEDAF5DC49B}"/>
              </a:ext>
            </a:extLst>
          </p:cNvPr>
          <p:cNvSpPr>
            <a:spLocks noGrp="1"/>
          </p:cNvSpPr>
          <p:nvPr>
            <p:ph type="title"/>
          </p:nvPr>
        </p:nvSpPr>
        <p:spPr/>
        <p:txBody>
          <a:bodyPr>
            <a:normAutofit/>
          </a:bodyPr>
          <a:lstStyle/>
          <a:p>
            <a:r>
              <a:rPr lang="en-US" b="1" dirty="0">
                <a:solidFill>
                  <a:schemeClr val="accent1">
                    <a:lumMod val="75000"/>
                  </a:schemeClr>
                </a:solidFill>
              </a:rPr>
              <a:t>Business Logic</a:t>
            </a:r>
          </a:p>
        </p:txBody>
      </p:sp>
      <p:sp>
        <p:nvSpPr>
          <p:cNvPr id="3" name="Content Placeholder 2">
            <a:extLst>
              <a:ext uri="{FF2B5EF4-FFF2-40B4-BE49-F238E27FC236}">
                <a16:creationId xmlns:a16="http://schemas.microsoft.com/office/drawing/2014/main" id="{9E2815FD-1D08-4136-984E-79FC03EBF7F8}"/>
              </a:ext>
            </a:extLst>
          </p:cNvPr>
          <p:cNvSpPr>
            <a:spLocks noGrp="1"/>
          </p:cNvSpPr>
          <p:nvPr>
            <p:ph idx="1"/>
          </p:nvPr>
        </p:nvSpPr>
        <p:spPr/>
        <p:txBody>
          <a:bodyPr>
            <a:normAutofit/>
          </a:bodyPr>
          <a:lstStyle/>
          <a:p>
            <a:r>
              <a:rPr lang="en-US" dirty="0"/>
              <a:t>These are the rules and instructions which allows a user to modify the OOTB behavior by adding some custom behavior.</a:t>
            </a:r>
          </a:p>
          <a:p>
            <a:endParaRPr lang="en-US" dirty="0"/>
          </a:p>
          <a:p>
            <a:r>
              <a:rPr lang="en-US" dirty="0"/>
              <a:t>BL can be both client side as well as server side.</a:t>
            </a:r>
          </a:p>
          <a:p>
            <a:pPr marL="0" indent="0">
              <a:buNone/>
            </a:pPr>
            <a:endParaRPr lang="en-US" dirty="0"/>
          </a:p>
          <a:p>
            <a:r>
              <a:rPr lang="en-US" dirty="0"/>
              <a:t>BL are managed by two files:</a:t>
            </a:r>
          </a:p>
          <a:p>
            <a:pPr lvl="1"/>
            <a:r>
              <a:rPr lang="en-US" dirty="0"/>
              <a:t>CATRule</a:t>
            </a:r>
          </a:p>
          <a:p>
            <a:pPr lvl="1"/>
            <a:r>
              <a:rPr lang="en-US" dirty="0"/>
              <a:t>CATRuleExit</a:t>
            </a:r>
          </a:p>
        </p:txBody>
      </p:sp>
    </p:spTree>
    <p:extLst>
      <p:ext uri="{BB962C8B-B14F-4D97-AF65-F5344CB8AC3E}">
        <p14:creationId xmlns:p14="http://schemas.microsoft.com/office/powerpoint/2010/main" val="1755588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8A60CB-2DDC-4765-98E0-2F37A985D0DF}"/>
              </a:ext>
            </a:extLst>
          </p:cNvPr>
          <p:cNvSpPr>
            <a:spLocks noGrp="1"/>
          </p:cNvSpPr>
          <p:nvPr>
            <p:ph type="title"/>
          </p:nvPr>
        </p:nvSpPr>
        <p:spPr>
          <a:xfrm>
            <a:off x="677334" y="609600"/>
            <a:ext cx="8596668" cy="982894"/>
          </a:xfrm>
        </p:spPr>
        <p:txBody>
          <a:bodyPr/>
          <a:lstStyle/>
          <a:p>
            <a:r>
              <a:rPr lang="en-US" b="1" dirty="0">
                <a:solidFill>
                  <a:schemeClr val="accent1">
                    <a:lumMod val="75000"/>
                  </a:schemeClr>
                </a:solidFill>
              </a:rPr>
              <a:t>CATRule and CATRuleExit</a:t>
            </a:r>
          </a:p>
        </p:txBody>
      </p:sp>
      <p:sp>
        <p:nvSpPr>
          <p:cNvPr id="3" name="Content Placeholder 2">
            <a:extLst>
              <a:ext uri="{FF2B5EF4-FFF2-40B4-BE49-F238E27FC236}">
                <a16:creationId xmlns:a16="http://schemas.microsoft.com/office/drawing/2014/main" id="{4171E1C5-413B-4310-96AE-130470CD67A4}"/>
              </a:ext>
            </a:extLst>
          </p:cNvPr>
          <p:cNvSpPr>
            <a:spLocks noGrp="1"/>
          </p:cNvSpPr>
          <p:nvPr>
            <p:ph idx="1"/>
          </p:nvPr>
        </p:nvSpPr>
        <p:spPr>
          <a:xfrm>
            <a:off x="677334" y="1592494"/>
            <a:ext cx="8596668" cy="4819327"/>
          </a:xfrm>
        </p:spPr>
        <p:txBody>
          <a:bodyPr>
            <a:normAutofit/>
          </a:bodyPr>
          <a:lstStyle/>
          <a:p>
            <a:r>
              <a:rPr lang="en-US" sz="2000" dirty="0"/>
              <a:t>The CATRule File contains the Business Logic And CATRuleExit file contains the details of the </a:t>
            </a:r>
            <a:r>
              <a:rPr lang="en-US" sz="2000" dirty="0" err="1"/>
              <a:t>OpeningID</a:t>
            </a:r>
            <a:r>
              <a:rPr lang="en-US" sz="2000" dirty="0"/>
              <a:t>, Type and Name of script file. </a:t>
            </a:r>
          </a:p>
          <a:p>
            <a:pPr marL="0" indent="0">
              <a:buNone/>
            </a:pPr>
            <a:endParaRPr lang="en-US" sz="2000" dirty="0"/>
          </a:p>
          <a:p>
            <a:pPr marL="0" indent="0">
              <a:buNone/>
            </a:pPr>
            <a:r>
              <a:rPr lang="en-US" sz="2000" dirty="0"/>
              <a:t>	</a:t>
            </a:r>
          </a:p>
        </p:txBody>
      </p:sp>
      <p:sp>
        <p:nvSpPr>
          <p:cNvPr id="5" name="Content Placeholder 2">
            <a:extLst>
              <a:ext uri="{FF2B5EF4-FFF2-40B4-BE49-F238E27FC236}">
                <a16:creationId xmlns:a16="http://schemas.microsoft.com/office/drawing/2014/main" id="{D93BEA98-1951-4FE1-911B-13A6EB288A51}"/>
              </a:ext>
            </a:extLst>
          </p:cNvPr>
          <p:cNvSpPr txBox="1">
            <a:spLocks/>
          </p:cNvSpPr>
          <p:nvPr/>
        </p:nvSpPr>
        <p:spPr>
          <a:xfrm>
            <a:off x="677334" y="2575388"/>
            <a:ext cx="8596668" cy="367301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sz="2000" b="1" dirty="0">
                <a:solidFill>
                  <a:schemeClr val="accent1">
                    <a:lumMod val="75000"/>
                  </a:schemeClr>
                </a:solidFill>
              </a:rPr>
              <a:t>Example of CATRuleExit File : </a:t>
            </a:r>
            <a:r>
              <a:rPr lang="en-US" sz="2000" dirty="0" err="1">
                <a:solidFill>
                  <a:schemeClr val="accent1">
                    <a:lumMod val="75000"/>
                  </a:schemeClr>
                </a:solidFill>
              </a:rPr>
              <a:t>MyBLFile.CATRuleExit</a:t>
            </a:r>
            <a:endParaRPr lang="en-US" sz="2000" dirty="0">
              <a:solidFill>
                <a:schemeClr val="accent1">
                  <a:lumMod val="75000"/>
                </a:schemeClr>
              </a:solidFill>
            </a:endParaRPr>
          </a:p>
          <a:p>
            <a:endParaRPr lang="en-US" sz="2000" dirty="0"/>
          </a:p>
          <a:p>
            <a:pPr marL="457200" lvl="1" indent="0">
              <a:buFont typeface="Wingdings 3" charset="2"/>
              <a:buNone/>
            </a:pPr>
            <a:r>
              <a:rPr lang="en-US" sz="2000" dirty="0"/>
              <a:t>&lt;Scripts&gt; </a:t>
            </a:r>
          </a:p>
          <a:p>
            <a:pPr marL="457200" lvl="1" indent="0">
              <a:buFont typeface="Wingdings 3" charset="2"/>
              <a:buNone/>
            </a:pPr>
            <a:r>
              <a:rPr lang="en-US" sz="2000" dirty="0"/>
              <a:t>&lt;Script </a:t>
            </a:r>
            <a:r>
              <a:rPr lang="en-US" sz="2000" dirty="0" err="1"/>
              <a:t>OpeningID</a:t>
            </a:r>
            <a:r>
              <a:rPr lang="en-US" sz="2000" dirty="0"/>
              <a:t>=“</a:t>
            </a:r>
            <a:r>
              <a:rPr lang="en-US" sz="2000" dirty="0" err="1"/>
              <a:t>PLMAttributePropagation</a:t>
            </a:r>
            <a:r>
              <a:rPr lang="en-US" sz="2000" dirty="0"/>
              <a:t>" Type=" </a:t>
            </a:r>
            <a:r>
              <a:rPr lang="en-US" sz="2000" dirty="0" err="1"/>
              <a:t>VPMReference</a:t>
            </a:r>
            <a:r>
              <a:rPr lang="en-US" sz="2000" dirty="0"/>
              <a:t>" </a:t>
            </a:r>
            <a:r>
              <a:rPr lang="en-US" sz="2000" dirty="0" err="1"/>
              <a:t>ScriptName</a:t>
            </a:r>
            <a:r>
              <a:rPr lang="en-US" sz="2000" dirty="0"/>
              <a:t>=" </a:t>
            </a:r>
            <a:r>
              <a:rPr lang="en-US" sz="2000" dirty="0" err="1"/>
              <a:t>MyBLFile.CATRule</a:t>
            </a:r>
            <a:r>
              <a:rPr lang="en-US" sz="2000" dirty="0"/>
              <a:t> " /&gt; </a:t>
            </a:r>
          </a:p>
          <a:p>
            <a:pPr marL="457200" lvl="1" indent="0">
              <a:buFont typeface="Wingdings 3" charset="2"/>
              <a:buNone/>
            </a:pPr>
            <a:r>
              <a:rPr lang="en-US" sz="2000" dirty="0"/>
              <a:t>&lt;/Scripts&gt; </a:t>
            </a:r>
          </a:p>
        </p:txBody>
      </p:sp>
    </p:spTree>
    <p:extLst>
      <p:ext uri="{BB962C8B-B14F-4D97-AF65-F5344CB8AC3E}">
        <p14:creationId xmlns:p14="http://schemas.microsoft.com/office/powerpoint/2010/main" val="39900462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F087A0D-4D1D-40A3-950F-A86D0C6839B3}"/>
              </a:ext>
            </a:extLst>
          </p:cNvPr>
          <p:cNvPicPr>
            <a:picLocks noChangeAspect="1"/>
          </p:cNvPicPr>
          <p:nvPr/>
        </p:nvPicPr>
        <p:blipFill>
          <a:blip r:embed="rId2"/>
          <a:stretch>
            <a:fillRect/>
          </a:stretch>
        </p:blipFill>
        <p:spPr>
          <a:xfrm>
            <a:off x="677334" y="1291617"/>
            <a:ext cx="9258539" cy="5098909"/>
          </a:xfrm>
          <a:prstGeom prst="rect">
            <a:avLst/>
          </a:prstGeom>
        </p:spPr>
      </p:pic>
      <p:sp>
        <p:nvSpPr>
          <p:cNvPr id="6" name="Rectangle 5">
            <a:extLst>
              <a:ext uri="{FF2B5EF4-FFF2-40B4-BE49-F238E27FC236}">
                <a16:creationId xmlns:a16="http://schemas.microsoft.com/office/drawing/2014/main" id="{3AD2B291-F048-40C0-BC50-11F35A2EC234}"/>
              </a:ext>
            </a:extLst>
          </p:cNvPr>
          <p:cNvSpPr/>
          <p:nvPr/>
        </p:nvSpPr>
        <p:spPr>
          <a:xfrm>
            <a:off x="677334" y="647272"/>
            <a:ext cx="7192670" cy="400110"/>
          </a:xfrm>
          <a:prstGeom prst="rect">
            <a:avLst/>
          </a:prstGeom>
        </p:spPr>
        <p:txBody>
          <a:bodyPr wrap="square">
            <a:spAutoFit/>
          </a:bodyPr>
          <a:lstStyle/>
          <a:p>
            <a:r>
              <a:rPr lang="en-US" sz="2000" b="1" dirty="0">
                <a:solidFill>
                  <a:schemeClr val="accent1">
                    <a:lumMod val="75000"/>
                  </a:schemeClr>
                </a:solidFill>
              </a:rPr>
              <a:t>Example of CATRule File: </a:t>
            </a:r>
            <a:r>
              <a:rPr lang="en-US" sz="2000" b="1" dirty="0" err="1">
                <a:solidFill>
                  <a:schemeClr val="accent1">
                    <a:lumMod val="75000"/>
                  </a:schemeClr>
                </a:solidFill>
              </a:rPr>
              <a:t>MyBLFile.CATRule</a:t>
            </a:r>
            <a:r>
              <a:rPr lang="en-US" sz="2000" b="1" dirty="0">
                <a:solidFill>
                  <a:schemeClr val="accent1">
                    <a:lumMod val="75000"/>
                  </a:schemeClr>
                </a:solidFill>
              </a:rPr>
              <a:t> </a:t>
            </a:r>
          </a:p>
        </p:txBody>
      </p:sp>
    </p:spTree>
    <p:extLst>
      <p:ext uri="{BB962C8B-B14F-4D97-AF65-F5344CB8AC3E}">
        <p14:creationId xmlns:p14="http://schemas.microsoft.com/office/powerpoint/2010/main" val="3382664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F6277-791B-4844-8E5D-E2DA308636CD}"/>
              </a:ext>
            </a:extLst>
          </p:cNvPr>
          <p:cNvSpPr>
            <a:spLocks noGrp="1"/>
          </p:cNvSpPr>
          <p:nvPr>
            <p:ph idx="1"/>
          </p:nvPr>
        </p:nvSpPr>
        <p:spPr>
          <a:xfrm>
            <a:off x="643467" y="713127"/>
            <a:ext cx="10905066" cy="5463836"/>
          </a:xfrm>
        </p:spPr>
        <p:txBody>
          <a:bodyPr>
            <a:normAutofit/>
          </a:bodyPr>
          <a:lstStyle/>
          <a:p>
            <a:pPr marL="0" indent="0">
              <a:buNone/>
            </a:pPr>
            <a:r>
              <a:rPr lang="en-US" sz="3200" b="1" dirty="0">
                <a:solidFill>
                  <a:schemeClr val="accent1">
                    <a:lumMod val="75000"/>
                  </a:schemeClr>
                </a:solidFill>
              </a:rPr>
              <a:t>Example of Client-side BL which are mostly used :</a:t>
            </a:r>
          </a:p>
          <a:p>
            <a:endParaRPr lang="en-US" sz="2000" dirty="0"/>
          </a:p>
          <a:p>
            <a:pPr>
              <a:lnSpc>
                <a:spcPct val="150000"/>
              </a:lnSpc>
            </a:pPr>
            <a:r>
              <a:rPr lang="en-US" sz="2400" dirty="0"/>
              <a:t>PLM Business Logic Implementations</a:t>
            </a:r>
          </a:p>
          <a:p>
            <a:pPr>
              <a:lnSpc>
                <a:spcPct val="150000"/>
              </a:lnSpc>
            </a:pPr>
            <a:r>
              <a:rPr lang="en-US" sz="2400" dirty="0"/>
              <a:t>Attributes Valuation Propagation (</a:t>
            </a:r>
            <a:r>
              <a:rPr lang="en-US" sz="2400" dirty="0" err="1"/>
              <a:t>PLMAttributesPropagation</a:t>
            </a:r>
            <a:r>
              <a:rPr lang="en-US" sz="2400" dirty="0"/>
              <a:t>)</a:t>
            </a:r>
          </a:p>
          <a:p>
            <a:pPr>
              <a:lnSpc>
                <a:spcPct val="150000"/>
              </a:lnSpc>
            </a:pPr>
            <a:r>
              <a:rPr lang="en-US" sz="2400" dirty="0"/>
              <a:t>Attributes Valuation Check (</a:t>
            </a:r>
            <a:r>
              <a:rPr lang="en-US" sz="2400" dirty="0" err="1"/>
              <a:t>PLMAttributesValuationCheck</a:t>
            </a:r>
            <a:r>
              <a:rPr lang="en-US" sz="2400" dirty="0"/>
              <a:t>)</a:t>
            </a:r>
          </a:p>
          <a:p>
            <a:pPr>
              <a:lnSpc>
                <a:spcPct val="150000"/>
              </a:lnSpc>
            </a:pPr>
            <a:r>
              <a:rPr lang="en-US" sz="2400" dirty="0"/>
              <a:t>Instance Aggregation Check (</a:t>
            </a:r>
            <a:r>
              <a:rPr lang="en-US" sz="2400" dirty="0" err="1"/>
              <a:t>PLMInstanceAggregationCheck</a:t>
            </a:r>
            <a:r>
              <a:rPr lang="en-US" sz="2400" dirty="0"/>
              <a:t>)</a:t>
            </a:r>
          </a:p>
          <a:p>
            <a:pPr>
              <a:lnSpc>
                <a:spcPct val="150000"/>
              </a:lnSpc>
            </a:pPr>
            <a:r>
              <a:rPr lang="en-US" sz="2400" dirty="0"/>
              <a:t>Import/Export Attributes Valuation (</a:t>
            </a:r>
            <a:r>
              <a:rPr lang="en-US" sz="2400" dirty="0" err="1"/>
              <a:t>PLMImportExportAttributesValuation</a:t>
            </a:r>
            <a:r>
              <a:rPr lang="en-US" sz="2400" dirty="0"/>
              <a:t>)</a:t>
            </a:r>
          </a:p>
        </p:txBody>
      </p:sp>
    </p:spTree>
    <p:extLst>
      <p:ext uri="{BB962C8B-B14F-4D97-AF65-F5344CB8AC3E}">
        <p14:creationId xmlns:p14="http://schemas.microsoft.com/office/powerpoint/2010/main" val="52150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9F6277-791B-4844-8E5D-E2DA308636CD}"/>
              </a:ext>
            </a:extLst>
          </p:cNvPr>
          <p:cNvSpPr>
            <a:spLocks noGrp="1"/>
          </p:cNvSpPr>
          <p:nvPr>
            <p:ph idx="1"/>
          </p:nvPr>
        </p:nvSpPr>
        <p:spPr>
          <a:xfrm>
            <a:off x="838200" y="380144"/>
            <a:ext cx="9004443" cy="6477856"/>
          </a:xfrm>
        </p:spPr>
        <p:txBody>
          <a:bodyPr>
            <a:normAutofit fontScale="77500" lnSpcReduction="20000"/>
          </a:bodyPr>
          <a:lstStyle/>
          <a:p>
            <a:pPr marL="0" indent="0">
              <a:buNone/>
            </a:pPr>
            <a:r>
              <a:rPr lang="en-US" sz="4600" b="1" dirty="0">
                <a:solidFill>
                  <a:schemeClr val="accent1">
                    <a:lumMod val="75000"/>
                  </a:schemeClr>
                </a:solidFill>
              </a:rPr>
              <a:t>Example of Server-side BLs :</a:t>
            </a:r>
          </a:p>
          <a:p>
            <a:pPr marL="0" indent="0">
              <a:buNone/>
            </a:pPr>
            <a:endParaRPr lang="en-US" sz="3000" dirty="0"/>
          </a:p>
          <a:p>
            <a:pPr>
              <a:lnSpc>
                <a:spcPct val="120000"/>
              </a:lnSpc>
            </a:pPr>
            <a:r>
              <a:rPr lang="en-US" sz="3400" dirty="0"/>
              <a:t>Pre Check Maturity</a:t>
            </a:r>
          </a:p>
          <a:p>
            <a:pPr>
              <a:lnSpc>
                <a:spcPct val="120000"/>
              </a:lnSpc>
            </a:pPr>
            <a:r>
              <a:rPr lang="en-US" sz="3400" dirty="0"/>
              <a:t>Post Check Maturity</a:t>
            </a:r>
          </a:p>
          <a:p>
            <a:pPr>
              <a:lnSpc>
                <a:spcPct val="120000"/>
              </a:lnSpc>
            </a:pPr>
            <a:r>
              <a:rPr lang="en-US" sz="3400" dirty="0"/>
              <a:t>PLMMaturityAction</a:t>
            </a:r>
          </a:p>
          <a:p>
            <a:pPr>
              <a:lnSpc>
                <a:spcPct val="120000"/>
              </a:lnSpc>
            </a:pPr>
            <a:r>
              <a:rPr lang="en-US" sz="3400" dirty="0"/>
              <a:t>Pre Check Delete</a:t>
            </a:r>
          </a:p>
          <a:p>
            <a:pPr>
              <a:lnSpc>
                <a:spcPct val="120000"/>
              </a:lnSpc>
            </a:pPr>
            <a:r>
              <a:rPr lang="en-US" sz="3400" dirty="0"/>
              <a:t>Post Check Delete</a:t>
            </a:r>
          </a:p>
          <a:p>
            <a:pPr>
              <a:lnSpc>
                <a:spcPct val="120000"/>
              </a:lnSpc>
            </a:pPr>
            <a:r>
              <a:rPr lang="en-US" sz="3400" dirty="0"/>
              <a:t>Pre Check Create</a:t>
            </a:r>
          </a:p>
          <a:p>
            <a:pPr>
              <a:lnSpc>
                <a:spcPct val="120000"/>
              </a:lnSpc>
            </a:pPr>
            <a:r>
              <a:rPr lang="en-US" sz="3400" dirty="0"/>
              <a:t>PLMCreateAction</a:t>
            </a:r>
          </a:p>
          <a:p>
            <a:pPr>
              <a:lnSpc>
                <a:spcPct val="120000"/>
              </a:lnSpc>
            </a:pPr>
            <a:r>
              <a:rPr lang="en-US" sz="3400" dirty="0"/>
              <a:t>Pre check Update</a:t>
            </a:r>
          </a:p>
          <a:p>
            <a:pPr>
              <a:lnSpc>
                <a:spcPct val="120000"/>
              </a:lnSpc>
            </a:pPr>
            <a:r>
              <a:rPr lang="en-US" sz="3400" dirty="0"/>
              <a:t>PLMUpdateAction</a:t>
            </a:r>
          </a:p>
          <a:p>
            <a:pPr>
              <a:lnSpc>
                <a:spcPct val="120000"/>
              </a:lnSpc>
            </a:pPr>
            <a:r>
              <a:rPr lang="en-US" sz="3400" dirty="0"/>
              <a:t>Pre Check Duplicate</a:t>
            </a:r>
          </a:p>
        </p:txBody>
      </p:sp>
      <p:sp>
        <p:nvSpPr>
          <p:cNvPr id="2" name="TextBox 1">
            <a:extLst>
              <a:ext uri="{FF2B5EF4-FFF2-40B4-BE49-F238E27FC236}">
                <a16:creationId xmlns:a16="http://schemas.microsoft.com/office/drawing/2014/main" id="{F88B4D13-FD11-48F9-8305-127A2EE30A7B}"/>
              </a:ext>
            </a:extLst>
          </p:cNvPr>
          <p:cNvSpPr txBox="1"/>
          <p:nvPr/>
        </p:nvSpPr>
        <p:spPr>
          <a:xfrm>
            <a:off x="6174769" y="1643865"/>
            <a:ext cx="3318552" cy="184935"/>
          </a:xfrm>
          <a:prstGeom prst="rect">
            <a:avLst/>
          </a:prstGeom>
          <a:noFill/>
        </p:spPr>
        <p:txBody>
          <a:bodyPr wrap="square" rtlCol="0">
            <a:spAutoFit/>
          </a:bodyPr>
          <a:lstStyle/>
          <a:p>
            <a:endParaRPr lang="en-US" dirty="0"/>
          </a:p>
        </p:txBody>
      </p:sp>
    </p:spTree>
    <p:extLst>
      <p:ext uri="{BB962C8B-B14F-4D97-AF65-F5344CB8AC3E}">
        <p14:creationId xmlns:p14="http://schemas.microsoft.com/office/powerpoint/2010/main" val="124217720"/>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05F74-0186-4523-9515-FA45D3F656A0}"/>
              </a:ext>
            </a:extLst>
          </p:cNvPr>
          <p:cNvSpPr>
            <a:spLocks noGrp="1"/>
          </p:cNvSpPr>
          <p:nvPr>
            <p:ph type="title"/>
          </p:nvPr>
        </p:nvSpPr>
        <p:spPr/>
        <p:txBody>
          <a:bodyPr/>
          <a:lstStyle/>
          <a:p>
            <a:r>
              <a:rPr lang="en-US" b="1" dirty="0">
                <a:solidFill>
                  <a:schemeClr val="accent1">
                    <a:lumMod val="75000"/>
                  </a:schemeClr>
                </a:solidFill>
              </a:rPr>
              <a:t>Opening ID</a:t>
            </a:r>
          </a:p>
        </p:txBody>
      </p:sp>
      <p:sp>
        <p:nvSpPr>
          <p:cNvPr id="3" name="Content Placeholder 2">
            <a:extLst>
              <a:ext uri="{FF2B5EF4-FFF2-40B4-BE49-F238E27FC236}">
                <a16:creationId xmlns:a16="http://schemas.microsoft.com/office/drawing/2014/main" id="{F349F2C8-9FC3-4890-A400-3E02AA826CB2}"/>
              </a:ext>
            </a:extLst>
          </p:cNvPr>
          <p:cNvSpPr>
            <a:spLocks noGrp="1"/>
          </p:cNvSpPr>
          <p:nvPr>
            <p:ph idx="1"/>
          </p:nvPr>
        </p:nvSpPr>
        <p:spPr>
          <a:xfrm>
            <a:off x="677333" y="1428108"/>
            <a:ext cx="9042020" cy="4820291"/>
          </a:xfrm>
        </p:spPr>
        <p:txBody>
          <a:bodyPr>
            <a:normAutofit/>
          </a:bodyPr>
          <a:lstStyle/>
          <a:p>
            <a:pPr>
              <a:buFont typeface="Wingdings" panose="05000000000000000000" pitchFamily="2" charset="2"/>
              <a:buChar char="Ø"/>
            </a:pPr>
            <a:r>
              <a:rPr lang="en-US" sz="2200" dirty="0"/>
              <a:t>An opening ID is an entry point used to customize business logic.</a:t>
            </a:r>
          </a:p>
          <a:p>
            <a:pPr>
              <a:buFont typeface="Wingdings" panose="05000000000000000000" pitchFamily="2" charset="2"/>
              <a:buChar char="Ø"/>
            </a:pPr>
            <a:r>
              <a:rPr lang="en-US" sz="2200" dirty="0"/>
              <a:t>The PLM system is delivered with a set of pre-defined openings for you to integrate its specific processes. The implementation of a PLM Opening is performed through rules. Each PLM Opening is referenced by a unique identifier called as the PLM Opening ID.</a:t>
            </a:r>
          </a:p>
          <a:p>
            <a:pPr>
              <a:buFont typeface="Wingdings" panose="05000000000000000000" pitchFamily="2" charset="2"/>
              <a:buChar char="Ø"/>
            </a:pPr>
            <a:r>
              <a:rPr lang="en-US" sz="2200" dirty="0"/>
              <a:t>For the same opening ID , several business rules can be created, according to the different possible fact types and P&amp;O projects to which the resource sets will be bound. The administrator creates or edits an existing resource table containing the selected opening ID and assigns the created business rules to the different couples &lt;Opening ID&gt; | &lt;Fact Type&gt;. When satisfied with the customization, the administrator deploys his customization on the production server.   </a:t>
            </a:r>
          </a:p>
          <a:p>
            <a:pPr>
              <a:buFont typeface="Wingdings" panose="05000000000000000000" pitchFamily="2" charset="2"/>
              <a:buChar char="Ø"/>
            </a:pPr>
            <a:r>
              <a:rPr lang="en-GB" sz="2200" dirty="0"/>
              <a:t>Example : </a:t>
            </a:r>
            <a:r>
              <a:rPr lang="en-GB" sz="2200" dirty="0" err="1"/>
              <a:t>PLMAttributesPropagation</a:t>
            </a:r>
            <a:r>
              <a:rPr lang="en-GB" sz="2200" dirty="0"/>
              <a:t>  :To make any attribute editable.</a:t>
            </a:r>
          </a:p>
          <a:p>
            <a:pPr marL="0" indent="0">
              <a:buNone/>
            </a:pPr>
            <a:endParaRPr lang="en-US" dirty="0"/>
          </a:p>
        </p:txBody>
      </p:sp>
    </p:spTree>
    <p:extLst>
      <p:ext uri="{BB962C8B-B14F-4D97-AF65-F5344CB8AC3E}">
        <p14:creationId xmlns:p14="http://schemas.microsoft.com/office/powerpoint/2010/main" val="36255482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F723D-A997-4834-891F-E397DD2143D5}"/>
              </a:ext>
            </a:extLst>
          </p:cNvPr>
          <p:cNvSpPr>
            <a:spLocks noGrp="1"/>
          </p:cNvSpPr>
          <p:nvPr>
            <p:ph type="title"/>
          </p:nvPr>
        </p:nvSpPr>
        <p:spPr/>
        <p:txBody>
          <a:bodyPr/>
          <a:lstStyle/>
          <a:p>
            <a:r>
              <a:rPr lang="en-US" b="1" dirty="0">
                <a:solidFill>
                  <a:schemeClr val="accent1">
                    <a:lumMod val="75000"/>
                  </a:schemeClr>
                </a:solidFill>
              </a:rPr>
              <a:t>Customization Intent</a:t>
            </a:r>
          </a:p>
        </p:txBody>
      </p:sp>
      <p:sp>
        <p:nvSpPr>
          <p:cNvPr id="3" name="Content Placeholder 2">
            <a:extLst>
              <a:ext uri="{FF2B5EF4-FFF2-40B4-BE49-F238E27FC236}">
                <a16:creationId xmlns:a16="http://schemas.microsoft.com/office/drawing/2014/main" id="{1FE70523-18CC-4F58-A278-F4177BF6BB73}"/>
              </a:ext>
            </a:extLst>
          </p:cNvPr>
          <p:cNvSpPr>
            <a:spLocks noGrp="1"/>
          </p:cNvSpPr>
          <p:nvPr>
            <p:ph idx="1"/>
          </p:nvPr>
        </p:nvSpPr>
        <p:spPr>
          <a:xfrm>
            <a:off x="677334" y="1613043"/>
            <a:ext cx="8596668" cy="4428319"/>
          </a:xfrm>
        </p:spPr>
        <p:txBody>
          <a:bodyPr>
            <a:normAutofit/>
          </a:bodyPr>
          <a:lstStyle/>
          <a:p>
            <a:pPr marL="0" indent="0">
              <a:buNone/>
            </a:pPr>
            <a:r>
              <a:rPr lang="en-US" sz="2000" dirty="0"/>
              <a:t>The PLM system triggers the business rule with a customization intent. </a:t>
            </a:r>
          </a:p>
          <a:p>
            <a:pPr marL="0" indent="0">
              <a:buNone/>
            </a:pPr>
            <a:r>
              <a:rPr lang="en-US" sz="2000" dirty="0"/>
              <a:t>There are three types of intents:</a:t>
            </a:r>
          </a:p>
          <a:p>
            <a:r>
              <a:rPr lang="en-US" sz="2000" b="1" dirty="0"/>
              <a:t>Validation</a:t>
            </a:r>
            <a:r>
              <a:rPr lang="en-US" sz="2000" dirty="0"/>
              <a:t>: Used to validate the state of an object, or an action on an object. </a:t>
            </a:r>
          </a:p>
          <a:p>
            <a:r>
              <a:rPr lang="en-US" sz="2000" b="1" dirty="0"/>
              <a:t>Computation</a:t>
            </a:r>
            <a:r>
              <a:rPr lang="en-US" sz="2000" dirty="0"/>
              <a:t>: Used to compute a result from the state of an object.</a:t>
            </a:r>
          </a:p>
          <a:p>
            <a:r>
              <a:rPr lang="en-US" sz="2000" b="1" dirty="0"/>
              <a:t>Execution</a:t>
            </a:r>
            <a:r>
              <a:rPr lang="en-US" sz="2000" dirty="0"/>
              <a:t>: The object can be modified by the rule. </a:t>
            </a:r>
          </a:p>
          <a:p>
            <a:pPr marL="0" indent="0">
              <a:buNone/>
            </a:pPr>
            <a:endParaRPr lang="en-US" sz="2000" dirty="0"/>
          </a:p>
          <a:p>
            <a:pPr marL="0" indent="0">
              <a:buNone/>
            </a:pPr>
            <a:r>
              <a:rPr lang="en-US" sz="2000" dirty="0"/>
              <a:t>Reference Link :</a:t>
            </a:r>
          </a:p>
          <a:p>
            <a:pPr marL="0" indent="0">
              <a:buNone/>
            </a:pPr>
            <a:r>
              <a:rPr lang="en-IN" sz="2000" dirty="0">
                <a:hlinkClick r:id="rId2"/>
              </a:rPr>
              <a:t>https://media.3ds.com/support/documentation/product/V6R2013x/en/English/DSDoc.htm?show=TczUserMap/tcz-m-KnowlLanguage-sb.htm</a:t>
            </a:r>
            <a:endParaRPr lang="en-IN" sz="2000" dirty="0"/>
          </a:p>
          <a:p>
            <a:pPr marL="0" indent="0">
              <a:buNone/>
            </a:pPr>
            <a:endParaRPr lang="en-US" dirty="0"/>
          </a:p>
        </p:txBody>
      </p:sp>
    </p:spTree>
    <p:extLst>
      <p:ext uri="{BB962C8B-B14F-4D97-AF65-F5344CB8AC3E}">
        <p14:creationId xmlns:p14="http://schemas.microsoft.com/office/powerpoint/2010/main" val="8053460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775</TotalTime>
  <Words>853</Words>
  <Application>Microsoft Office PowerPoint</Application>
  <PresentationFormat>Widescreen</PresentationFormat>
  <Paragraphs>118</Paragraphs>
  <Slides>27</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27</vt:i4>
      </vt:variant>
    </vt:vector>
  </HeadingPairs>
  <TitlesOfParts>
    <vt:vector size="35" baseType="lpstr">
      <vt:lpstr>Arial</vt:lpstr>
      <vt:lpstr>Calibri</vt:lpstr>
      <vt:lpstr>Calibri Light</vt:lpstr>
      <vt:lpstr>Graphik</vt:lpstr>
      <vt:lpstr>Graphik Black</vt:lpstr>
      <vt:lpstr>Wingdings</vt:lpstr>
      <vt:lpstr>Wingdings 3</vt:lpstr>
      <vt:lpstr>Office Theme</vt:lpstr>
      <vt:lpstr>PowerPoint Presentation</vt:lpstr>
      <vt:lpstr>Topic of Content </vt:lpstr>
      <vt:lpstr>Business Logic</vt:lpstr>
      <vt:lpstr>CATRule and CATRuleExit</vt:lpstr>
      <vt:lpstr>PowerPoint Presentation</vt:lpstr>
      <vt:lpstr>PowerPoint Presentation</vt:lpstr>
      <vt:lpstr>PowerPoint Presentation</vt:lpstr>
      <vt:lpstr>Opening ID</vt:lpstr>
      <vt:lpstr>Customization Intent</vt:lpstr>
      <vt:lpstr>BL Location</vt:lpstr>
      <vt:lpstr>Env File</vt:lpstr>
      <vt:lpstr>Writing EKL Code</vt:lpstr>
      <vt:lpstr>EKL Action</vt:lpstr>
      <vt:lpstr>PowerPoint Presentation</vt:lpstr>
      <vt:lpstr>PowerPoint Presentation</vt:lpstr>
      <vt:lpstr>Run EKL Action</vt:lpstr>
      <vt:lpstr>PowerPoint Presentation</vt:lpstr>
      <vt:lpstr>PowerPoint Presentation</vt:lpstr>
      <vt:lpstr>Access To Data Setup</vt:lpstr>
      <vt:lpstr>Access To Data Setup</vt:lpstr>
      <vt:lpstr>PowerPoint Presentation</vt:lpstr>
      <vt:lpstr>PowerPoint Presentation</vt:lpstr>
      <vt:lpstr>PowerPoint Presentation</vt:lpstr>
      <vt:lpstr>PowerPoint Presentation</vt:lpstr>
      <vt:lpstr>EKL Editor Overview</vt:lpstr>
      <vt:lpstr>Binding the resource file in the Collabrative Space</vt:lpstr>
      <vt:lpstr>Know-how Apps Authoring Suite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Enterprise Knowledge Language (EKL) &amp; Business Logic (BL)</dc:title>
  <dc:creator>Gupta, Tarun J.</dc:creator>
  <cp:lastModifiedBy>Tirlapur, Megha</cp:lastModifiedBy>
  <cp:revision>123</cp:revision>
  <dcterms:created xsi:type="dcterms:W3CDTF">2021-05-06T05:32:22Z</dcterms:created>
  <dcterms:modified xsi:type="dcterms:W3CDTF">2024-06-03T04:55:15Z</dcterms:modified>
</cp:coreProperties>
</file>