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69" d="100"/>
          <a:sy n="69" d="100"/>
        </p:scale>
        <p:origin x="-523" y="-19"/>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Hariharan%20Venkatesh\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ser>
        <c:dLbls>
          <c:showLegendKey val="0"/>
          <c:showVal val="0"/>
          <c:showCatName val="0"/>
          <c:showSerName val="0"/>
          <c:showPercent val="0"/>
          <c:showBubbleSize val="0"/>
        </c:dLbls>
        <c:gapWidth val="246"/>
        <c:overlap val="-28"/>
        <c:axId val="178172416"/>
        <c:axId val="166554432"/>
      </c:barChart>
      <c:catAx>
        <c:axId val="17817241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66554432"/>
        <c:crosses val="autoZero"/>
        <c:auto val="1"/>
        <c:lblAlgn val="ctr"/>
        <c:lblOffset val="100"/>
        <c:noMultiLvlLbl val="0"/>
      </c:catAx>
      <c:valAx>
        <c:axId val="166554432"/>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7817241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622146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09-Sep-24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09-Sep-24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09-Sep-24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09-Sep-24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09-Sep-24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09-Sep-24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992"/>
          </a:xfrm>
          <a:prstGeom prst="rect">
            <a:avLst/>
          </a:prstGeom>
          <a:noFill/>
        </p:spPr>
        <p:txBody>
          <a:bodyPr wrap="square" rtlCol="0">
            <a:spAutoFit/>
          </a:bodyPr>
          <a:lstStyle/>
          <a:p>
            <a:r>
              <a:rPr lang="en-US" sz="2400"/>
              <a:t>STUDENT </a:t>
            </a:r>
            <a:r>
              <a:rPr lang="en-US" sz="2400" smtClean="0"/>
              <a:t>NAME: MICHEAL JEROME J</a:t>
            </a:r>
            <a:endParaRPr lang="en-US" sz="2400" dirty="0"/>
          </a:p>
          <a:p>
            <a:r>
              <a:rPr lang="en-US" sz="2400" dirty="0"/>
              <a:t>REGISTER NO: </a:t>
            </a:r>
            <a:r>
              <a:rPr lang="en-US" sz="2400" dirty="0"/>
              <a:t>4F7ED0ECD36D0C0BC604465BC5A95252</a:t>
            </a:r>
            <a:endParaRPr lang="en-US" sz="2400" dirty="0"/>
          </a:p>
          <a:p>
            <a:r>
              <a:rPr lang="en-US" sz="2400" dirty="0"/>
              <a:t>DEPARTMENT: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r>
              <a:rPr dirty="0"/>
              <a:t/>
            </a: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r>
              <a:rPr sz="4250" spc="10" dirty="0"/>
              <a:t/>
            </a: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r>
              <a:rPr sz="3200" spc="5" dirty="0"/>
              <a:t/>
            </a: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
            </a:r>
            <a:br>
              <a:rPr lang="en-US" sz="1800" b="0" spc="5" dirty="0">
                <a:latin typeface="Times New Roman" panose="02020603050405020304" pitchFamily="18" charset="0"/>
                <a:cs typeface="Times New Roman" panose="02020603050405020304" pitchFamily="18" charset="0"/>
              </a:rPr>
            </a:br>
            <a:r>
              <a:rPr lang="en-US" sz="1800" spc="5" dirty="0"/>
              <a:t/>
            </a:r>
            <a:br>
              <a:rPr lang="en-US" sz="1800" spc="5" dirty="0"/>
            </a:br>
            <a:r>
              <a:rPr lang="en-US" sz="1800" spc="5" dirty="0"/>
              <a:t/>
            </a:r>
            <a:br>
              <a:rPr lang="en-US" sz="1800" spc="5" dirty="0"/>
            </a:br>
            <a:r>
              <a:rPr lang="en-US" sz="1800" spc="5" dirty="0"/>
              <a:t/>
            </a:r>
            <a:br>
              <a:rPr lang="en-US" sz="1800" spc="5" dirty="0"/>
            </a:br>
            <a:r>
              <a:rPr lang="en-US" sz="1800" spc="5" dirty="0"/>
              <a:t/>
            </a:r>
            <a:br>
              <a:rPr lang="en-US" sz="1800" spc="5" dirty="0"/>
            </a:br>
            <a:r>
              <a:rPr sz="3200" spc="5" dirty="0"/>
              <a:t/>
            </a: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r>
              <a:rPr lang="en-IN" dirty="0"/>
              <a:t/>
            </a: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310</Words>
  <Application>Microsoft Office PowerPoint</Application>
  <PresentationFormat>Custom</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admin</cp:lastModifiedBy>
  <cp:revision>16</cp:revision>
  <dcterms:created xsi:type="dcterms:W3CDTF">2024-03-29T15:07:00Z</dcterms:created>
  <dcterms:modified xsi:type="dcterms:W3CDTF">2024-09-09T12:38:06Z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