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711A-D182-5ED0-918C-09A83A21D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54F16-1427-E9C1-6A64-86D01DB5E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342C4-04B7-8E65-E9B1-29149844E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0650"/>
            <a:ext cx="71120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6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919A48-AB1D-1CA7-8557-705F1AE3E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0650"/>
            <a:ext cx="7112000" cy="661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8FBA5-1420-AF0D-5350-EDE5CE9F92BA}"/>
              </a:ext>
            </a:extLst>
          </p:cNvPr>
          <p:cNvSpPr txBox="1"/>
          <p:nvPr/>
        </p:nvSpPr>
        <p:spPr>
          <a:xfrm>
            <a:off x="5184843" y="6368018"/>
            <a:ext cx="226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Yellow = Cruise Track</a:t>
            </a:r>
          </a:p>
        </p:txBody>
      </p:sp>
    </p:spTree>
    <p:extLst>
      <p:ext uri="{BB962C8B-B14F-4D97-AF65-F5344CB8AC3E}">
        <p14:creationId xmlns:p14="http://schemas.microsoft.com/office/powerpoint/2010/main" val="367844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8AFC3-6ADB-0D18-7D74-DC221DC33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0650"/>
            <a:ext cx="7112000" cy="6616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DA3A11-7921-3E87-2A91-4B97C52D5227}"/>
              </a:ext>
            </a:extLst>
          </p:cNvPr>
          <p:cNvSpPr txBox="1"/>
          <p:nvPr/>
        </p:nvSpPr>
        <p:spPr>
          <a:xfrm>
            <a:off x="3278222" y="6368018"/>
            <a:ext cx="665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Circles = Chl-a from underway fluorometer on 1</a:t>
            </a:r>
            <a:r>
              <a:rPr lang="en-US" baseline="30000" dirty="0"/>
              <a:t>st</a:t>
            </a:r>
            <a:r>
              <a:rPr lang="en-US" dirty="0"/>
              <a:t> 2/3 of the cruise</a:t>
            </a:r>
          </a:p>
        </p:txBody>
      </p:sp>
    </p:spTree>
    <p:extLst>
      <p:ext uri="{BB962C8B-B14F-4D97-AF65-F5344CB8AC3E}">
        <p14:creationId xmlns:p14="http://schemas.microsoft.com/office/powerpoint/2010/main" val="388170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5C8D1F-6DEB-694F-1A77-C1D959CD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0650"/>
            <a:ext cx="7112000" cy="661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C3BD3E-ACD3-E235-8AAF-C5E04980DD45}"/>
              </a:ext>
            </a:extLst>
          </p:cNvPr>
          <p:cNvSpPr txBox="1"/>
          <p:nvPr/>
        </p:nvSpPr>
        <p:spPr>
          <a:xfrm>
            <a:off x="3822971" y="6368018"/>
            <a:ext cx="483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= CTD stations, White = Underway stations</a:t>
            </a:r>
          </a:p>
        </p:txBody>
      </p:sp>
    </p:spTree>
    <p:extLst>
      <p:ext uri="{BB962C8B-B14F-4D97-AF65-F5344CB8AC3E}">
        <p14:creationId xmlns:p14="http://schemas.microsoft.com/office/powerpoint/2010/main" val="259005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1075</TotalTime>
  <Words>25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Turner, Jessie</dc:creator>
  <cp:lastModifiedBy>Turner, Jessie</cp:lastModifiedBy>
  <cp:revision>1</cp:revision>
  <dcterms:created xsi:type="dcterms:W3CDTF">2023-11-30T20:28:14Z</dcterms:created>
  <dcterms:modified xsi:type="dcterms:W3CDTF">2023-12-01T14:23:55Z</dcterms:modified>
</cp:coreProperties>
</file>