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19" r:id="rId21"/>
    <p:sldId id="320" r:id="rId22"/>
    <p:sldId id="321" r:id="rId23"/>
    <p:sldId id="324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19"/>
            <p14:sldId id="320"/>
            <p14:sldId id="321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44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4.png"/><Relationship Id="rId2" Type="http://schemas.openxmlformats.org/officeDocument/2006/relationships/image" Target="../media/image2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48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167899" y="5009132"/>
                <a:ext cx="135107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899" y="5009132"/>
                <a:ext cx="135107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940882" y="5009132"/>
                <a:ext cx="1710404" cy="64633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/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82" y="5009132"/>
                <a:ext cx="171040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951</Words>
  <Application>Microsoft Office PowerPoint</Application>
  <PresentationFormat>Widescreen</PresentationFormat>
  <Paragraphs>193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</vt:lpstr>
      <vt:lpstr>Mathematically: forward</vt:lpstr>
      <vt:lpstr>Mathematically: forward</vt:lpstr>
      <vt:lpstr>Mathematically: forward</vt:lpstr>
      <vt:lpstr>Mathematically: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21</cp:revision>
  <dcterms:created xsi:type="dcterms:W3CDTF">2022-12-23T13:27:25Z</dcterms:created>
  <dcterms:modified xsi:type="dcterms:W3CDTF">2022-12-28T15:16:45Z</dcterms:modified>
</cp:coreProperties>
</file>