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2" r:id="rId2"/>
    <p:sldId id="256" r:id="rId3"/>
    <p:sldId id="33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662F-A001-4EA2-B345-C237CD6465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2108-1823-42F2-979D-D6CF9D74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Lien vers l’article : https://arxiv.org/abs/2007.01547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Optimizers’ review, types of problems and associated losses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3/10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Optimizers’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Reminders:</a:t>
            </a:r>
          </a:p>
          <a:p>
            <a:pPr lvl="1" algn="just"/>
            <a:r>
              <a:rPr lang="en-US" b="0" i="0" dirty="0">
                <a:effectLst/>
                <a:latin typeface="-apple-system"/>
              </a:rPr>
              <a:t>Backpropagation -&gt; algorithm which computes the gradient of the parameters within a neural network with respect to the loss. </a:t>
            </a:r>
          </a:p>
          <a:p>
            <a:pPr lvl="1" algn="just"/>
            <a:r>
              <a:rPr lang="en-US" b="0" i="0" dirty="0">
                <a:effectLst/>
                <a:latin typeface="-apple-system"/>
              </a:rPr>
              <a:t>Gradient descent optimization algorithms -&gt; take that gradient for each parameter and use it to figure out how it should update </a:t>
            </a:r>
            <a:r>
              <a:rPr lang="en-US" dirty="0">
                <a:latin typeface="-apple-system"/>
              </a:rPr>
              <a:t>the parameter </a:t>
            </a:r>
            <a:r>
              <a:rPr lang="en-US" b="0" i="0" dirty="0">
                <a:effectLst/>
                <a:latin typeface="-apple-system"/>
              </a:rPr>
              <a:t>to reduce the loss.</a:t>
            </a:r>
          </a:p>
          <a:p>
            <a:pPr algn="just"/>
            <a:r>
              <a:rPr lang="en-US" dirty="0"/>
              <a:t>Choosing the optimizer is considered to be among the most crucial design decisions in deep learning (reminder: we consider the optimizer as a hyperparameter (and similarly its parameters (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…) are considered as hyperparameters)).</a:t>
            </a:r>
          </a:p>
          <a:p>
            <a:pPr algn="just"/>
            <a:r>
              <a:rPr lang="en-US" dirty="0"/>
              <a:t>But the growing literature now lists hundreds of optimization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Optimizers’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Descending through a Crowded Valley - Benchmarking Deep Learning Optimizers. Robin M. Schmidt, Frank Schneider, Philipp Hennig:</a:t>
            </a:r>
          </a:p>
          <a:p>
            <a:pPr lvl="1" algn="just"/>
            <a:r>
              <a:rPr lang="en-US" dirty="0"/>
              <a:t>“Analyzing more than 50,000 individual runs [on different Deep Learning problems], we contribute the following three points: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b="1" dirty="0"/>
              <a:t>Optimizer performance varies greatly across tasks. </a:t>
            </a:r>
            <a:r>
              <a:rPr lang="en-US" dirty="0"/>
              <a:t>(ii) </a:t>
            </a:r>
            <a:r>
              <a:rPr lang="en-US" b="1" dirty="0"/>
              <a:t>We observe that evaluating multiple optimizers with default parameters works approximately as well as tuning the hyperparameters of a single, fixed optimizer. </a:t>
            </a:r>
            <a:r>
              <a:rPr lang="en-US" dirty="0"/>
              <a:t>(iii) While</a:t>
            </a:r>
            <a:r>
              <a:rPr lang="en-US" b="1" dirty="0"/>
              <a:t> we cannot discern an optimization method clearly dominating across all tested tasks, </a:t>
            </a:r>
            <a:r>
              <a:rPr lang="en-US" dirty="0"/>
              <a:t>we identify a significantly reduced subset of specific optimizers and parameter choices that generally lead to competitive results in our experiments: </a:t>
            </a:r>
            <a:r>
              <a:rPr lang="en-US" b="1" dirty="0"/>
              <a:t>Adam remains a strong contender, with newer methods </a:t>
            </a:r>
            <a:r>
              <a:rPr lang="en-US" dirty="0"/>
              <a:t>[more complicated and less documented]</a:t>
            </a:r>
            <a:r>
              <a:rPr lang="en-US" b="1" dirty="0"/>
              <a:t> failing to significantly and consistently outperform </a:t>
            </a:r>
            <a:r>
              <a:rPr lang="en-US" dirty="0"/>
              <a:t>it.”</a:t>
            </a:r>
          </a:p>
        </p:txBody>
      </p:sp>
    </p:spTree>
    <p:extLst>
      <p:ext uri="{BB962C8B-B14F-4D97-AF65-F5344CB8AC3E}">
        <p14:creationId xmlns:p14="http://schemas.microsoft.com/office/powerpoint/2010/main" val="5485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279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Optimizers’ review, types of problems and associated losses</vt:lpstr>
      <vt:lpstr>Optimizers’ review</vt:lpstr>
      <vt:lpstr>Optimizers’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Romain Lhotte</cp:lastModifiedBy>
  <cp:revision>50</cp:revision>
  <dcterms:created xsi:type="dcterms:W3CDTF">2023-01-03T10:31:33Z</dcterms:created>
  <dcterms:modified xsi:type="dcterms:W3CDTF">2023-01-16T12:58:13Z</dcterms:modified>
</cp:coreProperties>
</file>