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261" r:id="rId11"/>
    <p:sldId id="332" r:id="rId12"/>
    <p:sldId id="313" r:id="rId13"/>
    <p:sldId id="312" r:id="rId14"/>
    <p:sldId id="264" r:id="rId15"/>
    <p:sldId id="265" r:id="rId16"/>
    <p:sldId id="266" r:id="rId17"/>
    <p:sldId id="270" r:id="rId18"/>
    <p:sldId id="314" r:id="rId19"/>
    <p:sldId id="315" r:id="rId20"/>
    <p:sldId id="317" r:id="rId21"/>
    <p:sldId id="316" r:id="rId22"/>
    <p:sldId id="318" r:id="rId23"/>
    <p:sldId id="328" r:id="rId24"/>
    <p:sldId id="319" r:id="rId25"/>
    <p:sldId id="320" r:id="rId26"/>
    <p:sldId id="321" r:id="rId27"/>
    <p:sldId id="324" r:id="rId28"/>
    <p:sldId id="322" r:id="rId29"/>
    <p:sldId id="331" r:id="rId30"/>
    <p:sldId id="333" r:id="rId31"/>
    <p:sldId id="334" r:id="rId32"/>
    <p:sldId id="329" r:id="rId33"/>
    <p:sldId id="338" r:id="rId34"/>
    <p:sldId id="3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67" d="100"/>
          <a:sy n="67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30% of the total grade; deadline on 15</a:t>
            </a:r>
            <a:r>
              <a:rPr lang="en-US" baseline="30000" dirty="0"/>
              <a:t>th</a:t>
            </a:r>
            <a:r>
              <a:rPr lang="en-US" dirty="0"/>
              <a:t> of March 2023 at 5pm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 (1D-1D &amp; 5D-5D)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70%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Deadline 2</a:t>
            </a:r>
            <a:r>
              <a:rPr lang="en-US" baseline="30000" dirty="0"/>
              <a:t>nd</a:t>
            </a:r>
            <a:r>
              <a:rPr lang="en-US" dirty="0"/>
              <a:t> of April 2023 at 23h59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Transfer Learning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blipFill>
                <a:blip r:embed="rId1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1980</Words>
  <Application>Microsoft Office PowerPoint</Application>
  <PresentationFormat>Widescreen</PresentationFormat>
  <Paragraphs>310</Paragraphs>
  <Slides>34</Slides>
  <Notes>19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74</cp:revision>
  <dcterms:created xsi:type="dcterms:W3CDTF">2022-12-23T13:27:25Z</dcterms:created>
  <dcterms:modified xsi:type="dcterms:W3CDTF">2023-01-25T07:34:32Z</dcterms:modified>
</cp:coreProperties>
</file>