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60" r:id="rId4"/>
    <p:sldId id="257" r:id="rId5"/>
    <p:sldId id="327" r:id="rId6"/>
    <p:sldId id="261" r:id="rId7"/>
    <p:sldId id="259" r:id="rId8"/>
    <p:sldId id="323" r:id="rId9"/>
    <p:sldId id="313" r:id="rId10"/>
    <p:sldId id="312" r:id="rId11"/>
    <p:sldId id="264" r:id="rId12"/>
    <p:sldId id="265" r:id="rId13"/>
    <p:sldId id="266" r:id="rId14"/>
    <p:sldId id="270" r:id="rId15"/>
    <p:sldId id="314" r:id="rId16"/>
    <p:sldId id="315" r:id="rId17"/>
    <p:sldId id="317" r:id="rId18"/>
    <p:sldId id="316" r:id="rId19"/>
    <p:sldId id="318" r:id="rId20"/>
    <p:sldId id="328" r:id="rId21"/>
    <p:sldId id="319" r:id="rId22"/>
    <p:sldId id="320" r:id="rId23"/>
    <p:sldId id="321" r:id="rId24"/>
    <p:sldId id="324" r:id="rId25"/>
    <p:sldId id="322" r:id="rId26"/>
    <p:sldId id="32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61"/>
          </p14:sldIdLst>
        </p14:section>
        <p14:section name="Cool stuff" id="{DA43CCFE-C55B-4032-BAC3-840908C5577E}">
          <p14:sldIdLst>
            <p14:sldId id="259"/>
          </p14:sldIdLst>
        </p14:section>
        <p14:section name="Linear Regression" id="{EB54DF3E-1B90-4128-93B8-B289C86FAD2B}">
          <p14:sldIdLst>
            <p14:sldId id="323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 snapToGrid="0">
      <p:cViewPr>
        <p:scale>
          <a:sx n="50" d="100"/>
          <a:sy n="50" d="100"/>
        </p:scale>
        <p:origin x="1277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7511420" y="5020260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20" y="5020260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/>
                <a:r>
                  <a:rPr lang="en-US" b="1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7511420" y="5757654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20" y="5757654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4422555" y="5020260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55" y="5020260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4422555" y="5757654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55" y="5757654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Layers vectors cannot be updated but calculating their gradient speeds-up the calculations</a:t>
            </a:r>
          </a:p>
          <a:p>
            <a:r>
              <a:rPr lang="en-US" dirty="0"/>
              <a:t>Every time we feed the network, we get one point of the error function and its local gradient</a:t>
            </a:r>
          </a:p>
          <a:p>
            <a:r>
              <a:rPr lang="en-US" dirty="0"/>
              <a:t>While we could feed the same point until convergence, it is better to feed all our data before showing the same data again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Machine Learning problems and associated losses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natural language processing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459B-8A76-345B-13BC-A0B01DD4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9443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1177</Words>
  <Application>Microsoft Office PowerPoint</Application>
  <PresentationFormat>Widescreen</PresentationFormat>
  <Paragraphs>232</Paragraphs>
  <Slides>26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(Body)</vt:lpstr>
      <vt:lpstr>Calibri Light</vt:lpstr>
      <vt:lpstr>Cambria Math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Organisation of the class</vt:lpstr>
      <vt:lpstr>PowerPoint Presentation</vt:lpstr>
      <vt:lpstr>Linear regression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  <vt:lpstr>Training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Paul Dubois</cp:lastModifiedBy>
  <cp:revision>29</cp:revision>
  <dcterms:created xsi:type="dcterms:W3CDTF">2022-12-23T13:27:25Z</dcterms:created>
  <dcterms:modified xsi:type="dcterms:W3CDTF">2023-01-02T20:17:52Z</dcterms:modified>
</cp:coreProperties>
</file>