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2" r:id="rId3"/>
    <p:sldId id="260" r:id="rId4"/>
    <p:sldId id="257" r:id="rId5"/>
    <p:sldId id="327" r:id="rId6"/>
    <p:sldId id="261" r:id="rId7"/>
    <p:sldId id="259" r:id="rId8"/>
    <p:sldId id="323" r:id="rId9"/>
    <p:sldId id="313" r:id="rId10"/>
    <p:sldId id="312" r:id="rId11"/>
    <p:sldId id="264" r:id="rId12"/>
    <p:sldId id="265" r:id="rId13"/>
    <p:sldId id="266" r:id="rId14"/>
    <p:sldId id="270" r:id="rId15"/>
    <p:sldId id="314" r:id="rId16"/>
    <p:sldId id="315" r:id="rId17"/>
    <p:sldId id="317" r:id="rId18"/>
    <p:sldId id="316" r:id="rId19"/>
    <p:sldId id="318" r:id="rId20"/>
    <p:sldId id="328" r:id="rId21"/>
    <p:sldId id="319" r:id="rId22"/>
    <p:sldId id="320" r:id="rId23"/>
    <p:sldId id="321" r:id="rId24"/>
    <p:sldId id="324" r:id="rId25"/>
    <p:sldId id="322" r:id="rId26"/>
    <p:sldId id="331" r:id="rId27"/>
    <p:sldId id="329" r:id="rId28"/>
    <p:sldId id="33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645D70D-B345-415C-8209-99C73C3FC8D1}">
          <p14:sldIdLst>
            <p14:sldId id="256"/>
            <p14:sldId id="262"/>
            <p14:sldId id="260"/>
            <p14:sldId id="257"/>
            <p14:sldId id="327"/>
            <p14:sldId id="261"/>
          </p14:sldIdLst>
        </p14:section>
        <p14:section name="Cool stuff" id="{DA43CCFE-C55B-4032-BAC3-840908C5577E}">
          <p14:sldIdLst>
            <p14:sldId id="259"/>
          </p14:sldIdLst>
        </p14:section>
        <p14:section name="Linear Regression" id="{EB54DF3E-1B90-4128-93B8-B289C86FAD2B}">
          <p14:sldIdLst>
            <p14:sldId id="323"/>
          </p14:sldIdLst>
        </p14:section>
        <p14:section name="Neurones" id="{2060E056-65DF-42C4-8C1D-BF5CA7C6208D}">
          <p14:sldIdLst>
            <p14:sldId id="313"/>
            <p14:sldId id="312"/>
            <p14:sldId id="264"/>
            <p14:sldId id="265"/>
            <p14:sldId id="266"/>
            <p14:sldId id="270"/>
          </p14:sldIdLst>
        </p14:section>
        <p14:section name="Preceptron" id="{511A5E72-58FA-4DD3-A899-47C4E11D36DA}">
          <p14:sldIdLst>
            <p14:sldId id="314"/>
            <p14:sldId id="315"/>
            <p14:sldId id="317"/>
            <p14:sldId id="316"/>
            <p14:sldId id="318"/>
          </p14:sldIdLst>
        </p14:section>
        <p14:section name="Maths" id="{EB53FB21-4207-4AAF-AB29-4B48807D277F}">
          <p14:sldIdLst>
            <p14:sldId id="328"/>
            <p14:sldId id="319"/>
            <p14:sldId id="320"/>
            <p14:sldId id="321"/>
            <p14:sldId id="324"/>
            <p14:sldId id="322"/>
            <p14:sldId id="331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82" autoAdjust="0"/>
  </p:normalViewPr>
  <p:slideViewPr>
    <p:cSldViewPr snapToGrid="0">
      <p:cViewPr varScale="1">
        <p:scale>
          <a:sx n="67" d="100"/>
          <a:sy n="67" d="100"/>
        </p:scale>
        <p:origin x="6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44B61-18B9-423A-B94A-A8009807BF2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3994E-D175-4376-8600-63A26808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68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PyTorch est probablement pas la librairie la plus simple à utiliser mais une des plus répandues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1E321-E828-4AB5-9217-B5CED73FD63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363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neurons may be consistently too large/small, so we add a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1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complexity: linear transform twice is itself a linear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8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non-linear activation function sigma, the complexity of the system can not be simplified to a single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71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chain rule, we step by step calculate the derivative of the error function in terms of all intermediate variables.</a:t>
            </a:r>
          </a:p>
          <a:p>
            <a:r>
              <a:rPr lang="en-US" dirty="0"/>
              <a:t>Then, we use gradient descent to update all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update the parameters by subtracting the gradient, times the learning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74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in reality, x and y are also multi-dimensional vectors, but all the math remains the 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73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consider the simplest possible case: 1D x, 1D y, and no activation function.</a:t>
            </a:r>
          </a:p>
          <a:p>
            <a:r>
              <a:rPr lang="en-US" dirty="0"/>
              <a:t>Note that this is in fact just a linear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19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Nous en avons des milliers dans le corps, beaucoup sont dans notre cerveau. Les neurones se transmettent des information grâce à des signaux électriques et chimiques. Il existe des tas de visualisation très jolies sur internet.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77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Les composants principaux d’un neurone biologique.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12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L’intégration synaptique est le processus de transmission des information d’un neurone à un autre (au niveau biologique).</a:t>
            </a:r>
          </a:p>
          <a:p>
            <a:r>
              <a:rPr lang="fr-FR" noProof="0" dirty="0"/>
              <a:t>Considérons le neurone de droite [montrer]: voyons sous quelles conditions il va transmettre l’information (un signal, une activation).</a:t>
            </a:r>
          </a:p>
          <a:p>
            <a:r>
              <a:rPr lang="fr-FR" noProof="0" dirty="0"/>
              <a:t>Tout d’abord, si un des neurones auquel il est connecté lui envoie un petit signal… [animation] Il ne transmet pas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1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si un des neurones auquel il est connecté lui envoie un gros signal… [animation] Il transmet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Mais si plusieurs des neurones auquel il est connecté lui envoient tous un petit signal… [animation] Il transmet le signal!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On dit que l’intégration synaptique se fait en puissance et en quantité.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62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Passons maintenant à la simulation informatique de neurones.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(On considère le neurone central)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Les connexions entre neurones biologiques se font via des synapses; toutes ne sont pas de la même « qualité »: certaines transmettent très bien les signaux, d’autre beaucoup moins.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Nous simulons cela au niveau informatique via des poids.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le neurone biologique possède un corps cellulaire, qui décide si oui ou non, il transmet le signal. Ceci est fait au niveau informatique par une « fonction d’agrégat ».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Enfin, le neurone biologique a un axone, pour envoyer le signal a un ou plusieurs autres neurones. En informatique, le neurone possède une ou plusieurs sorties.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44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4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45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1887-7E8F-7028-0651-77E800802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CAFA0-78FA-4FB1-66DC-99C8261DA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A4C0D-5891-D99D-62BF-35FA7ED4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D3D25-0371-60E9-A0DF-6B840CDB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8B3EA-73B4-68FB-19A1-6E277E59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3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796-1D04-A38A-27AF-C2B36ECD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0AB2D-674F-05D1-BB79-E97350F32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CE273-861E-4195-F62F-08411B05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419E7-9AB1-6D11-5775-14CA4C88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5F903-591A-2C38-A52A-EEABAC2E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01D44-D3BD-9F28-EBA8-CDEF6FFA5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35691-C0EA-822B-2B8B-7B7D9FF91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14D57-5DF2-E2FE-62B0-282D5D53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299FC-80E4-E8B9-1087-4D00E2C5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D29A3-B24E-407B-E7EA-20A608E2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3456-AA2C-8995-87C0-4D5618D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E795-B006-7B3F-CF41-C636EDD9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37BC-6EBE-0088-647B-DBD82F67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BA408-5A36-99DD-A3CD-EDD4749B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247B8-64ED-2CE1-9416-75C45F33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2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6DC0-DAD4-7AFA-1AC3-D1C26CAC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3D32B-63EC-7205-4F38-12C5A0A11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E72F8-E260-7CFF-6589-98C29E93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1E631-1B9F-7176-61B0-571A94E5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63C86-45ED-0175-4848-5CBED70D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33EF-759F-6D7E-6CC5-B8170C18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68E1-1462-1F1C-318C-E2CA0E590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2F854-7153-9882-077F-1A6AE3673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0E76D-C3A1-4394-1EBF-5D962172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FD164-314A-FE4F-F05F-92FCBA14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6AB43-00F3-B161-E4E3-3D965809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1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5492-13C2-524A-CC6A-D27FDC75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AF998-E436-FD8A-0E74-CE1BDF9E9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1D319-ED22-489C-20A3-0EB31BB80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2F890-82AC-EC1B-5569-1FD910DCC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8C923-0E14-7580-1660-082C7B7F0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30DBB-13B2-9975-CEA8-4A9D0454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52CBC8-99FA-E2D3-8256-DF2C631C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9994E-307F-46BA-5327-BE231A59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6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E53D-6E63-B157-85D0-6FA8734B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59100C-5BEC-8861-E35A-93DD0F68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7D020-32D2-7CD3-C2D3-DF7996A7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301A7-29C6-4D3D-446F-09EB56AC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C1C30-4C3D-CA88-95D6-A27A7E87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6EF6C-7BE1-FFC6-0163-1D6B1FE3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D4149-1846-383A-4011-D2C809CE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85FC-D7EB-7A2A-806C-D7AA470C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DAD49-4B7B-8D1E-144E-C54C84B4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C9F0-12B3-CB00-A64A-F9673C4AF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1FC16-5F2A-E16B-3E78-2EF2FDBB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7A375-6DCE-6E40-85C0-D887915D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B7B0B-3B2C-795B-5927-D4B2D22A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5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9E2F-6050-8293-BBFE-DFAED3AF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4CB44-0AF7-226E-0CA3-E6BF3A2D0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94853-CAC5-69A4-A0FE-2D8084B80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FA7D2-3A3E-78EB-BA29-6B876F25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1ADD6-D9CF-0EB1-202D-981D56CB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59676-C264-26E2-3F88-A00F92EC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6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086F8-B621-D4A4-99FB-56946875D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853BE-7FCF-527E-90BA-46E9DC434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6A27-CD9D-8057-71A8-B86E0A958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EFE1-4967-5D52-7CFE-66BA10364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56502-8743-D7D8-402E-94264E393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3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0.png"/><Relationship Id="rId11" Type="http://schemas.openxmlformats.org/officeDocument/2006/relationships/image" Target="../media/image26.png"/><Relationship Id="rId5" Type="http://schemas.openxmlformats.org/officeDocument/2006/relationships/image" Target="../media/image200.png"/><Relationship Id="rId10" Type="http://schemas.openxmlformats.org/officeDocument/2006/relationships/image" Target="../media/image25.png"/><Relationship Id="rId4" Type="http://schemas.openxmlformats.org/officeDocument/2006/relationships/image" Target="../media/image190.png"/><Relationship Id="rId9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9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6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43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4.png"/><Relationship Id="rId3" Type="http://schemas.openxmlformats.org/officeDocument/2006/relationships/image" Target="../media/image230.png"/><Relationship Id="rId21" Type="http://schemas.openxmlformats.org/officeDocument/2006/relationships/image" Target="../media/image5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3.pn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24" Type="http://schemas.openxmlformats.org/officeDocument/2006/relationships/image" Target="../media/image53.png"/><Relationship Id="rId5" Type="http://schemas.openxmlformats.org/officeDocument/2006/relationships/image" Target="../media/image250.png"/><Relationship Id="rId15" Type="http://schemas.openxmlformats.org/officeDocument/2006/relationships/image" Target="../media/image47.png"/><Relationship Id="rId23" Type="http://schemas.openxmlformats.org/officeDocument/2006/relationships/image" Target="../media/image52.png"/><Relationship Id="rId10" Type="http://schemas.openxmlformats.org/officeDocument/2006/relationships/image" Target="../media/image30.png"/><Relationship Id="rId19" Type="http://schemas.openxmlformats.org/officeDocument/2006/relationships/image" Target="../media/image45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5.png"/><Relationship Id="rId3" Type="http://schemas.openxmlformats.org/officeDocument/2006/relationships/image" Target="../media/image230.png"/><Relationship Id="rId21" Type="http://schemas.openxmlformats.org/officeDocument/2006/relationships/image" Target="../media/image57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3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55.png"/><Relationship Id="rId23" Type="http://schemas.openxmlformats.org/officeDocument/2006/relationships/image" Target="../media/image59.png"/><Relationship Id="rId10" Type="http://schemas.openxmlformats.org/officeDocument/2006/relationships/image" Target="../media/image30.png"/><Relationship Id="rId19" Type="http://schemas.openxmlformats.org/officeDocument/2006/relationships/image" Target="../media/image46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S-Lab/DeepLearningCours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2599-69A8-2CFA-B0AC-DEA01F9D4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DL</a:t>
            </a:r>
            <a:r>
              <a:rPr lang="fr-FR" dirty="0"/>
              <a:t> &amp; NLP pour le diagnostic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5CC1D-D371-8909-24F4-A6AAEE0D9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Romain Lhotte &amp; Paul Dubois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MICS – CentraleSupélec</a:t>
            </a:r>
          </a:p>
        </p:txBody>
      </p:sp>
    </p:spTree>
    <p:extLst>
      <p:ext uri="{BB962C8B-B14F-4D97-AF65-F5344CB8AC3E}">
        <p14:creationId xmlns:p14="http://schemas.microsoft.com/office/powerpoint/2010/main" val="4143602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BDCE9-D17B-1DB4-FAB3-507A25877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68041" y="2117925"/>
            <a:ext cx="8455918" cy="34216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0BE17B-C6A5-E32B-B99A-D2BDD239B32C}"/>
              </a:ext>
            </a:extLst>
          </p:cNvPr>
          <p:cNvCxnSpPr>
            <a:cxnSpLocks/>
          </p:cNvCxnSpPr>
          <p:nvPr/>
        </p:nvCxnSpPr>
        <p:spPr>
          <a:xfrm>
            <a:off x="4572000" y="2881423"/>
            <a:ext cx="407474" cy="7868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E2B5A0-DD30-269C-7F9A-BC1067D71B25}"/>
              </a:ext>
            </a:extLst>
          </p:cNvPr>
          <p:cNvSpPr txBox="1"/>
          <p:nvPr/>
        </p:nvSpPr>
        <p:spPr>
          <a:xfrm>
            <a:off x="456742" y="2034925"/>
            <a:ext cx="118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synapse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DEAFD-2988-C134-D680-8D61E2A04EE3}"/>
              </a:ext>
            </a:extLst>
          </p:cNvPr>
          <p:cNvSpPr txBox="1"/>
          <p:nvPr/>
        </p:nvSpPr>
        <p:spPr>
          <a:xfrm>
            <a:off x="5184794" y="5281654"/>
            <a:ext cx="125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dendrite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F346BA-51D6-073F-8735-2EA1FBC9F311}"/>
              </a:ext>
            </a:extLst>
          </p:cNvPr>
          <p:cNvCxnSpPr>
            <a:cxnSpLocks/>
          </p:cNvCxnSpPr>
          <p:nvPr/>
        </p:nvCxnSpPr>
        <p:spPr>
          <a:xfrm flipV="1">
            <a:off x="6379535" y="5135528"/>
            <a:ext cx="733645" cy="357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76A291-03F7-0C71-BF75-1C87F45F2079}"/>
              </a:ext>
            </a:extLst>
          </p:cNvPr>
          <p:cNvCxnSpPr>
            <a:cxnSpLocks/>
          </p:cNvCxnSpPr>
          <p:nvPr/>
        </p:nvCxnSpPr>
        <p:spPr>
          <a:xfrm>
            <a:off x="1563368" y="2427469"/>
            <a:ext cx="609345" cy="4784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F9DBEC-7780-BB29-A87E-1B792E19B2D2}"/>
              </a:ext>
            </a:extLst>
          </p:cNvPr>
          <p:cNvCxnSpPr>
            <a:cxnSpLocks/>
          </p:cNvCxnSpPr>
          <p:nvPr/>
        </p:nvCxnSpPr>
        <p:spPr>
          <a:xfrm flipH="1">
            <a:off x="8463516" y="1842056"/>
            <a:ext cx="1212112" cy="18261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7BC3B4-5082-E8B0-D584-8A02CF2C127A}"/>
              </a:ext>
            </a:extLst>
          </p:cNvPr>
          <p:cNvCxnSpPr>
            <a:cxnSpLocks/>
          </p:cNvCxnSpPr>
          <p:nvPr/>
        </p:nvCxnSpPr>
        <p:spPr>
          <a:xfrm flipH="1" flipV="1">
            <a:off x="8623005" y="4157330"/>
            <a:ext cx="1342870" cy="10581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59464B-C4F0-8FA3-0538-264A571BE37E}"/>
              </a:ext>
            </a:extLst>
          </p:cNvPr>
          <p:cNvSpPr txBox="1"/>
          <p:nvPr/>
        </p:nvSpPr>
        <p:spPr>
          <a:xfrm>
            <a:off x="3853109" y="2454187"/>
            <a:ext cx="77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axon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3913-79FD-E029-CDCB-3A6C7A65DB4C}"/>
              </a:ext>
            </a:extLst>
          </p:cNvPr>
          <p:cNvSpPr txBox="1"/>
          <p:nvPr/>
        </p:nvSpPr>
        <p:spPr>
          <a:xfrm>
            <a:off x="9667975" y="1411710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kernel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A60886-EE0A-C4C7-458F-4A3A610CA3E0}"/>
              </a:ext>
            </a:extLst>
          </p:cNvPr>
          <p:cNvSpPr txBox="1"/>
          <p:nvPr/>
        </p:nvSpPr>
        <p:spPr>
          <a:xfrm>
            <a:off x="9891851" y="5077891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7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8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9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6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-2.22222E-6 C 0.00091 -2.22222E-6 0.00208 0.0007 0.00325 0.00139 C 0.0039 0.00162 0.00481 0.00185 0.0056 0.00232 C 0.00599 0.00232 0.00638 0.00278 0.0069 0.00324 C 0.00755 0.00347 0.00911 0.00371 0.00976 0.00417 C 0.0108 0.0044 0.01172 0.00509 0.01289 0.00556 C 0.01328 0.00556 0.01367 0.00579 0.01419 0.00602 C 0.0151 0.00625 0.01536 0.00648 0.01653 0.00695 C 0.01718 0.00695 0.0181 0.00718 0.01888 0.00741 C 0.02135 0.00834 0.02369 0.00949 0.02643 0.01019 C 0.02721 0.01019 0.02799 0.01042 0.02877 0.01065 C 0.02929 0.01065 0.02968 0.01088 0.03034 0.01111 C 0.03086 0.01111 0.03151 0.01134 0.03216 0.01181 C 0.03268 0.01181 0.0332 0.01204 0.03372 0.01227 C 0.03398 0.01227 0.03437 0.0125 0.03476 0.01273 C 0.03541 0.01273 0.03632 0.01297 0.03711 0.0132 C 0.03867 0.01343 0.03802 0.01343 0.03945 0.01412 C 0.04192 0.01459 0.03997 0.01412 0.04284 0.01482 C 0.0431 0.01482 0.04349 0.01505 0.04388 0.01528 C 0.0444 0.01528 0.04505 0.01551 0.0457 0.01574 C 0.04726 0.01667 0.04557 0.01574 0.04856 0.01667 C 0.04882 0.01667 0.04922 0.0169 0.04961 0.01713 C 0.05039 0.01736 0.0513 0.01759 0.05221 0.01806 L 0.05403 0.01898 C 0.05429 0.01898 0.05455 0.01922 0.05481 0.01945 C 0.05534 0.01968 0.05586 0.02014 0.05638 0.02084 C 0.05664 0.02107 0.05677 0.02153 0.05716 0.02176 C 0.05768 0.02199 0.05833 0.02222 0.05898 0.02269 C 0.05937 0.02315 0.05976 0.02384 0.06028 0.02431 C 0.06185 0.0257 0.06106 0.02454 0.06237 0.02616 C 0.06653 0.03148 0.06146 0.025 0.06445 0.0294 C 0.06458 0.02963 0.06497 0.02963 0.06523 0.03009 C 0.06614 0.03125 0.06627 0.03172 0.06757 0.03287 C 0.06771 0.03287 0.0681 0.0331 0.06836 0.03334 C 0.06862 0.03357 0.06875 0.03403 0.06914 0.03426 C 0.06979 0.03472 0.07148 0.03588 0.07148 0.03611 C 0.07213 0.03658 0.07343 0.03843 0.07409 0.03912 C 0.07435 0.03935 0.07474 0.03912 0.07513 0.03959 C 0.07591 0.04005 0.07682 0.04121 0.07773 0.0419 C 0.07929 0.04306 0.08125 0.04375 0.08294 0.04445 C 0.08528 0.0456 0.08476 0.0456 0.08711 0.04676 C 0.08776 0.04699 0.08867 0.04746 0.08945 0.04792 C 0.09023 0.04815 0.09114 0.04884 0.09205 0.04931 C 0.09271 0.04954 0.09336 0.04977 0.09414 0.05023 C 0.09453 0.05047 0.09492 0.0507 0.09544 0.05116 C 0.09583 0.05116 0.09622 0.05139 0.09674 0.05162 C 0.09713 0.05185 0.09752 0.05232 0.09804 0.05255 C 0.09882 0.05278 0.09974 0.05301 0.10065 0.05347 C 0.10651 0.05602 0.10351 0.05486 0.10794 0.05718 C 0.10859 0.05741 0.10924 0.05764 0.11002 0.0581 C 0.11106 0.05857 0.1125 0.05996 0.11341 0.06088 C 0.11445 0.06181 0.11523 0.0625 0.11653 0.0632 C 0.12018 0.06459 0.122 0.06412 0.12643 0.06459 C 0.12682 0.06459 0.12929 0.06459 0.13034 0.06551 C 0.1306 0.06551 0.13073 0.06621 0.13112 0.06644 C 0.13151 0.06667 0.13216 0.0669 0.13268 0.06736 C 0.1332 0.06806 0.13424 0.06945 0.13502 0.07014 C 0.13567 0.07037 0.13632 0.0706 0.13711 0.0713 C 0.13906 0.07222 0.13828 0.07222 0.14049 0.07315 C 0.14231 0.07384 0.14453 0.07384 0.14648 0.07408 C 0.14752 0.07408 0.14869 0.07431 0.14987 0.07454 C 0.15286 0.07523 0.14935 0.07408 0.15247 0.07616 C 0.15299 0.07639 0.15364 0.07662 0.15429 0.07709 C 0.15703 0.08056 0.15534 0.07871 0.1595 0.08172 L 0.1595 0.08195 C 0.16132 0.0838 0.16028 0.0831 0.16263 0.0838 C 0.16458 0.08519 0.16315 0.08426 0.16523 0.08519 C 0.16744 0.08611 0.16692 0.08588 0.16914 0.08704 C 0.1694 0.08704 0.16979 0.08727 0.17018 0.0875 C 0.1707 0.08773 0.172 0.08912 0.17252 0.08959 C 0.17278 0.08982 0.17304 0.09005 0.1733 0.09051 C 0.17356 0.09074 0.17369 0.09144 0.17409 0.0919 C 0.17435 0.09236 0.17617 0.09422 0.17669 0.09537 C 0.17799 0.09769 0.17604 0.09584 0.17825 0.09861 C 0.1832 0.10463 0.17877 0.09908 0.18242 0.10232 C 0.1858 0.10509 0.18151 0.10162 0.18424 0.10371 C 0.1845 0.10394 0.18489 0.10417 0.18528 0.10463 C 0.18541 0.10463 0.1858 0.10463 0.18606 0.10486 C 0.18698 0.10556 0.18698 0.10625 0.18789 0.10787 C 0.18802 0.1081 0.18841 0.10834 0.18867 0.1088 C 0.1888 0.10926 0.18893 0.10972 0.18919 0.11019 C 0.18932 0.11065 0.18971 0.11088 0.18997 0.11158 C 0.19023 0.11227 0.19049 0.11482 0.19075 0.11621 C 0.19049 0.12963 0.19062 0.12755 0.19023 0.13704 C 0.18997 0.1419 0.19023 0.14005 0.18971 0.14306 C 0.18984 0.14977 0.18971 0.15047 0.19023 0.15602 C 0.19023 0.15672 0.19036 0.15741 0.19049 0.15834 C 0.19062 0.15949 0.19101 0.16204 0.19101 0.16227 C 0.19088 0.16551 0.19101 0.16968 0.19075 0.17361 C 0.19062 0.17431 0.1901 0.17477 0.18997 0.17547 C 0.18971 0.1757 0.18958 0.17616 0.18945 0.17685 C 0.18802 0.18102 0.18997 0.17616 0.18789 0.18056 C 0.18763 0.18079 0.1875 0.18125 0.18737 0.18195 C 0.18632 0.18449 0.18659 0.18357 0.18606 0.18658 C 0.18593 0.18797 0.1858 0.18935 0.1858 0.19097 C 0.18554 0.19306 0.18528 0.19722 0.18528 0.19746 C 0.18489 0.20926 0.18489 0.20533 0.18528 0.21968 C 0.18528 0.2213 0.18541 0.22593 0.1858 0.22847 C 0.18619 0.23125 0.18659 0.23449 0.18737 0.2375 C 0.18776 0.23935 0.18828 0.24028 0.18867 0.24236 C 0.18867 0.24306 0.1888 0.24375 0.18893 0.24468 C 0.18906 0.24537 0.18919 0.24607 0.18945 0.24699 C 0.18971 0.24861 0.18958 0.24861 0.18997 0.25047 C 0.19062 0.25347 0.19049 0.25139 0.19101 0.25533 C 0.19101 0.25625 0.19114 0.25741 0.19127 0.25857 C 0.19127 0.25903 0.1914 0.25972 0.19153 0.26042 C 0.19153 0.26134 0.19166 0.26204 0.19179 0.26297 C 0.19192 0.26366 0.19205 0.26435 0.19231 0.26528 C 0.19231 0.26597 0.19231 0.26667 0.19257 0.26759 C 0.19257 0.26806 0.19284 0.26875 0.1931 0.26945 C 0.1931 0.26968 0.19323 0.27037 0.19336 0.27107 C 0.19349 0.27246 0.19388 0.27384 0.19414 0.27547 C 0.19414 0.27593 0.19414 0.27662 0.1944 0.27732 C 0.19453 0.27778 0.19492 0.27801 0.19518 0.27871 C 0.19687 0.28218 0.19531 0.2794 0.19622 0.28102 L 0.1983 0.28496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012282" y="2141015"/>
            <a:ext cx="466454" cy="466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3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-4.44444E-6 C 0.00091 -4.44444E-6 0.00208 0.00047 0.00325 0.00116 C 0.0039 0.00139 0.00481 0.00162 0.00559 0.00209 C 0.00599 0.00209 0.00638 0.00255 0.0069 0.00301 C 0.00755 0.00325 0.00911 0.00348 0.00976 0.00394 C 0.0108 0.00417 0.01171 0.00487 0.01289 0.00533 C 0.01328 0.00533 0.01367 0.00556 0.01419 0.00579 C 0.0151 0.00602 0.01536 0.00625 0.01653 0.00672 C 0.01718 0.00672 0.01809 0.00695 0.01888 0.00718 C 0.02135 0.00811 0.02369 0.00926 0.0263 0.00996 C 0.02708 0.00996 0.02786 0.01019 0.02864 0.01042 C 0.02916 0.01042 0.02955 0.01065 0.0302 0.01112 C 0.03073 0.01112 0.03138 0.01135 0.03203 0.01158 C 0.03255 0.01158 0.03307 0.01181 0.03359 0.01204 C 0.03385 0.01204 0.03424 0.01227 0.03463 0.0125 C 0.03528 0.0125 0.03619 0.01274 0.03698 0.01297 C 0.03854 0.0132 0.03789 0.0132 0.03932 0.01389 C 0.04179 0.01459 0.03984 0.01389 0.0427 0.01482 C 0.04296 0.01482 0.04336 0.01505 0.04375 0.01528 C 0.04427 0.01528 0.04492 0.01551 0.04557 0.01575 C 0.04713 0.01644 0.04544 0.01575 0.04843 0.01644 C 0.04869 0.01644 0.04908 0.01644 0.04948 0.01667 C 0.05026 0.0169 0.05117 0.01713 0.05208 0.01783 L 0.0539 0.01852 C 0.05416 0.01852 0.05442 0.01875 0.05468 0.01899 C 0.0552 0.01922 0.05573 0.01968 0.05625 0.02037 C 0.05651 0.02061 0.05664 0.02107 0.05703 0.0213 C 0.05755 0.02153 0.0582 0.02176 0.05885 0.02246 C 0.05924 0.02292 0.05963 0.02338 0.06015 0.02385 C 0.06171 0.02524 0.06093 0.02408 0.06224 0.0257 C 0.0664 0.03125 0.06132 0.02454 0.06432 0.02894 C 0.06445 0.02917 0.06484 0.0294 0.0651 0.02987 C 0.06601 0.03102 0.06614 0.03149 0.06744 0.03264 C 0.06757 0.03264 0.06796 0.03287 0.06823 0.03287 C 0.06849 0.03311 0.06862 0.03357 0.06901 0.0338 C 0.06966 0.03426 0.07135 0.03542 0.07135 0.03565 C 0.072 0.03612 0.0733 0.03774 0.07395 0.03843 C 0.07421 0.03866 0.07448 0.03843 0.07487 0.03889 C 0.07565 0.03936 0.07656 0.04051 0.07747 0.04121 C 0.07903 0.04237 0.08099 0.04306 0.08268 0.04399 C 0.08502 0.04537 0.0845 0.04537 0.08684 0.04653 C 0.0875 0.04676 0.08841 0.047 0.08919 0.04746 C 0.08997 0.04769 0.09088 0.04838 0.09179 0.04885 C 0.09244 0.04908 0.09309 0.04931 0.09388 0.04954 C 0.09427 0.04977 0.09466 0.04977 0.09518 0.05024 C 0.09557 0.05024 0.09596 0.05047 0.09648 0.0507 C 0.09687 0.05093 0.09726 0.05139 0.09778 0.05162 C 0.09856 0.05186 0.09948 0.05209 0.10039 0.05278 C 0.10625 0.05533 0.10325 0.05417 0.10768 0.05649 C 0.10833 0.05672 0.10898 0.05695 0.10976 0.05741 C 0.1108 0.05787 0.11224 0.05926 0.11315 0.06019 C 0.11419 0.06112 0.11497 0.06181 0.11627 0.0625 C 0.11992 0.06389 0.12174 0.06343 0.12604 0.06389 C 0.12643 0.06389 0.1289 0.06389 0.12994 0.06482 C 0.1302 0.06482 0.13033 0.06551 0.13073 0.06575 C 0.13112 0.06598 0.13177 0.06621 0.13229 0.06644 C 0.13281 0.0669 0.13385 0.06852 0.13463 0.06922 C 0.13528 0.06945 0.13593 0.06968 0.13671 0.07014 C 0.13867 0.0713 0.13789 0.0713 0.1401 0.07223 C 0.14192 0.07292 0.14414 0.07292 0.14609 0.07315 C 0.14713 0.07315 0.14843 0.07338 0.14948 0.07362 C 0.15247 0.07454 0.14895 0.07315 0.15208 0.07524 C 0.1526 0.07547 0.15325 0.0757 0.1539 0.07616 C 0.15664 0.07987 0.15494 0.07778 0.15911 0.08102 L 0.15911 0.08125 C 0.16093 0.08287 0.15989 0.08218 0.16224 0.08287 C 0.16419 0.0838 0.16276 0.08287 0.16484 0.0838 C 0.16705 0.08473 0.16653 0.0845 0.16875 0.08565 C 0.16901 0.08565 0.1694 0.08588 0.16979 0.08612 C 0.17031 0.08635 0.17161 0.08774 0.17213 0.08866 C 0.17239 0.08889 0.17265 0.08912 0.17291 0.08959 C 0.17317 0.08982 0.17317 0.09075 0.17356 0.09121 C 0.17382 0.09167 0.17565 0.09352 0.17617 0.09422 C 0.17747 0.09653 0.17552 0.09468 0.17773 0.09746 C 0.18268 0.10348 0.17825 0.09792 0.1819 0.1007 C 0.18528 0.10394 0.18099 0.1 0.18372 0.10232 C 0.18398 0.10255 0.18437 0.10278 0.18476 0.10325 C 0.18489 0.10325 0.18528 0.10348 0.18554 0.10371 C 0.18645 0.1044 0.18645 0.1051 0.18737 0.10672 C 0.1875 0.10695 0.18789 0.10718 0.18815 0.10764 C 0.18828 0.10811 0.18841 0.10857 0.18867 0.10903 C 0.1888 0.1095 0.18919 0.10973 0.18945 0.11042 C 0.18971 0.11112 0.18997 0.11366 0.19023 0.11505 C 0.18997 0.12848 0.1901 0.12639 0.18971 0.13542 C 0.18945 0.14028 0.18971 0.13843 0.18919 0.14167 C 0.18932 0.14885 0.18919 0.14931 0.18971 0.15417 C 0.18971 0.15487 0.18984 0.15556 0.18997 0.15649 C 0.1901 0.15787 0.19049 0.16065 0.19049 0.16088 C 0.19036 0.16436 0.19049 0.16783 0.19023 0.17176 C 0.1901 0.17246 0.18958 0.17292 0.18945 0.17362 C 0.18919 0.17385 0.18906 0.17431 0.18893 0.175 C 0.1875 0.1794 0.18945 0.17431 0.18737 0.17894 C 0.18711 0.17917 0.18698 0.17963 0.18684 0.18033 C 0.1858 0.18264 0.18606 0.18218 0.18554 0.18473 C 0.18541 0.18612 0.18528 0.1875 0.18528 0.18866 C 0.18502 0.19075 0.18476 0.19561 0.18476 0.19584 C 0.18437 0.20695 0.18437 0.20325 0.18476 0.21737 C 0.18476 0.21899 0.18489 0.22362 0.18528 0.22616 C 0.18567 0.22894 0.18606 0.23241 0.18684 0.23473 C 0.18724 0.23681 0.18776 0.23797 0.18815 0.24005 C 0.18815 0.24075 0.18828 0.24144 0.18841 0.24237 C 0.18854 0.24306 0.18867 0.24375 0.18893 0.24445 C 0.18919 0.24607 0.18906 0.24607 0.18945 0.24792 C 0.1901 0.2507 0.18997 0.24908 0.19049 0.25278 C 0.19049 0.25371 0.19062 0.25487 0.19075 0.25602 C 0.19075 0.25649 0.19088 0.25718 0.19101 0.25787 C 0.19101 0.25857 0.19114 0.2595 0.19127 0.26042 C 0.1914 0.26112 0.19153 0.26181 0.19179 0.26274 C 0.19179 0.2632 0.19179 0.26389 0.19205 0.26505 C 0.19205 0.26551 0.19231 0.26575 0.19257 0.26644 C 0.19257 0.2669 0.1927 0.2676 0.19283 0.26829 C 0.19296 0.26968 0.19336 0.27107 0.19362 0.27269 C 0.19362 0.27315 0.19362 0.27385 0.19388 0.27454 C 0.19401 0.275 0.1944 0.27524 0.19466 0.27593 C 0.19635 0.2794 0.19479 0.27662 0.1957 0.27825 L 0.19804 0.28241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82 0.28889 L 0.19882 0.28889 C 0.20143 0.28912 0.20416 0.28935 0.20677 0.28935 C 0.21484 0.28912 0.21432 0.28889 0.21953 0.28819 C 0.22044 0.28819 0.22148 0.28796 0.22239 0.28796 C 0.22669 0.28726 0.22474 0.2875 0.22825 0.28657 C 0.22929 0.28611 0.2302 0.28611 0.23125 0.28588 C 0.23281 0.28426 0.23164 0.28518 0.23476 0.28449 C 0.23776 0.28356 0.23398 0.28426 0.24023 0.28379 C 0.2427 0.2831 0.24257 0.2831 0.24622 0.2831 C 0.25039 0.2831 0.25455 0.28333 0.25872 0.28333 C 0.25924 0.28356 0.25976 0.28356 0.26028 0.28379 C 0.26132 0.28379 0.26224 0.28379 0.26328 0.28402 C 0.26354 0.28402 0.26393 0.28426 0.26419 0.28449 C 0.26601 0.28495 0.26692 0.28495 0.26849 0.28541 C 0.26888 0.28564 0.26914 0.28588 0.26953 0.28611 C 0.27083 0.2868 0.27018 0.28588 0.27187 0.28726 C 0.27252 0.28773 0.27304 0.28842 0.27382 0.28889 C 0.27487 0.28958 0.27656 0.29074 0.27773 0.29097 C 0.27838 0.2912 0.27903 0.2912 0.27968 0.29143 C 0.28385 0.29213 0.27786 0.29143 0.28684 0.29213 L 0.29114 0.29236 C 0.29257 0.29259 0.2944 0.29305 0.2957 0.29305 C 0.29778 0.29328 0.29987 0.29328 0.30195 0.29351 C 0.30599 0.29328 0.31002 0.29328 0.31406 0.29305 C 0.32044 0.29259 0.31588 0.29259 0.3207 0.29166 C 0.32187 0.29143 0.32317 0.29143 0.32434 0.29143 L 0.32786 0.29074 C 0.32942 0.29027 0.33177 0.28981 0.33333 0.28958 L 0.35013 0.28889 C 0.35065 0.28889 0.35117 0.28865 0.35169 0.28865 C 0.36276 0.28865 0.36093 0.28842 0.36718 0.28935 C 0.3694 0.28981 0.36731 0.28912 0.36953 0.29027 C 0.37005 0.29051 0.37057 0.29074 0.37109 0.29097 C 0.37122 0.2912 0.37148 0.2912 0.37161 0.29143 C 0.372 0.29166 0.37226 0.29213 0.37265 0.29236 C 0.37304 0.29259 0.37343 0.29259 0.37382 0.29282 C 0.37682 0.29375 0.37252 0.29236 0.37591 0.29351 C 0.3763 0.29375 0.37656 0.29398 0.37695 0.29421 C 0.37838 0.2949 0.37851 0.2949 0.37981 0.29514 C 0.3802 0.29537 0.38059 0.29537 0.38099 0.2956 C 0.38268 0.29606 0.38437 0.29629 0.38593 0.29652 C 0.38684 0.29676 0.38789 0.29676 0.3888 0.29699 C 0.39088 0.29861 0.38841 0.29676 0.39062 0.29791 C 0.39088 0.29814 0.39114 0.29861 0.3914 0.29861 C 0.39218 0.29907 0.39296 0.29907 0.39375 0.2993 C 0.39557 0.3 0.39453 0.29976 0.397 0.3 C 0.39739 0.30023 0.39765 0.30046 0.39804 0.30046 C 0.39948 0.30069 0.40234 0.30092 0.40234 0.30092 L 0.40377 0.30092 " pathEditMode="relative" ptsTypes="AAAAAAAAAAAAAAAAAAAAAAAAAAAAAAAAAAAAAAAAAAAAAAAA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599F7B-E8F6-F83D-BBB5-5BEA53FF2439}"/>
              </a:ext>
            </a:extLst>
          </p:cNvPr>
          <p:cNvSpPr/>
          <p:nvPr/>
        </p:nvSpPr>
        <p:spPr>
          <a:xfrm>
            <a:off x="2030571" y="4093854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5AF5BE-68A2-BA82-F451-9814770B3050}"/>
              </a:ext>
            </a:extLst>
          </p:cNvPr>
          <p:cNvSpPr/>
          <p:nvPr/>
        </p:nvSpPr>
        <p:spPr>
          <a:xfrm>
            <a:off x="2576830" y="5406859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49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00023 C 0.00091 0.00023 0.00208 0.00093 0.00325 0.00162 C 0.0039 0.00185 0.00481 0.00209 0.0056 0.00255 C 0.00599 0.00255 0.00638 0.00301 0.0069 0.00347 C 0.00755 0.00371 0.00911 0.00394 0.00976 0.0044 C 0.0108 0.00463 0.01172 0.00533 0.01289 0.00579 C 0.01328 0.00579 0.01367 0.00602 0.01419 0.00625 C 0.0151 0.00648 0.01536 0.00672 0.01653 0.00718 C 0.01718 0.00718 0.0181 0.00741 0.01888 0.00764 C 0.02135 0.00857 0.02369 0.00972 0.02643 0.01042 C 0.02721 0.01042 0.02799 0.01065 0.02877 0.01088 C 0.02929 0.01088 0.02968 0.01111 0.03034 0.01134 C 0.03086 0.01134 0.03151 0.01158 0.03216 0.01204 C 0.03268 0.01204 0.0332 0.01227 0.03372 0.0125 C 0.03398 0.0125 0.03437 0.01273 0.03476 0.01297 C 0.03541 0.01297 0.03632 0.0132 0.03711 0.01343 C 0.03867 0.01366 0.03802 0.01366 0.03945 0.01435 C 0.04192 0.01482 0.03997 0.01435 0.04284 0.01505 C 0.0431 0.01505 0.04349 0.01528 0.04388 0.01551 C 0.0444 0.01551 0.04505 0.01574 0.0457 0.01597 C 0.04726 0.0169 0.04557 0.01597 0.04856 0.0169 C 0.04882 0.0169 0.04922 0.01713 0.04948 0.01736 C 0.05026 0.01759 0.05117 0.01783 0.05208 0.01829 L 0.0539 0.01922 C 0.05416 0.01922 0.05442 0.01945 0.05468 0.01968 C 0.05521 0.01991 0.05573 0.02037 0.05625 0.02107 C 0.05651 0.0213 0.05664 0.02176 0.05703 0.02199 C 0.05755 0.02222 0.0582 0.02246 0.05885 0.02292 C 0.05924 0.02338 0.05963 0.02408 0.06015 0.02454 C 0.06172 0.02593 0.06093 0.02477 0.06224 0.02639 C 0.0664 0.03172 0.06132 0.02523 0.06432 0.02963 C 0.06445 0.02986 0.06484 0.02986 0.0651 0.03033 C 0.06601 0.03148 0.06614 0.03195 0.06744 0.0331 C 0.06757 0.0331 0.06797 0.03334 0.06823 0.03357 C 0.06849 0.0338 0.06862 0.03426 0.06901 0.03449 C 0.06966 0.03496 0.07135 0.03611 0.07135 0.03634 C 0.072 0.03681 0.0733 0.03866 0.07396 0.03935 C 0.07422 0.03959 0.07461 0.03935 0.075 0.03982 C 0.07578 0.04028 0.07669 0.04144 0.0776 0.04213 C 0.07916 0.04329 0.08112 0.04398 0.08281 0.04468 C 0.08515 0.04584 0.08463 0.04584 0.08698 0.04699 C 0.08763 0.04722 0.08854 0.04769 0.08932 0.04815 C 0.0901 0.04838 0.09101 0.04908 0.09192 0.04954 C 0.09257 0.04977 0.09323 0.05 0.09401 0.05047 C 0.0944 0.0507 0.09479 0.05093 0.09531 0.05139 C 0.0957 0.05139 0.09609 0.05162 0.09661 0.05185 C 0.097 0.05209 0.09739 0.05255 0.09791 0.05278 C 0.09869 0.05301 0.09948 0.05324 0.10039 0.05371 C 0.10625 0.05625 0.10325 0.05509 0.10768 0.05741 C 0.10833 0.05764 0.10898 0.05787 0.10976 0.05834 C 0.1108 0.0588 0.11224 0.06019 0.11315 0.06111 C 0.11419 0.06204 0.11497 0.06273 0.11627 0.06343 C 0.11992 0.06482 0.12174 0.06435 0.12617 0.06482 C 0.12656 0.06482 0.12903 0.06482 0.13007 0.06574 C 0.13034 0.06574 0.13047 0.06644 0.13086 0.06667 C 0.13125 0.0669 0.1319 0.06713 0.13242 0.06759 C 0.13294 0.06829 0.13398 0.06968 0.13476 0.07037 C 0.13541 0.0706 0.13606 0.07084 0.13685 0.07153 C 0.1388 0.07246 0.13802 0.07246 0.14023 0.07338 C 0.14205 0.07408 0.14427 0.07408 0.14622 0.07431 C 0.14726 0.07431 0.1483 0.07454 0.14948 0.07477 C 0.15247 0.07547 0.14896 0.07431 0.15208 0.07639 C 0.1526 0.07662 0.15325 0.07685 0.1539 0.07732 C 0.15664 0.08079 0.15494 0.07894 0.15911 0.08195 L 0.15911 0.08218 C 0.16093 0.08403 0.15989 0.08334 0.16224 0.08403 C 0.16419 0.08542 0.16276 0.08449 0.16484 0.08542 C 0.16705 0.08634 0.16653 0.08611 0.16875 0.08727 C 0.16901 0.08727 0.1694 0.0875 0.16979 0.08773 C 0.17031 0.08797 0.17161 0.08935 0.17213 0.08982 C 0.17239 0.09005 0.17265 0.09028 0.17291 0.09074 C 0.17317 0.09097 0.1733 0.09167 0.17369 0.09213 C 0.17396 0.09259 0.17578 0.09445 0.1763 0.0956 C 0.1776 0.09792 0.17565 0.09607 0.17786 0.09884 C 0.18281 0.10486 0.17838 0.09931 0.18203 0.10255 C 0.18541 0.10533 0.18112 0.10185 0.18385 0.10394 C 0.18411 0.10417 0.1845 0.1044 0.18489 0.10486 C 0.18502 0.10486 0.18541 0.10486 0.18567 0.10509 C 0.18659 0.10579 0.18659 0.10648 0.1875 0.1081 C 0.18763 0.10834 0.18802 0.10857 0.18828 0.10903 C 0.18841 0.10949 0.18854 0.10996 0.1888 0.11042 C 0.18893 0.11088 0.18932 0.11111 0.18958 0.11181 C 0.18984 0.1125 0.1901 0.11505 0.19036 0.11644 C 0.1901 0.12986 0.19023 0.12778 0.18984 0.13727 C 0.18958 0.14213 0.18984 0.14028 0.18932 0.14352 C 0.18945 0.15023 0.18932 0.15093 0.18984 0.15648 C 0.18984 0.15718 0.18997 0.15787 0.1901 0.1588 C 0.19023 0.15996 0.19062 0.1625 0.19062 0.16273 C 0.19049 0.16597 0.19062 0.17014 0.19036 0.17408 C 0.19023 0.17477 0.18971 0.17523 0.18958 0.17593 C 0.18932 0.17616 0.18919 0.17662 0.18906 0.17732 C 0.18763 0.18148 0.18958 0.17662 0.1875 0.18102 C 0.18724 0.18125 0.18711 0.18172 0.18698 0.18241 C 0.18593 0.18496 0.18619 0.18403 0.18567 0.18704 C 0.18554 0.18843 0.18541 0.18982 0.18541 0.19144 C 0.18515 0.19352 0.18489 0.19769 0.18489 0.19792 C 0.1845 0.20972 0.1845 0.20579 0.18489 0.22014 C 0.18489 0.22176 0.18502 0.22639 0.18541 0.22894 C 0.1858 0.23172 0.18619 0.23496 0.18698 0.23797 C 0.18737 0.23982 0.18789 0.24074 0.18828 0.24283 C 0.18828 0.24352 0.18841 0.24422 0.18854 0.24514 C 0.18867 0.24584 0.1888 0.24653 0.18906 0.24746 C 0.18932 0.24908 0.18919 0.24908 0.18958 0.25093 C 0.19023 0.25394 0.1901 0.25185 0.19062 0.25579 C 0.19062 0.25672 0.19075 0.25787 0.19088 0.25903 C 0.19088 0.25949 0.19101 0.26019 0.19114 0.26088 C 0.19114 0.26181 0.19127 0.2625 0.1914 0.26343 C 0.19153 0.26412 0.19166 0.26482 0.19192 0.26574 C 0.19192 0.26644 0.19192 0.26713 0.19218 0.26806 C 0.19218 0.26852 0.19244 0.26922 0.19271 0.26991 C 0.19271 0.27014 0.19284 0.27084 0.19297 0.27153 C 0.1931 0.27292 0.19349 0.27431 0.19375 0.27593 C 0.19375 0.27639 0.19375 0.27709 0.19401 0.27778 C 0.19414 0.27824 0.19453 0.27847 0.19479 0.27917 C 0.19648 0.28264 0.19492 0.27986 0.19583 0.28148 L 0.19778 0.28542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142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32 L -0.00104 0.00255 C 0.00052 0.00116 0.00195 -1.48148E-6 0.00365 -0.00116 C 0.00937 -0.00417 0.01523 -0.00301 0.02161 -0.00347 C 0.02227 -0.0037 0.02292 -0.00393 0.0237 -0.0044 C 0.02448 -0.00463 0.02539 -0.00463 0.0263 -0.00509 C 0.03229 -0.00833 0.02318 -0.00555 0.03216 -0.00787 C 0.03268 -0.0081 0.03307 -0.0081 0.03372 -0.00856 C 0.03437 -0.00879 0.03503 -0.00903 0.03581 -0.00949 C 0.04206 -0.0125 0.03477 -0.00972 0.04115 -0.0118 C 0.0418 -0.01204 0.04245 -0.01227 0.04323 -0.01273 C 0.04375 -0.01296 0.04414 -0.01342 0.04492 -0.01366 C 0.05091 -0.01458 0.0651 -0.01504 0.06862 -0.01528 C 0.08346 -0.01458 0.09544 -0.01366 0.11042 -0.01528 C 0.11094 -0.01528 0.11133 -0.01667 0.11198 -0.01713 C 0.11263 -0.01736 0.11328 -0.01736 0.11406 -0.01782 C 0.11458 -0.01875 0.11484 -0.01967 0.11575 -0.02037 C 0.11654 -0.02083 0.11745 -0.0206 0.11836 -0.02106 C 0.11888 -0.02129 0.1194 -0.02153 0.11992 -0.02199 C 0.12083 -0.02245 0.12292 -0.02384 0.12422 -0.02454 C 0.1276 -0.02592 0.12943 -0.02569 0.13359 -0.02639 C 0.13424 -0.02662 0.13503 -0.02685 0.13581 -0.02708 C 0.13802 -0.02754 0.14453 -0.02824 0.14648 -0.0287 C 0.14753 -0.02917 0.14844 -0.02986 0.14961 -0.03032 L 0.15508 -0.03217 C 0.15586 -0.03241 0.15677 -0.03264 0.15768 -0.03287 C 0.15898 -0.03333 0.16042 -0.03379 0.16185 -0.03472 C 0.16406 -0.03565 0.16276 -0.03518 0.16549 -0.03565 C 0.16823 -0.03565 0.17083 -0.03565 0.17344 -0.03565 C 0.17435 -0.03542 0.17526 -0.03472 0.17617 -0.03472 C 0.1776 -0.03426 0.1793 -0.03403 0.18086 -0.03379 C 0.18724 -0.03403 0.19362 -0.03403 0.2 -0.03472 C 0.20065 -0.03472 0.2013 -0.03542 0.20208 -0.03565 C 0.20338 -0.03565 0.20482 -0.03565 0.20625 -0.03565 C 0.20703 -0.03565 0.20807 -0.03565 0.20885 -0.03565 C 0.20924 -0.03495 0.20898 -0.03356 0.20937 -0.03287 C 0.21029 -0.03055 0.21146 -0.02963 0.21315 -0.0287 C 0.21367 -0.02824 0.21432 -0.02801 0.21484 -0.02778 C 0.21719 -0.02199 0.21562 -0.02338 0.21849 -0.02199 C 0.21875 -0.0206 0.21888 -0.01944 0.21953 -0.01875 C 0.21979 -0.01805 0.22057 -0.01805 0.22109 -0.01782 C 0.22161 -0.01736 0.22213 -0.01667 0.22266 -0.0162 C 0.22422 -0.01088 0.22318 -0.01366 0.22578 -0.00787 C 0.22604 -0.00694 0.22617 -0.00555 0.22682 -0.00509 C 0.2276 -0.0044 0.22838 -0.00324 0.22956 -0.00254 C 0.23021 -0.00208 0.23086 -0.00208 0.23164 -0.00185 C 0.23281 -0.00069 0.23359 0.00116 0.2349 0.00139 C 0.23555 0.00185 0.2362 0.00208 0.23698 0.00232 C 0.2375 0.00278 0.23789 0.00301 0.23854 0.00324 C 0.23984 0.00394 0.24141 0.00417 0.24271 0.00486 C 0.24622 0.00764 0.24323 0.00579 0.247 0.00741 C 0.24805 0.00787 0.24896 0.00857 0.25013 0.00903 C 0.25078 0.00949 0.25156 0.00972 0.25234 0.00996 C 0.25286 0.01042 0.25325 0.01065 0.25391 0.01065 C 0.26328 0.01389 0.25338 0.01019 0.25977 0.0125 C 0.26029 0.0132 0.26068 0.01366 0.26133 0.01412 C 0.26224 0.01482 0.26445 0.01574 0.26445 0.01597 C 0.2651 0.01667 0.26575 0.01759 0.26654 0.01829 C 0.26706 0.01898 0.26784 0.01898 0.26862 0.01921 C 0.27266 0.0206 0.27018 0.01968 0.27565 0.02083 C 0.27643 0.02107 0.27734 0.02176 0.27825 0.02176 C 0.28385 0.02292 0.28424 0.02269 0.2901 0.02269 L 0.2901 0.02292 " pathEditMode="relative" rAng="0" ptsTypes="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7" y="-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115 L -6.25E-7 0.00162 L 0.0375 0.00069 C 0.03815 0.00046 0.0388 0.00023 0.03958 0.00023 C 0.0418 -0.00023 0.04427 -0.00023 0.04662 -0.00023 C 0.04792 -0.0007 0.05091 -0.00162 0.0526 -0.00162 C 0.05404 -0.00185 0.05573 -0.00209 0.05729 -0.00209 C 0.05742 -0.00232 0.06029 -0.00301 0.06068 -0.00301 C 0.06094 -0.00324 0.06133 -0.00394 0.06172 -0.00394 C 0.0625 -0.0044 0.06341 -0.0044 0.06432 -0.0044 C 0.06458 -0.00463 0.06497 -0.00486 0.06537 -0.00486 C 0.06589 -0.00533 0.06628 -0.00579 0.06693 -0.00579 C 0.06745 -0.00625 0.0681 -0.00625 0.06875 -0.00625 C 0.06901 -0.00648 0.0694 -0.00672 0.06979 -0.00672 C 0.07018 -0.00695 0.07057 -0.00718 0.07109 -0.00718 C 0.07422 -0.00903 0.07031 -0.00764 0.07396 -0.00857 C 0.07578 -0.01042 0.07461 -0.00949 0.0776 -0.01042 C 0.08073 -0.01158 0.07669 -0.01019 0.08047 -0.01135 C 0.08086 -0.01158 0.08125 -0.01158 0.08203 -0.01158 C 0.08229 -0.01181 0.08268 -0.01204 0.08307 -0.01204 C 0.08464 -0.0125 0.08633 -0.0125 0.08802 -0.0125 C 0.09037 -0.01366 0.08737 -0.01227 0.09089 -0.01389 C 0.09115 -0.01435 0.09154 -0.01459 0.09193 -0.01459 C 0.09232 -0.01505 0.09271 -0.01528 0.09323 -0.01551 C 0.09375 -0.01597 0.09544 -0.0169 0.09583 -0.0169 C 0.09662 -0.01736 0.10065 -0.01783 0.1013 -0.01783 C 0.10156 -0.01806 0.10195 -0.01829 0.10234 -0.01829 C 0.10625 -0.01829 0.11029 -0.01806 0.11432 -0.01783 L 0.13229 -0.01736 C 0.14258 -0.01435 0.13581 -0.01621 0.1612 -0.01736 C 0.16172 -0.0176 0.16211 -0.01829 0.16276 -0.01829 C 0.16628 -0.01968 0.16185 -0.01806 0.16563 -0.01968 C 0.16602 -0.01991 0.16641 -0.02014 0.16693 -0.02014 C 0.16719 -0.02037 0.16758 -0.0206 0.16797 -0.0206 C 0.16836 -0.02084 0.16875 -0.02107 0.16927 -0.02107 C 0.17162 -0.02176 0.17109 -0.0213 0.17318 -0.02199 C 0.17578 -0.02315 0.17227 -0.02199 0.17552 -0.02338 C 0.17591 -0.02385 0.17656 -0.02385 0.17708 -0.02385 C 0.1776 -0.02431 0.178 -0.02454 0.17865 -0.02477 C 0.1793 -0.025 0.17995 -0.02523 0.18073 -0.02547 C 0.18151 -0.02593 0.18242 -0.02593 0.18333 -0.02639 C 0.18607 -0.02847 0.1832 -0.02662 0.18568 -0.02778 C 0.18646 -0.02824 0.18711 -0.02917 0.18802 -0.02917 L 0.19063 -0.02986 C 0.19284 -0.03102 0.19089 -0.03033 0.19531 -0.03079 C 0.19609 -0.03102 0.19688 -0.03125 0.19766 -0.03125 C 0.19792 -0.03148 0.19805 -0.03172 0.19844 -0.03172 C 0.19961 -0.03218 0.20208 -0.03264 0.20208 -0.03241 C 0.20417 -0.03472 0.20195 -0.03287 0.20521 -0.03403 C 0.20573 -0.03426 0.20612 -0.03472 0.20677 -0.03496 C 0.20716 -0.03519 0.20755 -0.03542 0.20807 -0.03542 C 0.21172 -0.03866 0.20768 -0.03519 0.21094 -0.03797 C 0.21211 -0.03935 0.21185 -0.03866 0.21302 -0.04028 C 0.21419 -0.04236 0.2138 -0.04167 0.21458 -0.04352 C 0.2151 -0.04491 0.21537 -0.04584 0.21589 -0.04699 C 0.21615 -0.04815 0.21654 -0.04931 0.21693 -0.05023 C 0.21693 -0.05093 0.21706 -0.05209 0.21719 -0.05278 C 0.21758 -0.05718 0.21719 -0.05255 0.21771 -0.05602 C 0.21771 -0.05695 0.21784 -0.05764 0.21797 -0.05834 C 0.2181 -0.05926 0.21823 -0.05996 0.21849 -0.06088 C 0.21849 -0.06135 0.21862 -0.06204 0.21875 -0.06227 C 0.21888 -0.06297 0.21901 -0.06366 0.21927 -0.06389 C 0.21966 -0.06551 0.22018 -0.0669 0.22083 -0.06806 C 0.22096 -0.06875 0.22135 -0.06898 0.22162 -0.06945 C 0.22214 -0.07292 0.22135 -0.06898 0.22266 -0.07222 C 0.22279 -0.07269 0.22279 -0.07338 0.22292 -0.07361 C 0.22305 -0.07431 0.22318 -0.07454 0.22344 -0.075 C 0.22357 -0.07593 0.2237 -0.07685 0.22396 -0.07732 C 0.22409 -0.07824 0.22448 -0.07894 0.22474 -0.07963 C 0.22487 -0.08056 0.225 -0.08148 0.22526 -0.08241 C 0.22539 -0.08403 0.22578 -0.08704 0.22578 -0.08681 C 0.22578 -0.08889 0.22578 -0.09028 0.22604 -0.09213 C 0.22617 -0.09375 0.22656 -0.09491 0.22682 -0.0963 L 0.22708 -0.09769 C 0.22708 -0.09815 0.22721 -0.09885 0.22734 -0.09908 C 0.22774 -0.10116 0.22826 -0.10324 0.22865 -0.10486 C 0.22865 -0.10579 0.22865 -0.10718 0.22891 -0.10787 C 0.22917 -0.10996 0.22956 -0.11158 0.22995 -0.11343 C 0.23008 -0.11482 0.23021 -0.11528 0.23047 -0.11644 C 0.23047 -0.11736 0.2306 -0.11852 0.23073 -0.11922 C 0.23073 -0.12014 0.23086 -0.12084 0.23099 -0.12153 C 0.23099 -0.12292 0.23099 -0.12408 0.23125 -0.125 C 0.23125 -0.1257 0.23151 -0.12639 0.23177 -0.12685 C 0.23177 -0.12732 0.2319 -0.12801 0.23203 -0.12824 C 0.23216 -0.12917 0.23229 -0.12963 0.23255 -0.13033 C 0.23255 -0.13102 0.23268 -0.13172 0.23281 -0.13218 C 0.23346 -0.13565 0.23307 -0.13287 0.23385 -0.13542 C 0.23385 -0.13588 0.23385 -0.13658 0.23412 -0.13681 C 0.23438 -0.1382 0.23477 -0.13889 0.23516 -0.13982 L 0.23568 -0.14167 C 0.23568 -0.14236 0.23568 -0.14306 0.23594 -0.14375 C 0.2362 -0.14514 0.23659 -0.1463 0.23698 -0.14746 C 0.23711 -0.14815 0.23737 -0.14885 0.2375 -0.14931 C 0.23802 -0.15232 0.23737 -0.14931 0.23828 -0.15255 C 0.23841 -0.15371 0.23854 -0.1544 0.2388 -0.1551 C 0.23893 -0.15556 0.23906 -0.15625 0.23932 -0.15672 C 0.23932 -0.15718 0.23932 -0.15787 0.23958 -0.1581 C 0.23971 -0.1588 0.2401 -0.15903 0.24037 -0.15949 C 0.24154 -0.16227 0.2405 -0.16065 0.24193 -0.16227 C 0.2431 -0.16574 0.24154 -0.16158 0.24323 -0.16505 C 0.24388 -0.16667 0.24336 -0.16644 0.24401 -0.16644 L 0.24531 -0.16852 " pathEditMode="relative" rAng="0" ptsTypes="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66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1 0.02407 L 0.2901 0.02407 C 0.29349 0.02454 0.29284 0.02454 0.29766 0.02407 C 0.29857 0.02384 0.29935 0.02361 0.30026 0.02338 C 0.30052 0.02315 0.30091 0.02292 0.30117 0.02268 C 0.30117 0.02268 0.3026 0.0213 0.30286 0.0213 C 0.30521 0.02106 0.30755 0.02106 0.30976 0.02083 C 0.31484 0.02014 0.30898 0.02106 0.31953 0.02014 C 0.32187 0.02014 0.32539 0.01991 0.32812 0.01921 C 0.3306 0.01852 0.32786 0.01898 0.33086 0.01852 L 0.33489 0.01782 L 0.33724 0.01759 C 0.34297 0.01759 0.34883 0.01759 0.35443 0.01782 C 0.35495 0.01782 0.35573 0.01921 0.35599 0.01944 C 0.3569 0.02037 0.35716 0.02083 0.35807 0.0213 C 0.35872 0.02176 0.3595 0.02245 0.36042 0.02268 L 0.36641 0.02361 C 0.36706 0.02384 0.36758 0.02384 0.36823 0.02407 L 0.37266 0.02477 L 0.375 0.025 C 0.37604 0.02546 0.37721 0.02593 0.37838 0.02616 C 0.38151 0.02662 0.3862 0.02685 0.38945 0.02708 C 0.39831 0.02847 0.39167 0.02755 0.41146 0.02708 L 0.42135 0.02685 C 0.42279 0.02639 0.42487 0.02593 0.42617 0.02569 C 0.43463 0.025 0.42904 0.02546 0.44323 0.025 C 0.45013 0.02361 0.44661 0.02407 0.45833 0.02477 C 0.45911 0.02477 0.46016 0.02569 0.46068 0.02569 C 0.46133 0.02593 0.46198 0.02593 0.46276 0.02616 C 0.46289 0.02616 0.46302 0.02639 0.46328 0.02639 C 0.46497 0.02708 0.46419 0.02662 0.46562 0.02708 C 0.46614 0.02731 0.46654 0.02755 0.46693 0.02778 C 0.46758 0.02801 0.46927 0.0287 0.46953 0.02893 C 0.47005 0.02893 0.4707 0.02917 0.47135 0.02917 C 0.47292 0.03032 0.47161 0.02963 0.47344 0.03032 C 0.47409 0.03056 0.47461 0.03079 0.47526 0.03102 C 0.47552 0.03102 0.47565 0.03125 0.47604 0.03125 C 0.47669 0.03148 0.4776 0.03148 0.47838 0.03171 C 0.47891 0.03194 0.4793 0.03218 0.47995 0.03241 C 0.48164 0.03287 0.48346 0.0331 0.48516 0.03333 C 0.48724 0.03403 0.48529 0.03356 0.48906 0.03403 C 0.48971 0.03403 0.49023 0.03426 0.49088 0.03449 C 0.49154 0.03449 0.49245 0.03472 0.49323 0.03472 L 0.49427 0.03518 L 0.49557 0.03518 " pathEditMode="relative" ptsTypes="AAAAAAAAAAAAAAAAAAAAAAAAAAAAAAAAAAAAAAAAAAA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xit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53F0-7D9F-B466-812A-9247418D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a neuron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59DB4-9EAB-BBE3-E7F7-0FFF1CF7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16" y="1934016"/>
            <a:ext cx="4794929" cy="3967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AA6CD6-68AC-7D72-8E72-BD42E98E0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178" y="1934013"/>
            <a:ext cx="2928606" cy="3967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DD3288-C37B-3251-6783-EB0678747528}"/>
              </a:ext>
            </a:extLst>
          </p:cNvPr>
          <p:cNvSpPr txBox="1"/>
          <p:nvPr/>
        </p:nvSpPr>
        <p:spPr>
          <a:xfrm>
            <a:off x="2404294" y="5901628"/>
            <a:ext cx="180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Biological neuron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C6DEB-D796-E1A0-5906-1699A8A33DA9}"/>
              </a:ext>
            </a:extLst>
          </p:cNvPr>
          <p:cNvSpPr txBox="1"/>
          <p:nvPr/>
        </p:nvSpPr>
        <p:spPr>
          <a:xfrm>
            <a:off x="8540176" y="5960287"/>
            <a:ext cx="18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Computer neuron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155C19-16D5-74F1-FDB9-DD6CCA68AFB5}"/>
              </a:ext>
            </a:extLst>
          </p:cNvPr>
          <p:cNvCxnSpPr>
            <a:cxnSpLocks/>
          </p:cNvCxnSpPr>
          <p:nvPr/>
        </p:nvCxnSpPr>
        <p:spPr>
          <a:xfrm flipV="1">
            <a:off x="2636585" y="3569110"/>
            <a:ext cx="908095" cy="816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D07D96-942A-241C-B12F-F4EF75EB0CA6}"/>
              </a:ext>
            </a:extLst>
          </p:cNvPr>
          <p:cNvCxnSpPr>
            <a:cxnSpLocks/>
          </p:cNvCxnSpPr>
          <p:nvPr/>
        </p:nvCxnSpPr>
        <p:spPr>
          <a:xfrm flipV="1">
            <a:off x="2685128" y="3667432"/>
            <a:ext cx="1031466" cy="755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3CF1AC-2F1E-E9DB-4121-AC4F69D58587}"/>
              </a:ext>
            </a:extLst>
          </p:cNvPr>
          <p:cNvCxnSpPr>
            <a:cxnSpLocks/>
          </p:cNvCxnSpPr>
          <p:nvPr/>
        </p:nvCxnSpPr>
        <p:spPr>
          <a:xfrm flipV="1">
            <a:off x="2753032" y="3861930"/>
            <a:ext cx="914401" cy="621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59D183-CA98-AB35-FED0-E89475D08F83}"/>
              </a:ext>
            </a:extLst>
          </p:cNvPr>
          <p:cNvCxnSpPr>
            <a:cxnSpLocks/>
          </p:cNvCxnSpPr>
          <p:nvPr/>
        </p:nvCxnSpPr>
        <p:spPr>
          <a:xfrm flipV="1">
            <a:off x="2566220" y="3355279"/>
            <a:ext cx="811160" cy="1029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A97667-60DF-71DC-4282-B477815DEC01}"/>
              </a:ext>
            </a:extLst>
          </p:cNvPr>
          <p:cNvCxnSpPr>
            <a:cxnSpLocks/>
          </p:cNvCxnSpPr>
          <p:nvPr/>
        </p:nvCxnSpPr>
        <p:spPr>
          <a:xfrm flipV="1">
            <a:off x="2487561" y="3667432"/>
            <a:ext cx="530942" cy="717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FB6EE6-42EE-6B49-73FA-DB106FA1C837}"/>
              </a:ext>
            </a:extLst>
          </p:cNvPr>
          <p:cNvSpPr txBox="1"/>
          <p:nvPr/>
        </p:nvSpPr>
        <p:spPr>
          <a:xfrm>
            <a:off x="1693637" y="435750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synapses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C0EC78-B258-0CE9-7486-C00CCABD7D29}"/>
              </a:ext>
            </a:extLst>
          </p:cNvPr>
          <p:cNvCxnSpPr>
            <a:cxnSpLocks/>
          </p:cNvCxnSpPr>
          <p:nvPr/>
        </p:nvCxnSpPr>
        <p:spPr>
          <a:xfrm flipV="1">
            <a:off x="8518292" y="2895600"/>
            <a:ext cx="920676" cy="924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B674AE-21AA-0073-AA90-635004B8223B}"/>
              </a:ext>
            </a:extLst>
          </p:cNvPr>
          <p:cNvCxnSpPr>
            <a:cxnSpLocks/>
          </p:cNvCxnSpPr>
          <p:nvPr/>
        </p:nvCxnSpPr>
        <p:spPr>
          <a:xfrm flipV="1">
            <a:off x="8598441" y="2962275"/>
            <a:ext cx="1174209" cy="899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487D33-1CE2-76E6-BD58-A997A74C8B8E}"/>
              </a:ext>
            </a:extLst>
          </p:cNvPr>
          <p:cNvCxnSpPr>
            <a:cxnSpLocks/>
          </p:cNvCxnSpPr>
          <p:nvPr/>
        </p:nvCxnSpPr>
        <p:spPr>
          <a:xfrm flipV="1">
            <a:off x="8655943" y="3279775"/>
            <a:ext cx="1532632" cy="638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92BFDF-AD62-6604-3DA3-23F30336E365}"/>
              </a:ext>
            </a:extLst>
          </p:cNvPr>
          <p:cNvCxnSpPr>
            <a:cxnSpLocks/>
          </p:cNvCxnSpPr>
          <p:nvPr/>
        </p:nvCxnSpPr>
        <p:spPr>
          <a:xfrm flipV="1">
            <a:off x="8469131" y="3006725"/>
            <a:ext cx="658994" cy="813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096295-873C-4299-7F05-D47886E447BA}"/>
              </a:ext>
            </a:extLst>
          </p:cNvPr>
          <p:cNvCxnSpPr>
            <a:cxnSpLocks/>
          </p:cNvCxnSpPr>
          <p:nvPr/>
        </p:nvCxnSpPr>
        <p:spPr>
          <a:xfrm flipV="1">
            <a:off x="8390472" y="3171825"/>
            <a:ext cx="356653" cy="64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CBE7A1F-DD79-E697-8793-5F6A768D16D8}"/>
              </a:ext>
            </a:extLst>
          </p:cNvPr>
          <p:cNvSpPr txBox="1"/>
          <p:nvPr/>
        </p:nvSpPr>
        <p:spPr>
          <a:xfrm>
            <a:off x="7662083" y="3800266"/>
            <a:ext cx="130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weights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FC374-5521-7778-B7CE-F6A07A55C65E}"/>
              </a:ext>
            </a:extLst>
          </p:cNvPr>
          <p:cNvCxnSpPr>
            <a:cxnSpLocks/>
          </p:cNvCxnSpPr>
          <p:nvPr/>
        </p:nvCxnSpPr>
        <p:spPr>
          <a:xfrm flipH="1" flipV="1">
            <a:off x="3374151" y="3773637"/>
            <a:ext cx="657075" cy="3959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DBA391-55FA-4184-AF09-1AC72F2F6307}"/>
              </a:ext>
            </a:extLst>
          </p:cNvPr>
          <p:cNvSpPr txBox="1"/>
          <p:nvPr/>
        </p:nvSpPr>
        <p:spPr>
          <a:xfrm>
            <a:off x="4031226" y="40435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cell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C8F0E1-A967-7A7D-5CF6-DD7C6007DC55}"/>
              </a:ext>
            </a:extLst>
          </p:cNvPr>
          <p:cNvCxnSpPr>
            <a:cxnSpLocks/>
          </p:cNvCxnSpPr>
          <p:nvPr/>
        </p:nvCxnSpPr>
        <p:spPr>
          <a:xfrm flipV="1">
            <a:off x="8378688" y="4240527"/>
            <a:ext cx="776749" cy="4712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A90C42-89B9-30E4-67D6-261C0E3965A4}"/>
              </a:ext>
            </a:extLst>
          </p:cNvPr>
          <p:cNvSpPr txBox="1"/>
          <p:nvPr/>
        </p:nvSpPr>
        <p:spPr>
          <a:xfrm>
            <a:off x="7086599" y="4447248"/>
            <a:ext cx="146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aggregation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63354-7708-CD22-1A4C-8C3A5844ADF0}"/>
              </a:ext>
            </a:extLst>
          </p:cNvPr>
          <p:cNvCxnSpPr>
            <a:cxnSpLocks/>
          </p:cNvCxnSpPr>
          <p:nvPr/>
        </p:nvCxnSpPr>
        <p:spPr>
          <a:xfrm flipH="1" flipV="1">
            <a:off x="3629790" y="5136337"/>
            <a:ext cx="657075" cy="3959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8622FF-EF92-B844-6153-7915E2684100}"/>
              </a:ext>
            </a:extLst>
          </p:cNvPr>
          <p:cNvSpPr txBox="1"/>
          <p:nvPr/>
        </p:nvSpPr>
        <p:spPr>
          <a:xfrm>
            <a:off x="4254965" y="5341197"/>
            <a:ext cx="64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axon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540C07-FD18-576B-7BD6-F6BD64A95994}"/>
              </a:ext>
            </a:extLst>
          </p:cNvPr>
          <p:cNvCxnSpPr>
            <a:cxnSpLocks/>
          </p:cNvCxnSpPr>
          <p:nvPr/>
        </p:nvCxnSpPr>
        <p:spPr>
          <a:xfrm flipV="1">
            <a:off x="8311579" y="5532298"/>
            <a:ext cx="1056681" cy="1630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2D2F31-60BB-BD94-E05B-966D0BEDDF53}"/>
              </a:ext>
            </a:extLst>
          </p:cNvPr>
          <p:cNvSpPr txBox="1"/>
          <p:nvPr/>
        </p:nvSpPr>
        <p:spPr>
          <a:xfrm>
            <a:off x="7441905" y="5512784"/>
            <a:ext cx="102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2938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22" grpId="0"/>
      <p:bldP spid="24" grpId="0"/>
      <p:bldP spid="27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329920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282" idx="6"/>
            <a:endCxn id="306" idx="1"/>
          </p:cNvCxnSpPr>
          <p:nvPr/>
        </p:nvCxnSpPr>
        <p:spPr>
          <a:xfrm flipV="1">
            <a:off x="6179817" y="3544880"/>
            <a:ext cx="358311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5900678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81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23596D-8440-951B-80BA-2F20D566E1D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9447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BE7995-5DED-0359-2CC7-69699291791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7667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80859C-E180-4B42-57A5-34654C0C331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588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96A432-A789-4FB4-2DFF-F986FE0CEAA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410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64FE6F-24C2-1692-63C7-8B0FD1D65F2D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232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BB96CE-C56B-28C7-4B07-4E010ACBB82F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054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8EB0B7-B424-90A3-AEB9-23F8961EEE39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8765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16284E-3EC1-E1B0-D0F5-021221A0688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6984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3A587C-4E37-55F7-B42A-0CCF5046FB54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520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961781-8534-5B31-1C1C-1834A7243D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342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7E8948B-3E0C-DE4F-843F-649DB483D5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64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A4FD16-5333-62EC-AAE2-3DD468DFB7DD}"/>
              </a:ext>
            </a:extLst>
          </p:cNvPr>
          <p:cNvCxnSpPr>
            <a:cxnSpLocks/>
          </p:cNvCxnSpPr>
          <p:nvPr/>
        </p:nvCxnSpPr>
        <p:spPr>
          <a:xfrm flipH="1">
            <a:off x="2554663" y="4041764"/>
            <a:ext cx="3324995" cy="13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</p:cNvCxnSpPr>
          <p:nvPr/>
        </p:nvCxnSpPr>
        <p:spPr>
          <a:xfrm flipH="1">
            <a:off x="2554663" y="3863718"/>
            <a:ext cx="3324995" cy="19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510CF5-1298-E65A-6AE5-47F3BB1CC540}"/>
              </a:ext>
            </a:extLst>
          </p:cNvPr>
          <p:cNvCxnSpPr>
            <a:cxnSpLocks/>
          </p:cNvCxnSpPr>
          <p:nvPr/>
        </p:nvCxnSpPr>
        <p:spPr>
          <a:xfrm flipH="1">
            <a:off x="2554663" y="3685672"/>
            <a:ext cx="3324995" cy="3698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13C943E-A764-0C41-A047-C2CCFD1467C8}"/>
              </a:ext>
            </a:extLst>
          </p:cNvPr>
          <p:cNvCxnSpPr>
            <a:cxnSpLocks/>
          </p:cNvCxnSpPr>
          <p:nvPr/>
        </p:nvCxnSpPr>
        <p:spPr>
          <a:xfrm flipH="1">
            <a:off x="2554663" y="3507626"/>
            <a:ext cx="3324995" cy="5478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25E5BC-A71A-51E6-3C5E-2AA5C3968E96}"/>
              </a:ext>
            </a:extLst>
          </p:cNvPr>
          <p:cNvCxnSpPr>
            <a:cxnSpLocks/>
          </p:cNvCxnSpPr>
          <p:nvPr/>
        </p:nvCxnSpPr>
        <p:spPr>
          <a:xfrm flipH="1">
            <a:off x="2554663" y="3329580"/>
            <a:ext cx="3324995" cy="72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1D907B-85B7-A363-A414-D73290B14F20}"/>
              </a:ext>
            </a:extLst>
          </p:cNvPr>
          <p:cNvCxnSpPr>
            <a:cxnSpLocks/>
          </p:cNvCxnSpPr>
          <p:nvPr/>
        </p:nvCxnSpPr>
        <p:spPr>
          <a:xfrm flipH="1">
            <a:off x="2554663" y="3151534"/>
            <a:ext cx="3324995" cy="9039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02BE2C1-28DF-756D-9F0D-D91D65B4B3BD}"/>
              </a:ext>
            </a:extLst>
          </p:cNvPr>
          <p:cNvCxnSpPr>
            <a:cxnSpLocks/>
          </p:cNvCxnSpPr>
          <p:nvPr/>
        </p:nvCxnSpPr>
        <p:spPr>
          <a:xfrm flipH="1">
            <a:off x="2554663" y="2973488"/>
            <a:ext cx="3324995" cy="10819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90E76ED-1AF1-2575-CCDA-19B828CD126A}"/>
              </a:ext>
            </a:extLst>
          </p:cNvPr>
          <p:cNvCxnSpPr>
            <a:cxnSpLocks/>
          </p:cNvCxnSpPr>
          <p:nvPr/>
        </p:nvCxnSpPr>
        <p:spPr>
          <a:xfrm flipH="1">
            <a:off x="2554663" y="2795442"/>
            <a:ext cx="3324995" cy="1260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E15794-5CF5-398B-7D72-362971CF33CC}"/>
              </a:ext>
            </a:extLst>
          </p:cNvPr>
          <p:cNvCxnSpPr>
            <a:cxnSpLocks/>
          </p:cNvCxnSpPr>
          <p:nvPr/>
        </p:nvCxnSpPr>
        <p:spPr>
          <a:xfrm flipH="1">
            <a:off x="2554663" y="2617396"/>
            <a:ext cx="3324995" cy="1438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31817E-96FD-D0E3-F8BC-CA9339B3C5B6}"/>
              </a:ext>
            </a:extLst>
          </p:cNvPr>
          <p:cNvCxnSpPr>
            <a:cxnSpLocks/>
          </p:cNvCxnSpPr>
          <p:nvPr/>
        </p:nvCxnSpPr>
        <p:spPr>
          <a:xfrm flipH="1">
            <a:off x="2554663" y="2439350"/>
            <a:ext cx="3324995" cy="16161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26E211E-269B-AFC3-F042-FA8A3DBA8E2B}"/>
              </a:ext>
            </a:extLst>
          </p:cNvPr>
          <p:cNvCxnSpPr>
            <a:cxnSpLocks/>
          </p:cNvCxnSpPr>
          <p:nvPr/>
        </p:nvCxnSpPr>
        <p:spPr>
          <a:xfrm flipH="1">
            <a:off x="2554663" y="2261304"/>
            <a:ext cx="3324995" cy="17941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EAA0CF-4186-7708-6252-9CCE3DCE7FB6}"/>
              </a:ext>
            </a:extLst>
          </p:cNvPr>
          <p:cNvCxnSpPr>
            <a:cxnSpLocks/>
          </p:cNvCxnSpPr>
          <p:nvPr/>
        </p:nvCxnSpPr>
        <p:spPr>
          <a:xfrm flipH="1">
            <a:off x="2554663" y="2083258"/>
            <a:ext cx="3324995" cy="19722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2EB23CE-B07E-13B1-70CC-8C5603B13053}"/>
              </a:ext>
            </a:extLst>
          </p:cNvPr>
          <p:cNvCxnSpPr>
            <a:cxnSpLocks/>
          </p:cNvCxnSpPr>
          <p:nvPr/>
        </p:nvCxnSpPr>
        <p:spPr>
          <a:xfrm flipH="1">
            <a:off x="2554663" y="1905222"/>
            <a:ext cx="3324995" cy="21502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2A7AB4D-D132-41C2-978B-A5C399F656CD}"/>
              </a:ext>
            </a:extLst>
          </p:cNvPr>
          <p:cNvCxnSpPr>
            <a:cxnSpLocks/>
          </p:cNvCxnSpPr>
          <p:nvPr/>
        </p:nvCxnSpPr>
        <p:spPr>
          <a:xfrm>
            <a:off x="6154030" y="1935969"/>
            <a:ext cx="3608903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ADD58A4-1E16-77AC-1D67-BFD4C7130CE7}"/>
              </a:ext>
            </a:extLst>
          </p:cNvPr>
          <p:cNvCxnSpPr>
            <a:cxnSpLocks/>
          </p:cNvCxnSpPr>
          <p:nvPr/>
        </p:nvCxnSpPr>
        <p:spPr>
          <a:xfrm>
            <a:off x="6154030" y="2114015"/>
            <a:ext cx="3608903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91CD3FD-77FD-FAA1-93B3-22463F40EECE}"/>
              </a:ext>
            </a:extLst>
          </p:cNvPr>
          <p:cNvCxnSpPr>
            <a:cxnSpLocks/>
          </p:cNvCxnSpPr>
          <p:nvPr/>
        </p:nvCxnSpPr>
        <p:spPr>
          <a:xfrm>
            <a:off x="6154030" y="2292061"/>
            <a:ext cx="3608903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073845F-DB83-EAE5-587E-CACBC6B6A848}"/>
              </a:ext>
            </a:extLst>
          </p:cNvPr>
          <p:cNvCxnSpPr>
            <a:cxnSpLocks/>
          </p:cNvCxnSpPr>
          <p:nvPr/>
        </p:nvCxnSpPr>
        <p:spPr>
          <a:xfrm>
            <a:off x="6154030" y="2470107"/>
            <a:ext cx="3608903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9C43CB6-AA8D-B869-8427-5F71A3CACF45}"/>
              </a:ext>
            </a:extLst>
          </p:cNvPr>
          <p:cNvCxnSpPr>
            <a:cxnSpLocks/>
          </p:cNvCxnSpPr>
          <p:nvPr/>
        </p:nvCxnSpPr>
        <p:spPr>
          <a:xfrm>
            <a:off x="6154030" y="2648153"/>
            <a:ext cx="3608903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2AB8676-AFA6-FB83-3078-6FD0DF692E1B}"/>
              </a:ext>
            </a:extLst>
          </p:cNvPr>
          <p:cNvCxnSpPr>
            <a:cxnSpLocks/>
          </p:cNvCxnSpPr>
          <p:nvPr/>
        </p:nvCxnSpPr>
        <p:spPr>
          <a:xfrm>
            <a:off x="6154030" y="2826199"/>
            <a:ext cx="3608903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0EC5BE0-A390-7A27-21C5-FCA13373F429}"/>
              </a:ext>
            </a:extLst>
          </p:cNvPr>
          <p:cNvCxnSpPr>
            <a:cxnSpLocks/>
          </p:cNvCxnSpPr>
          <p:nvPr/>
        </p:nvCxnSpPr>
        <p:spPr>
          <a:xfrm>
            <a:off x="6154030" y="3004245"/>
            <a:ext cx="3608903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2ABDDE3-FB72-8EA3-E8D6-F0BF85A13C3B}"/>
              </a:ext>
            </a:extLst>
          </p:cNvPr>
          <p:cNvCxnSpPr>
            <a:cxnSpLocks/>
          </p:cNvCxnSpPr>
          <p:nvPr/>
        </p:nvCxnSpPr>
        <p:spPr>
          <a:xfrm>
            <a:off x="6154030" y="3182291"/>
            <a:ext cx="3608903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5DCC4D1-5687-A080-AE74-BDDDBE5C50EF}"/>
              </a:ext>
            </a:extLst>
          </p:cNvPr>
          <p:cNvCxnSpPr>
            <a:cxnSpLocks/>
          </p:cNvCxnSpPr>
          <p:nvPr/>
        </p:nvCxnSpPr>
        <p:spPr>
          <a:xfrm>
            <a:off x="6154030" y="3360337"/>
            <a:ext cx="3608903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A90DFC2-8A4B-77E1-3713-B9FB6D8F6869}"/>
              </a:ext>
            </a:extLst>
          </p:cNvPr>
          <p:cNvCxnSpPr>
            <a:cxnSpLocks/>
          </p:cNvCxnSpPr>
          <p:nvPr/>
        </p:nvCxnSpPr>
        <p:spPr>
          <a:xfrm>
            <a:off x="6154030" y="3538383"/>
            <a:ext cx="3608903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1068BAA-2276-3C31-EE06-C17480E2D904}"/>
              </a:ext>
            </a:extLst>
          </p:cNvPr>
          <p:cNvCxnSpPr>
            <a:cxnSpLocks/>
          </p:cNvCxnSpPr>
          <p:nvPr/>
        </p:nvCxnSpPr>
        <p:spPr>
          <a:xfrm>
            <a:off x="6154030" y="3716429"/>
            <a:ext cx="3608903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FFE9595-3125-FA4E-AFA6-B49E545E3DA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74BF45A-87AA-BE72-7A80-FA5456925B57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D40CA97-CF59-3674-EA29-A73FBF119D5D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8DD6C51-4A2A-FCD3-31B7-79E8541BC9C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337D653-428A-1B31-E2D5-DA34AB53621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1517430-EFF8-03AF-4BB2-00ACA7C2D471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32812D0-30F9-3FA0-11E7-5FE5B3EBD760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473B7ED-D766-0A09-FF11-F5C0953DFACB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81E80C6-CCFD-39D3-2EBD-ED32DD4F3F14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EE12AFF-F29B-4663-6B8F-B7D33B91411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2434219-E2F9-312C-615B-A58357BD360E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47B6052-F7D8-D197-E5E1-D258A23D607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9DCCA4E3-4629-79D9-DD5C-1F28B6A20C65}"/>
              </a:ext>
            </a:extLst>
          </p:cNvPr>
          <p:cNvGrpSpPr/>
          <p:nvPr/>
        </p:nvGrpSpPr>
        <p:grpSpPr>
          <a:xfrm>
            <a:off x="5879658" y="1789424"/>
            <a:ext cx="279139" cy="4374187"/>
            <a:chOff x="5879658" y="1393184"/>
            <a:chExt cx="279139" cy="4374187"/>
          </a:xfrm>
        </p:grpSpPr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D87D6D77-10BB-E0C4-E823-A7C04F05F992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F654B0C8-AD7D-5549-BE51-1E6ED5E6315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AA0B19F1-2169-A6CA-FDE6-B044C9A9A35B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2B159FAA-3487-E132-95A0-63C5D839D760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BB2D83C-6A49-73D0-A3C6-549F5BA9E979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2C318CE1-D2CF-A33A-6C8D-A3FA85B2B196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BF40E4EE-838F-F9B4-D2E5-4EF27C1A1729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1FF5AF0-C222-CA61-4CB9-9AE711207B1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1C41C25-87A2-9C34-C836-5578D25AC864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09D3FF6-A7D0-E50E-1A02-3F3309AB6C61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10CF8E17-1EA8-F0AA-4E5A-4FE950BC72F4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B72DFBA1-C488-4838-3451-70C7903920DD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BE931D7-508B-59E6-1B1B-E8B0C0684C4E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F94972C9-8CFF-9D91-21DE-ED15BA22BE0C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964956B9-7B72-014A-696B-04E3697E4807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908A0C5-2B86-6763-2B0B-F43024D92EFD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89BA9D0E-CDE1-6A94-6FBF-86A8CDA5A360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140C8190-678E-7A88-6D97-1550C96AA9C2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769E3B5-E82F-6C6B-FA26-C488AD7C2A20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DC3D895E-E14A-7CEF-AF83-195CDE0AD125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62699ED9-509E-98F1-3DA9-579E5EB2476B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6A21C610-CEB6-22D5-942B-0193E432D119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0079ED69-2F30-6452-F6AA-04B40E87EDFE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706BA56-4B80-CDBD-71A4-8234840EE7C0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95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3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5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75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25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75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25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5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75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25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5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75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25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5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75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960961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3217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35624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832B25D-704F-0FD2-B7BF-7861789F73B1}"/>
              </a:ext>
            </a:extLst>
          </p:cNvPr>
          <p:cNvSpPr/>
          <p:nvPr/>
        </p:nvSpPr>
        <p:spPr>
          <a:xfrm>
            <a:off x="48025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3C13F5-DBB9-2529-C34A-B16B0BEEF176}"/>
              </a:ext>
            </a:extLst>
          </p:cNvPr>
          <p:cNvSpPr/>
          <p:nvPr/>
        </p:nvSpPr>
        <p:spPr>
          <a:xfrm>
            <a:off x="60426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903F8-5DD7-8AC3-4631-BE2ED3141219}"/>
              </a:ext>
            </a:extLst>
          </p:cNvPr>
          <p:cNvSpPr/>
          <p:nvPr/>
        </p:nvSpPr>
        <p:spPr>
          <a:xfrm>
            <a:off x="72827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C78AF5-DCD9-8D8B-24FB-ABA7155BA3CE}"/>
              </a:ext>
            </a:extLst>
          </p:cNvPr>
          <p:cNvSpPr/>
          <p:nvPr/>
        </p:nvSpPr>
        <p:spPr>
          <a:xfrm>
            <a:off x="85228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144613-64E2-9FFA-2F29-C1BBC54EFCC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5618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27EFC3-4A38-DCD2-43D6-37C74EB1F4EE}"/>
              </a:ext>
            </a:extLst>
          </p:cNvPr>
          <p:cNvCxnSpPr>
            <a:cxnSpLocks/>
            <a:stCxn id="7" idx="6"/>
            <a:endCxn id="306" idx="1"/>
          </p:cNvCxnSpPr>
          <p:nvPr/>
        </p:nvCxnSpPr>
        <p:spPr>
          <a:xfrm flipV="1">
            <a:off x="8801970" y="3544880"/>
            <a:ext cx="960963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595623-006F-7D04-FE72-D938D43E8FAF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50816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514A27-8E9A-D9F7-9BAA-0D0D7B92DFEF}"/>
              </a:ext>
            </a:extLst>
          </p:cNvPr>
          <p:cNvCxnSpPr>
            <a:cxnSpLocks/>
            <a:stCxn id="282" idx="6"/>
            <a:endCxn id="3" idx="2"/>
          </p:cNvCxnSpPr>
          <p:nvPr/>
        </p:nvCxnSpPr>
        <p:spPr>
          <a:xfrm>
            <a:off x="38415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40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  <p:bldP spid="3" grpId="0" animBg="1"/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D61E-C477-A551-7324-D14C4E33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E4308E45-A338-FABF-0508-C59EF28451A9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B8C6FF2E-3BFC-98F8-9ABA-ED649D8267BE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7F7F632-CAA6-DD2E-869E-3EBA5AC2074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765002FB-49EC-3286-5436-3F87FE29B712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A0ACB935-2BF6-42A9-3EA3-712FE9D6024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67E57CBC-1A67-E2B2-A25B-DB71770F1A3C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43FDE64A-88D2-E12C-F00F-D7D509514954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D6ED882-4F2A-CA3C-84C7-C78CAA8A2D2F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60AA5B22-A115-379C-323C-CCB76B805EA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E9F42168-283A-492E-487C-4BA6BBFAA9C7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73A5768-A656-562D-E1E4-25DB99DCD07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B0966951-FDB5-56EA-8501-6CC522BCA0CF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32F99DB-9BC5-EB97-0280-82CBA05C0D33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DBF9753D-D451-3E66-05CF-38CE4C307467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3F6612B7-9DF3-ABF5-39A6-4F7A0AE6D031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2D3B945-61E6-C30C-F3D5-E3C354513B5C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EA6858F8-F100-C8E9-3411-4BB9B0BA4993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F1C1B22E-2BD7-F051-5022-C2F31E45CFB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1DBA9DA5-BFDA-01DE-C5EA-667F8E06F96A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CD93CAA-13AB-42C9-3C76-CFACEEF51E8F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85E0EAA7-E1CA-AF1C-E7F7-F11470FCF1EB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9E1A5D28-CBCC-F0D6-6559-3EA50662224D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EA440242-8110-20DB-F9F4-4C8B0EBC9B1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57962EBF-CE96-5EA8-D405-7DCD52574BA5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237F1E53-6D87-B68B-5987-5214F9E22D78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85F7378C-2F26-123B-C4DD-46933AD7236F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4446CCE3-12D5-2132-A7C0-F58597061F30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6AAAD05F-DBEC-7CB4-B180-0660B642003D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B8EC4509-26FA-1A54-BD25-E8E9D9728FF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725573B1-9AC6-97D5-7F65-CCB3F13B92B1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EEDCC6B-17D8-E93B-D594-387401438A0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CDB418DC-850F-33BC-A2A8-1CC31D7FA921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3E4861C9-A1B1-F198-95FE-D8634B0503CC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9FF2A507-B7C1-A377-C5F1-C9FA6BEE6D8A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01A77588-7144-F8EF-FAEB-4D7B409BFDA4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A465826F-8D7D-C960-9FA0-120A5994535C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CE5A4638-D9A8-BFD7-DE54-35A5309ABD71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9817AD3C-465F-16D2-73FA-24AFAA5C56AE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1B69FF0-73AB-7679-8B63-4EA0EFB93F95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7FC76866-C4A6-CD8B-CB2B-FEEF39A646CD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82B3B1BD-BF21-4852-AC67-9C03EBEB316E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5CDFF514-A4A0-B382-3C8B-978A31F79B11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734451BE-30E6-0198-C1A9-44F23CD993E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5D72AF44-3046-AB6F-EBF7-57845C649448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377237D2-4D37-42B1-B513-6282B3A48CCE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25811C90-9309-B375-C271-73A69EA38AE0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1147D010-7ADD-FD26-0A62-3B8E861B96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01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41FC5AB-297E-A4B2-6747-4A6DC80A6705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B240BD-D248-A584-67E1-E8A61EAC3F6B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42550B-BBBE-9477-BA22-942680E719AA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14CF9A-046B-47D7-9DC6-FA980FC92171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EB8610-0B15-354A-1066-F1105A79586C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22ADBE-59A6-3158-CE2E-D159FD006B7B}"/>
              </a:ext>
            </a:extLst>
          </p:cNvPr>
          <p:cNvCxnSpPr>
            <a:cxnSpLocks/>
          </p:cNvCxnSpPr>
          <p:nvPr/>
        </p:nvCxnSpPr>
        <p:spPr>
          <a:xfrm flipH="1">
            <a:off x="1901664" y="3835686"/>
            <a:ext cx="720771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F75449-71D7-4CA7-1920-63735CB3F2CE}"/>
              </a:ext>
            </a:extLst>
          </p:cNvPr>
          <p:cNvCxnSpPr>
            <a:cxnSpLocks/>
          </p:cNvCxnSpPr>
          <p:nvPr/>
        </p:nvCxnSpPr>
        <p:spPr>
          <a:xfrm flipH="1">
            <a:off x="1901664" y="3434933"/>
            <a:ext cx="720771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907FB4-0D8C-610B-8875-AC6AF1122212}"/>
              </a:ext>
            </a:extLst>
          </p:cNvPr>
          <p:cNvCxnSpPr>
            <a:cxnSpLocks/>
          </p:cNvCxnSpPr>
          <p:nvPr/>
        </p:nvCxnSpPr>
        <p:spPr>
          <a:xfrm flipH="1">
            <a:off x="1901664" y="3034180"/>
            <a:ext cx="720771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06164E-7F84-855E-64E3-46482323B9F6}"/>
              </a:ext>
            </a:extLst>
          </p:cNvPr>
          <p:cNvCxnSpPr>
            <a:cxnSpLocks/>
          </p:cNvCxnSpPr>
          <p:nvPr/>
        </p:nvCxnSpPr>
        <p:spPr>
          <a:xfrm flipH="1">
            <a:off x="1901664" y="2232674"/>
            <a:ext cx="720771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B57F37-AC61-49AA-98BA-D1A835494580}"/>
              </a:ext>
            </a:extLst>
          </p:cNvPr>
          <p:cNvCxnSpPr>
            <a:cxnSpLocks/>
          </p:cNvCxnSpPr>
          <p:nvPr/>
        </p:nvCxnSpPr>
        <p:spPr>
          <a:xfrm flipH="1">
            <a:off x="1901664" y="2633427"/>
            <a:ext cx="720771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D3FB2A-14AC-E64E-1E29-5063CF3102D4}"/>
              </a:ext>
            </a:extLst>
          </p:cNvPr>
          <p:cNvCxnSpPr>
            <a:cxnSpLocks/>
          </p:cNvCxnSpPr>
          <p:nvPr/>
        </p:nvCxnSpPr>
        <p:spPr>
          <a:xfrm flipH="1">
            <a:off x="2908851" y="1918552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F46A52-AB50-DFC6-51B3-EA814A868BF3}"/>
              </a:ext>
            </a:extLst>
          </p:cNvPr>
          <p:cNvCxnSpPr>
            <a:cxnSpLocks/>
          </p:cNvCxnSpPr>
          <p:nvPr/>
        </p:nvCxnSpPr>
        <p:spPr>
          <a:xfrm flipH="1">
            <a:off x="2908851" y="2096598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FF598B-AC1C-929D-6532-234C5B7F97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337F74-FE5D-7F48-99DF-65F4FEB296D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96CC00-368A-F7F6-FE19-B8D1DDBE10E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3FC76D-F833-AD1B-9184-590EE82414A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53C69F-1B97-448A-F4E5-F7671994A285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56040-3AEE-688F-053E-EDA15049F9A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180082-BCF3-C93C-0F6B-780293316B1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4EB54F-C5ED-3FFF-C20F-534FA8BB16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723BE5-29E2-6F41-5146-531E7F13C93F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16127B-4056-CD34-0996-33892B24055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00DBC6-C76E-827C-5196-6D8199F0C8A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85A384-9841-D0B3-E88F-F0692F47877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8ECA6A-A7BE-DEA0-7ACF-F1F4171193E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DB1E15-4355-25A8-D4B9-D5FFAB7D7DC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1D63A9-1238-209A-218F-D8B2F267483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DCC8E1-36B8-BA93-CE6D-8A4DCCF031F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A7FAB4-B20E-F004-E41C-3BF0D932137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684625-12D5-7E75-5725-B7041C7601F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02A92B-16B3-311F-DA7E-907DF5F0853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0E29C0-0611-3AA6-F850-C7454BEF13E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F74760-3E7B-3C3D-56E2-8F630156449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D707E1-F943-A62A-232F-EC42053F3DB2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DDC5E2-9D81-C2CC-EE96-F8510BC7214A}"/>
              </a:ext>
            </a:extLst>
          </p:cNvPr>
          <p:cNvCxnSpPr>
            <a:cxnSpLocks/>
          </p:cNvCxnSpPr>
          <p:nvPr/>
        </p:nvCxnSpPr>
        <p:spPr>
          <a:xfrm flipH="1">
            <a:off x="2904817" y="1923306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43FF95-B6C1-1C87-BAC4-3D38BB0444AC}"/>
              </a:ext>
            </a:extLst>
          </p:cNvPr>
          <p:cNvCxnSpPr>
            <a:cxnSpLocks/>
          </p:cNvCxnSpPr>
          <p:nvPr/>
        </p:nvCxnSpPr>
        <p:spPr>
          <a:xfrm flipH="1">
            <a:off x="2904817" y="2101352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1D397-DF7B-1B5C-5AA3-733F3B13A376}"/>
              </a:ext>
            </a:extLst>
          </p:cNvPr>
          <p:cNvCxnSpPr>
            <a:cxnSpLocks/>
          </p:cNvCxnSpPr>
          <p:nvPr/>
        </p:nvCxnSpPr>
        <p:spPr>
          <a:xfrm flipH="1">
            <a:off x="2904817" y="2279398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ACE36-59D4-F44B-2A1D-6CA2622CAF04}"/>
              </a:ext>
            </a:extLst>
          </p:cNvPr>
          <p:cNvCxnSpPr>
            <a:cxnSpLocks/>
          </p:cNvCxnSpPr>
          <p:nvPr/>
        </p:nvCxnSpPr>
        <p:spPr>
          <a:xfrm flipH="1">
            <a:off x="2904817" y="2457444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7B5AC2B-509C-622E-8FF9-27AB9196E9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0AECEE8-7558-9BE6-F6DF-643923C745F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110C95-5ED4-DDF0-B4AF-3E6B15BFB1D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2545428-CEA5-4905-7EE2-F89F4148C46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CCE134-33C2-4ABE-3982-193EFD2CAC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BACA88A-62CB-7B9A-6136-34E1337A99B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40FEB0-739C-121F-0C3A-6D9277C64B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54D6D3-5863-E8D3-36A0-93E70DCE06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82EC06-0BC0-A316-E98B-F485753F6D7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0F103C-1F32-0779-DA73-70757BB0D66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08A380-63E7-210A-9404-1FE32F6843A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19FF88-6B6D-F94B-63FF-3789F4067F1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BD4847-A357-7494-E8CF-3BC9E900EC0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89A56A-F8A9-B551-207C-E668D072DC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005E05-28BA-9D4D-13A1-E6C9598FDED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DE295C-0B39-2461-7A8D-0E0AA44EC22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292B0F-5E7F-8DE4-284F-FA62B9C2AC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DE5D3BF-08B1-AAF5-3008-2ED5188F69E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82093BE-ABC6-A470-D875-DE74E0E39CB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7F1293-A398-A71C-9AD3-E077E56599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2DDC7D-CE2A-E4CA-3EF8-A908F92EF225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3140947-0A30-EE3D-3699-4C423E8A844B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3A32083-4823-2DF1-014C-4E8B0A72FF0B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DA5F0A4-404B-AE5E-5D03-D8A15FEBC745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B845C59-1C51-C3C0-D4E6-9832FD8185E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C06147-8FD8-5453-6936-F708555E32D4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EA5B0D8-20F6-7651-2431-2140519CCD7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17FEA4F-7DF8-54F6-85E4-EA8E12CB6D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E2919C-8597-B30F-C9D9-E4388F9A32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69560C-5756-3BB9-E52B-D01CDC5B23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E562CA7-CC0E-45CA-38FC-5549806990D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71A8BB9-3F46-25A0-DECD-09B9C36D1C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7F700DF-8797-0B8E-095C-AC4406DEDD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CBD7DE-2386-B80F-290A-FE7065828EE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49719C2-2BB1-A14C-B238-9C8801FB60C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1F9761-CF77-8133-EDF4-A3D6E269B3C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C5CDDFB-7A2A-9D38-79BF-92F471FEAF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8211757-5414-4C99-085F-17181BB33E8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589DF3F-1CDC-AB3F-0F69-4AC484A2850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452BA4D-213B-B507-3197-E02496518D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7458E89-DB87-9FB4-30DB-E710A2D261F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A9507E-DFE0-AA89-CF74-AC30264B1F1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E0C92CD-2FA3-EF3E-DFD6-3D6DE5EFF5E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D4DC709-CE5C-3CFA-5A38-EA925390759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F7E0D76-13F2-695F-AD4B-1A6C66A4DBA9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84FE4FF-7572-5D6E-D9C1-B52C3EFE9CE0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0C7EB72-D18B-8F32-3F3E-2F51FB991D52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A205FE9-8229-EEAD-3676-A428902B7E28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A3DB7E-3857-FF03-61C3-B289183A76C1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C90B83D-CFC5-A547-9E22-8923BC369A05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BBD752C-B009-4CCD-6F27-6A6F22CDF83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616494-7C01-7473-E489-0DA7933220C7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5B4C2D7-6148-972D-CC8B-32ED33C2B87F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49E40B-1C7A-29D3-0524-4F758966F9F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369C86B-41FC-5A3A-5ABA-713952EB072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E5380F2-BBD9-0601-0C70-1BC12CE0E1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00F0058-5398-C472-4CB5-2421A9A8CA8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1165266-C281-8166-3F50-63F2662183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5B64442-5B20-624F-B528-EF784D24EF1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1A02C72-5984-AD94-B023-B2B0A59E242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858CC23-E3B7-559B-0608-FFB961C913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60AB8C7-1998-2C43-A49A-090D090A02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7F9DE1A-C99A-A6C8-C892-EC5146B98F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93E72CC-AF2B-2A8B-2AD1-0CFF95197DD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564AA31-288F-F50B-4C32-D9ED966847B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654CE26-F7E9-9EB8-1D7D-46263DFC82F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2612F5B-14F6-4F8A-0DF3-A5F83461BCF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CDC6540-39F0-2230-CB87-27F4E021A2B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F8FEA79-88EE-B542-A0CD-53CB9B7EDB9B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AF92CE5-6425-CA25-25F9-C44C5B10062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76D782E-3BD3-9DC1-E62D-E9EE91B8B35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7F22224-B691-2D15-6D5B-E640CCD2CA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7E0E3BA-7CDE-2FA5-51CB-5BFDF05CDE7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75C5615-D3CF-5193-21E4-58567B38639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925807D-1256-BF95-CCCC-E2F7223D338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37D544A-9E09-AE30-9609-A9C2EF0A402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C39B483-A0CD-4863-5894-B170D4457EF4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D391C01-1A14-EC8F-5D37-F55DC6B18831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E6D85D5-8565-4FFE-658B-B6CC7C1DEDF9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6766FF4-C397-F33F-135F-A3E4C59CE48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B4EB7A7-DD92-262C-8187-4405F9ADBF3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A4FB9FC-3206-90FB-E333-CD254773E3D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2A05515-B23E-9E40-1DA5-495A9CAB87F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9803BE0-FF48-2D30-7FFB-B74F251D624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985B0C2-F909-C361-F00D-44085B83A32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5252CC3-DB6B-26DF-CD1A-42FE7B4AADC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4AAF75A-3B01-CC74-36AF-7D9A3DF57CC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9DB8792-9818-48A1-3095-2FE1F6512E3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A4191D6-E667-702E-A73C-CA3232D680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D0062AD-F7A1-3EEF-B7E6-AA45346BC5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3DD3C2C-A056-ACCC-C477-9533483E48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5F53FDB-0A0F-012B-BB7B-A21C29430F5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B12A007-94F5-EA6F-6A4B-D9B4534508B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3C6BA13-3339-4DBB-2081-F0ACDA653B4D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D4CD2FB-0F13-AD4A-1FD3-6E82099B0835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B3BF1B1-AF92-F0AE-251C-4B201E082F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0A58361-6383-103F-6CFD-86BB8C391B7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CCF1A0-481E-8328-2F2C-595465DCF7F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4181F0A-28DE-3C43-1FCF-FEED0EFCD4A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D957C03-D39A-641F-568B-FAC4190E194B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FED02D8-B56D-AE7B-8FC2-F97680CD643C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058EF93-4A91-5A2E-8326-971473BD2C6F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F9C485D-7972-BB8D-FAA4-EF6C1722AC8D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85A7066-3A6F-C795-BD44-F64CCCDDEDF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D7A7C92-CE46-DEEB-7147-9D73699E244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A48728E-78EA-77F1-B8A5-667714E413A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D34247B-7CCA-B6B7-1BBE-938E55F90CA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3EF824C-F095-E817-895A-6836BDA9BA3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6F0D17F-ABE8-8A30-DEE7-6C6563453C6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83BAF66-7F6C-594C-EFEA-553DBAE6493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F933FA1-4E87-7D71-545A-FBCBEC4F0E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9E594A4-1724-42A7-99CF-60BCBCE04AD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96BFCDF-A6F3-85DB-C1CF-10B7FB85A5A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70F53B8-0189-DF1E-9DB8-61CF0E6191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8BB75C-8057-10A3-FB76-9AF1FBFCA90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4C0C22A-CECD-B9F3-BB62-3927C6EB17F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9235FF2-870C-0052-FF3E-137EEC2F722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4CF3E2B-3A34-3159-171B-074CBE0C839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F3C00DF-8EDC-5DAF-A903-8645A8E81B47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ABAA143-D145-5088-E8E0-3894304AD4B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C820E31-46D9-6F95-2753-D67DCE62AF3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5D6774C-265D-3A45-79C7-BB9C5AB260C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AC997CC-0E33-A91B-FE3C-281A5A85FE33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40C7A85-7420-DA33-9301-6F8ED0FEECCE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CF12C03-BEBB-9276-BBAF-32FF6A3E955D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617C2D1-BCC4-4038-6B8A-70290F558762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0165524-B37B-7ACD-D39F-A6E2814244EB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C9CD19F-936B-2E74-6256-DA8826E5F49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30F8F10-313D-6C30-869F-29813732CB96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C2270DC-A126-78F8-5A29-8AFC7FEAEAB0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A631A1-CB31-666C-9715-147AA16F6B6E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0B719C0-04E5-11FD-BF7A-7DE287526EC4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976956C-85F9-5A72-904E-FAB722B8B0B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17E6EB4-3D8D-5528-77E1-67426B495F4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7557688-4D55-E9DA-4C5C-B7F4CD2C4FA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0F2DE0D-DBB4-50CE-E237-32AA6F9832C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88F01DC-1D1F-6452-BA5F-207CBC96188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5B1E70A-45D5-1EA3-C038-9547C3A356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AA00C90-4CD8-C357-D4B6-D9FFD3CD99E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8B28F1F-8FBE-9D87-1A46-2B0546C8B77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8073B9B-5B73-A32B-E2FE-27585C2192EC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04B957C-4954-31E9-91FF-6EC4E9EE443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AE23FFA-8917-B503-7470-78DFDDCFDAB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9E4C42F-7BDB-E931-74C9-A5A25F487426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48569D6-74A3-67C9-F044-F0BCB83972C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DE9E473-4A45-4241-DF9F-3DF530FF418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0A82F57-1088-939D-05AD-3FA8950A6116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9A00D6F-AE4C-6A1F-5FD9-E79E6FAAF94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00583CB0-3B13-742F-026B-E2C978480B7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47D3FCD-357F-E382-C0DA-AB9FBCE546BB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40A5C4E-5AA2-1376-6C56-46313689E502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96645CC-F40C-CED9-A756-3E876C73B7DF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525021E-C94B-3AD4-14E1-6E4048A5A6F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D14BAFF-6A34-63FF-F0CE-5BB3855280D8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8BD1913-BDCF-72FC-C36F-C56DD593F761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5893004-A623-61C5-9C02-58D95E494DCE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D29C38C-889B-2DAE-D833-357C0971DAD4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B5BCF27-ED17-E8CF-E5DC-10C430C57644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092A0F0F-45CB-CDB8-5DF8-3AFCB427A9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7B228BCF-8F42-54D1-F3A6-209BE2E9B8B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943AEB2-A3A3-756C-596A-4056873140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88C5FA1-84F6-9069-42FD-35F7B74C41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538DCF3-237C-C64E-06A3-5C1766D4D0A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A0E58324-8977-BF5B-0FFC-2E5ACE46C6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F10E1A0-71F6-06B6-3FED-0802DC516960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BD1448A-5CF8-A415-8DD9-6B986C3CFED6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FD9C680-F186-0B92-0C37-713927F7EFE1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D753B23-4332-3FCD-396B-B7E80CE8145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BB0555B-CAD8-6D56-F934-E3FF7DD438B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1915C48-8CEA-9703-121A-1FB6F08AE5B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86C17FB-B5B3-052C-B36A-B69702A363E4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63BF8BE-6BFA-DB53-E1A6-F354BCE9E8F3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F3CD100F-AD96-4782-53D3-F5D164E4BF40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F332A4E-2CF9-256E-EC61-72A8403F17BE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35C9B79E-A93C-4887-2DA5-307E0D746C5F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45BCB33-33CA-A23D-59D3-5CD416BC9752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576075C-568E-8BBE-6E74-881635A27460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DA868FD-62CA-C9A2-5B6C-5B892A11BDEF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012ADD1-072C-0EB6-8552-145791ECA95A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A522FC77-F215-008C-2A28-352DF21176B2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5708B9B-C5D1-0485-45B5-4B7346F22869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B52DF9D-B9B1-BABF-3B3E-98E44D903CA5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61FDB2A-CE98-182C-1EB3-8F579BFB6BDC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72EB026-EAF1-915C-3CBC-A270BB145590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FA2409E-9753-D618-AF43-F9F486D489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90E00EC5-4AE4-CE04-2A30-B058803CE55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8A6C367-0A70-2D2C-BF10-093D78B5080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392D58F7-2AAD-6D69-EDC4-3F11041FD19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63388EF-2D21-39C7-3F07-2F4375EF2534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E58FB34-EF24-D1F7-5864-3DDCFE3B5B0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9053439-B43F-3FE7-0BEE-3AE64244556E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97FBAD1-3BEA-FBCB-1FDC-AA3E0C5EBC4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9395B01-9226-9B00-0378-E2ED138DC8C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A004721-CAD5-A50E-937C-BD56E44C5FF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F50F3CAB-B83F-AFA1-C972-332BD0EE7212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D5C2A356-D8AE-7CED-6AC9-AB8C8E620F80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95DCBC54-D5AA-302D-E7BC-FE7AC809E68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07446CC7-782B-B147-5CFD-6531B1EA8615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452CE5D-9986-4EF9-D1A8-68805E1117C5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A50335E-5C60-2CC8-E375-80FA1E6985A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ECEACB7-FCB6-AB45-B7DC-ECF743F7AAB4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E36D9F4B-72AF-2C2D-DFB4-E48CAA168EBD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A50FCF6B-64D8-3B17-B2EF-915B6C9DCD45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4DA3A88-38E2-DFE2-6091-A51E1028E826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EFD92736-9AB4-0FD5-D063-1D5ADD94D3A0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4D721CD-F4B7-1311-24B1-2401FA527089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497059B-216E-A742-1839-C41A9641C6A2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8B3C7DD6-2E28-BA42-3F4A-D40C4A3A40FA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305F77E-8C72-9ABF-ED54-18C51627658C}"/>
              </a:ext>
            </a:extLst>
          </p:cNvPr>
          <p:cNvCxnSpPr>
            <a:cxnSpLocks/>
          </p:cNvCxnSpPr>
          <p:nvPr/>
        </p:nvCxnSpPr>
        <p:spPr>
          <a:xfrm flipH="1">
            <a:off x="2904816" y="5486449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B51B0D9-43B6-EA64-FC67-BDB70860C9CF}"/>
              </a:ext>
            </a:extLst>
          </p:cNvPr>
          <p:cNvCxnSpPr>
            <a:cxnSpLocks/>
          </p:cNvCxnSpPr>
          <p:nvPr/>
        </p:nvCxnSpPr>
        <p:spPr>
          <a:xfrm flipH="1">
            <a:off x="2904816" y="5664495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C6EF136-7BCB-0679-A18B-470EDB2548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CCCFA1B-F6F0-EADF-F252-72F967EA053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9F27549C-A155-4492-42D2-4E7CEB998FF2}"/>
              </a:ext>
            </a:extLst>
          </p:cNvPr>
          <p:cNvCxnSpPr>
            <a:cxnSpLocks/>
          </p:cNvCxnSpPr>
          <p:nvPr/>
        </p:nvCxnSpPr>
        <p:spPr>
          <a:xfrm>
            <a:off x="6244598" y="1915459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AC8D5191-3842-96BA-533D-A4A96283673D}"/>
              </a:ext>
            </a:extLst>
          </p:cNvPr>
          <p:cNvCxnSpPr/>
          <p:nvPr/>
        </p:nvCxnSpPr>
        <p:spPr>
          <a:xfrm>
            <a:off x="6244598" y="2093505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9DF0EB12-696F-C22D-E696-64B15B6CD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966E286E-61AB-D5C1-F360-DE4E5286415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9D6CE48-1E0B-C373-E43D-19CB752FA3A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BF60D9B7-E763-D29F-42C9-2EA6A709D48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EA38204-380F-DBF4-413A-7A04882D9F9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529DC74-C6E4-3D73-BA3C-7FB4A8181A1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836CBF04-8C18-D5FC-2FB3-A9E0130EE1FD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4F2999F0-88CF-75E4-BB3C-FFF237FA9524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40CDA7C5-0211-7F3F-85C8-D1C733E06D0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CD4B934-1CE7-5B04-C62B-A9A90C08569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B797D14-E40A-0E84-DDD3-7532A8982737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43A4B16-1C96-5A3A-01B5-FF177F0853EB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D894E081-0AA1-25DE-5364-9C3E8442D40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3B0975A-E3EA-ECF6-BFDF-B884F068CE8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ABF419B-C765-4691-9FC4-7E5CA8CC163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E0A12D11-D0B8-7CCF-61FA-2F7BB1C23E8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50F13E6-30C9-3A1D-5BF9-3C82C8B1364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F23D028-7534-EF2B-4391-40A2DAA8FF7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D35928B3-B161-1784-0C73-C81E81E0748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675A7A2-F5B6-B0F1-3D70-57A1435789D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756B67C-8BE8-2711-A7C3-294B0F1E311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103DF210-D1D5-57D8-0938-0BC87D1A4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B9E16C91-8087-B2E7-FC4F-EAB3316AA35B}"/>
              </a:ext>
            </a:extLst>
          </p:cNvPr>
          <p:cNvCxnSpPr>
            <a:cxnSpLocks/>
          </p:cNvCxnSpPr>
          <p:nvPr/>
        </p:nvCxnSpPr>
        <p:spPr>
          <a:xfrm>
            <a:off x="6240564" y="1920213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ACF6D858-A613-265A-C011-3DC118D410A7}"/>
              </a:ext>
            </a:extLst>
          </p:cNvPr>
          <p:cNvCxnSpPr>
            <a:cxnSpLocks/>
          </p:cNvCxnSpPr>
          <p:nvPr/>
        </p:nvCxnSpPr>
        <p:spPr>
          <a:xfrm>
            <a:off x="6240564" y="2098259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7C665EB3-FDDE-ED2F-FC38-65DC3D7AB6D9}"/>
              </a:ext>
            </a:extLst>
          </p:cNvPr>
          <p:cNvCxnSpPr>
            <a:cxnSpLocks/>
          </p:cNvCxnSpPr>
          <p:nvPr/>
        </p:nvCxnSpPr>
        <p:spPr>
          <a:xfrm>
            <a:off x="6240564" y="2276305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9B406298-3EDA-62A5-98C3-DCB75AF6C0F3}"/>
              </a:ext>
            </a:extLst>
          </p:cNvPr>
          <p:cNvCxnSpPr>
            <a:cxnSpLocks/>
          </p:cNvCxnSpPr>
          <p:nvPr/>
        </p:nvCxnSpPr>
        <p:spPr>
          <a:xfrm>
            <a:off x="6240564" y="2454351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33D93F6A-CE9E-F79E-3B0E-151EA44025E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3C208E32-50D4-4884-9A78-CB5B44BA6C5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2E2337DF-9045-348D-AEA4-B16CB3D893F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1B3DA106-5FF6-81F5-0E0A-45DF89B2CC3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DA9F2A00-F5EB-29BF-8B63-D210B6F51D7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DF459654-EE07-2223-2F7A-F470C6FAD38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D59A17A7-E511-A824-1A00-51422A2C1FA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BCD151A5-4A3F-642F-55B3-759FB08FD24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AE7BA204-09B9-6544-7321-055361E62E3A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6B28C1A-61C2-F21A-7318-B14ABE52E6E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33FFAD2A-AE92-3D28-719D-5A4618286837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C18E522-5A8B-61A8-D210-47277913D77D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8FF2667-5325-72DD-C0BF-FD0CBD13428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C66FBE67-D383-57F3-49C9-F4CF42409F14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74B04C6A-8195-624C-9F3D-08583034AB48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56C3EF99-9346-0E27-A34D-C8B017AD5C0F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5E963B4A-5F27-A6E9-2C88-E8B28DE4C45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37F7BF-504D-259C-4D14-A38ACB376E19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578692B8-1439-B838-3628-057EAA7AF83C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91A085DD-6383-2102-13AE-B3A2CF3259D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1909237A-26FA-B7E2-6A7D-22A72FBBCEA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768431F-CFD7-4567-4624-E05FF1CADF45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37A0579-23F2-CBE9-28E3-DEFAFE23B7FE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4B383D99-BE35-23A7-17F5-DF9E9BA20AB4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B537976-2B84-CC6C-598E-0C273EE9E9FE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2E6EF01A-94A1-C2B7-FD24-347DEEA0339E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EC4EB5A5-66AB-C47A-856C-1A4BB4D122C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D31051E-901E-E119-FC95-780AE1B30BC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F288C487-590B-D5A9-13E2-AE19390319E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F8D0319-2687-63E4-D618-98B918CA93F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9AB0B6B-6C6F-2721-24B5-42F2095CF853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E025F22C-B4F9-7ED6-BE54-5FE7847F494D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9F23844A-6BDE-09C8-634B-0AD7E61F8005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70733D6-6179-3712-FC5E-8050E4A0DBA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8A836EC8-F610-4EBA-544C-7AE9CC07D16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4E8F9BC-6E53-B0F2-2AB5-5481593E0CAC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E9BD2A01-1FFD-564B-93C6-B8F21A6ED65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459757C9-2A3D-BBBD-4928-7E0E7FFCF49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3E879332-E32B-B8F0-50CC-E773DC54EBB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CE347198-EBA5-ABA7-D0FE-2717ED5F8E1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A1952991-AAFA-3390-0D5E-68D23BB7F1D9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08EA86D2-E8CD-18BF-92B4-0B6ED4AA59F1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85ECAA93-5C57-8644-7D29-70FC3A02702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AC9B9B8F-BE5E-921D-5BE0-2FE987AF2E8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22E67974-64E9-F76E-9EAA-D9ECACABF42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2437C095-A001-B4C7-A223-F3F9078C700C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5C1DEA56-5062-6443-E5D4-A4FF0367A058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6D80D58F-0BC2-0A87-DD23-603CDD2A3DC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D1F53426-2EB7-981E-E06A-92E61BCBDFFA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812F26D-BC53-A300-0AE3-5DFD3E456A1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70C800EF-83F6-D1F4-C5D7-D2E97A332BB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0096C549-A3D0-E093-676C-6314519574A5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443BCBDC-7FB4-150E-81C2-0CFF87627CF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3E53405B-C87A-4BD4-98EA-8F34EE2B800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9A44841D-7CB2-01CD-29A3-3D8FCEF718C3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51264E7B-A3E4-CBE6-DB08-78696852B027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ACFB76E2-DFFD-FF9C-F59F-61DE727211E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949A8F1D-2F98-4574-F77D-2ABAE08F83E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F12D165B-8931-E1AD-E09A-DE9CC5A120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7F7EC7B1-6176-4743-A317-AF27EF2F6C0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CA9D227-A375-C840-DEEE-041C84F58441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74C7945B-2CB3-7109-59EA-15DB289CB1F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D5567087-4029-5798-40D5-E57102E7397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59DB96F-77D3-9309-F9B5-D07AA4E09B4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12F2C98-E5BF-8A85-3D29-225D763A24C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168614DD-FFF8-412B-C02D-D9F0E3A494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764D7136-6028-9B94-6393-71004107E892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7403080-C5FD-3509-8810-62FE0FF0AAD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2030E9F6-C308-4FA8-A46B-0780C34C3168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7BDB86B1-AEF4-28CA-C588-2321F7CEE62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194DB812-7822-D077-7B9B-E80D2148C12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BEE4D989-EE4C-3C95-7063-F33388E60D16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52FBA34C-7851-14D6-EA28-818A27DFB94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3CC9161C-C93B-C2BA-A812-FD02A0842146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3D70AFCF-622E-4D24-AAC8-7015AF9F9781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D55E6543-E1B0-5BAC-5FD8-27356149A2E6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3BDFECAC-F66A-B067-F1BB-95956B289F67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AAC3FDD7-BE65-7374-DFBF-2EDFA0FB8D10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C390B4A7-F398-40B5-D76C-2B37FC320BA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52389A3B-B37D-F5BF-61E9-1BD69A65D02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6754E97A-C3A8-B8B3-898A-8C2FBED575C9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6EC25A9B-4BA5-21F3-E80D-317B847C350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0F09077D-4682-221D-92BA-F6D79DA429B4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D35B43E7-CF63-BEE9-8C65-E5667E0D514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82903567-673E-05D1-01AD-4B5C522324E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AAF4D684-45EE-BE17-77F9-99C8E11E0D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D901F9F8-03F0-ABD3-EFAA-918982C43478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1192BFFF-A0AE-D4F0-B730-8DF2BF38DC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BFA68F5F-C40A-E2DE-363D-1D93A552E76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E609CE9E-66A2-5E27-345B-C7F8F17FF2F6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4F153F20-2D00-4C17-9D5E-757A1A9B219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6CC41-80F0-859A-53B7-EC066C48BC5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1090B9C9-927A-2BA1-26DE-321E0B238C54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2B993360-63E4-D390-7176-82B003BC888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947E8157-FC69-1D17-02E3-D55C1100FDCC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62801232-138F-E7F4-491F-4333AD85F25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4017E731-04B7-E276-C289-49F546556CAC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516F3ED1-65B7-1667-6050-7825566CE59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E831801-541F-3359-82F4-AE3E58E76EF8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2901B1C9-BBC7-3261-AC52-C22300E9010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627916C1-3D39-1C19-C75E-CDC2604F2682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7786BCB9-4555-7377-5944-37A7A9045D46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A782D1E4-74A6-16D2-98D6-19EA98952272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21EF53DE-47B7-AC5A-CCA6-9D2540E29045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F0E169B5-6998-D0DB-67A7-0509A3A5B8E8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AD99C0B6-CA08-E118-7C2C-0F027CEA9828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0C33895F-BBDD-97BF-3797-34DC90605552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072FDF96-AE17-C59D-C0B0-C1F00F66404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3829738B-2905-6A27-9CF1-D1F731556DAD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91EAEB55-F17E-31FD-0260-9A9D47992C5A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11C1DC1D-D19F-DA00-41C8-E2247E7286BF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CC4602B-0CFC-C475-A5E3-CD67DBCAC9D7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5B60AA0C-0323-661E-BF3D-E728C2863854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F48DBAB2-E1B4-9715-4CFB-89827620CE3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AC4EC13F-E0CA-EEFD-B8AD-6451108FC265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09EAF297-1A5A-5F23-80A2-4F609506376C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B1E2B971-9D86-0EBE-1F58-D553EF37FC85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9C4993A5-F77D-0DE4-9587-BBDFC065AB5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57ABA93F-1DC6-714B-D7F7-97817827118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31A86B2B-BE51-F453-A73A-1A0570F5C5A0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6B897986-03A7-E2E9-B7B8-65BE98509DA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4CBC67F1-65BA-DADD-167C-57FDEF05FF6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672C66FD-6FE8-4C99-6C41-EF8E4DABA94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3281C68B-22B8-E8F0-0405-0F60BAD5639E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C205FCDD-6F7A-5E14-04B6-1041502E49E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6905F566-187A-2C5A-A8A6-C31E233EA243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1B9FF5CF-BB82-CF08-4229-CFCEC9D94F16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C2C89442-EBBC-B5F0-89AB-F23E1006953D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CD037A03-11EA-3E27-AF0C-AB5DE89A30B4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2293E33B-75E0-7386-C160-A1E84BC188FA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52751F8E-64C8-BE7E-0EA3-760291F239F3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93F13058-590E-5DB9-12DB-3FA97DFA4CE1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8767CA9C-E2B8-0413-2627-102F7B2C0BDB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89B4E5C8-870F-8202-032D-CA982BF874E8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18D1D8A7-035C-CB26-1D55-4DC755ADD56F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E44942F6-4C39-2C90-1695-5E203B8E70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C0ADEE3F-5032-0EA2-37DC-447B6E2E52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BB6993A2-189E-AF54-6562-7ED741FC411E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49F97743-7681-B562-EB3A-98862203A4E3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26794903-F5B9-BE51-DCCB-363CE321F4BA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1A594A63-80F6-A8D3-3C2E-181870734EBB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42B0C682-798D-68B2-4831-A318E9E8928F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98F8F639-781F-2EFF-09AE-EF1F0B8FBD9B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957D6B4F-9DD5-F825-3C18-153C95F0DDD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472D79DB-B71A-ABA7-8E1A-5123B073440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121628DF-5EEF-6722-0C5D-1B4DA9A48B4F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E9FF56BA-3955-1B72-B592-444A9F14D81C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06CC21EF-0453-DB97-05E0-FD6CC0B754F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53F7D45-5621-54A1-4EE7-9F1A038CD21C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7CDF183B-B748-3256-F015-01F6D5851019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1064B6D-3F67-4D2C-F59E-24B9A0DC3DD0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1BF34170-EBDF-F3BF-D133-7B1D97EFA803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E1E35736-B403-9D6F-045A-D90AF4FC6CFF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706C9A12-8967-D001-B103-D7D0FE316872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AA574A8-5CBB-0CF2-3BE9-E291633059F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F310E940-C24A-FC20-0ADF-4C32A641E0E7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1B0A1C38-86A5-1E36-0F2C-B95E576F11B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FE01041-9F9B-2171-D461-3D3D37CAD4F9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36DDF627-1BAE-FD97-2C53-1084E071ED35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D357DCE5-EB9E-A5D9-9D60-ED53925C4D2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5765F91F-0376-EA6B-FDC1-58DA833FBF48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18E0BB6F-E8A1-B953-7654-8B48F861D03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7122009F-69DC-2140-76DD-EA6613EE951E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F07D8DC0-A538-F254-834E-31E346D72200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933B289-1BD2-00D4-5830-FF98730AF256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35B9FD62-7184-288E-2ED7-402AA1762471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608B86E1-B549-0128-0F4F-D334E6A91130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843C9A9F-0364-094E-A6B0-E16D893AD83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1ACCA54F-4E7B-CC5D-2B6F-D0C060C30905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3F961DF9-EB81-E034-95C5-CAA4D81CD323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0F4EB050-A408-BB75-2110-9103620FF63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963DC317-C597-397E-F39A-ED47B8E0BD91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2AA159BB-79E8-461D-F0E0-50A8B58C3160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ABA32D90-7B05-9D91-82BB-B6BCD8797D6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BC48B246-F422-6E09-A0B6-4C5B20780F19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056006F7-6575-99AB-FAED-8B236FFA1691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FEA3FAD3-BB52-008D-5CD8-2C248D9B5507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B69E20B3-BD3E-5B68-3978-6D0F1BDE2F9B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D8FD8BA0-161F-0DF2-774A-AA122955E17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5C0DC5D0-6BBD-70F0-B495-392904901945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E84C0DEC-F893-BF11-76A5-27746F4A2DB0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4E2B3D4E-B037-33F4-E0D3-2A7967F6C076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D6FFA5D6-E2A5-E4DF-369C-1B70A24C8ACD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3F487DE7-BD11-6199-1D8D-648C6560BB47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7A7122B2-8571-1354-52EC-4CB3FFA3B789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71F719D8-5B06-090C-763F-049A17C56A9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AD37E864-1F54-45B0-9D5D-8580B83C069C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92FCE343-8B76-6861-3110-DD162058548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16920574-B1B4-BE36-0FB2-AD827AF00193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DDC9348A-A2BB-BDB4-34CE-DE025794AE1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E5A1403F-56AE-F8F7-C01D-94B229022CA1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2D2AAE06-2DD0-B3F2-6B4E-157BBD190A2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9E6E580E-C55E-D140-A71E-53F18775D2E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E753F1F9-3018-F07F-183D-BF8760EBC7E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266047A2-C32C-D841-5C0C-7B16EAE0EAE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5602EC9A-C1A9-D81C-A399-DD9A9B81B3AF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F4A915CD-C89F-96BC-1DBA-2C4445CF9E41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D06FD389-0776-9F46-5C75-E4974E3ABEC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DF02840C-8C0A-4350-364E-DFB4625C76B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D90E6913-7DBD-6EDE-382A-D8822399390B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85B4D821-DE3F-B41D-4ED0-958C5347461A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326B1E16-9EE3-9017-3E10-69C0C04E99B0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588A5086-56A4-1FF0-7B61-C7D9812E85F4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A37AEE43-67C8-A007-B495-A6548433A892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4A64E314-FA52-94AC-91B6-86ED4769E1E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408806F2-C5CE-B113-9AA7-4850CE76F351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A1B14432-79DE-5C55-123A-AE193DC4570B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F0F8828B-5033-2164-FD53-B3D095247F12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844814F1-F468-5B76-4ECB-F31ECF064834}"/>
              </a:ext>
            </a:extLst>
          </p:cNvPr>
          <p:cNvCxnSpPr>
            <a:cxnSpLocks/>
          </p:cNvCxnSpPr>
          <p:nvPr/>
        </p:nvCxnSpPr>
        <p:spPr>
          <a:xfrm>
            <a:off x="6240563" y="5483356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2E2E4E18-07FD-FAE5-9AF5-2E9C12CC464E}"/>
              </a:ext>
            </a:extLst>
          </p:cNvPr>
          <p:cNvCxnSpPr>
            <a:cxnSpLocks/>
          </p:cNvCxnSpPr>
          <p:nvPr/>
        </p:nvCxnSpPr>
        <p:spPr>
          <a:xfrm>
            <a:off x="6240563" y="5661402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69D0EC23-04FC-434F-4CF5-B1CAED94DDEF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3DFBC7F6-E7D8-6DDB-547E-033C7A96FC3C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58DD9D7A-F5DE-B9EB-311F-9E2A44A43061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346B3144-E910-E014-5C35-D48756178D6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A4AA5D6D-1222-C708-E7FC-7267D57D738C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742B0B73-ED3D-BBCB-41F7-64F1CAA6DF9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1FE718CF-864F-5CD7-F432-CE7BED2CAD86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63D80CA8-A086-B2EC-360E-28BB62748E1D}"/>
              </a:ext>
            </a:extLst>
          </p:cNvPr>
          <p:cNvCxnSpPr>
            <a:cxnSpLocks/>
          </p:cNvCxnSpPr>
          <p:nvPr/>
        </p:nvCxnSpPr>
        <p:spPr>
          <a:xfrm>
            <a:off x="9569565" y="3803232"/>
            <a:ext cx="1088757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20956F75-4658-9A87-5830-8984984E0F2D}"/>
              </a:ext>
            </a:extLst>
          </p:cNvPr>
          <p:cNvCxnSpPr>
            <a:cxnSpLocks/>
          </p:cNvCxnSpPr>
          <p:nvPr/>
        </p:nvCxnSpPr>
        <p:spPr>
          <a:xfrm>
            <a:off x="9569565" y="3402479"/>
            <a:ext cx="1088757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B40F9710-7AB6-AC49-41AC-7A66B74B0921}"/>
              </a:ext>
            </a:extLst>
          </p:cNvPr>
          <p:cNvCxnSpPr>
            <a:cxnSpLocks/>
          </p:cNvCxnSpPr>
          <p:nvPr/>
        </p:nvCxnSpPr>
        <p:spPr>
          <a:xfrm>
            <a:off x="9569565" y="3001726"/>
            <a:ext cx="1088757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4CFEB5AE-D879-FABC-BBF0-C387F78C4F09}"/>
              </a:ext>
            </a:extLst>
          </p:cNvPr>
          <p:cNvCxnSpPr>
            <a:cxnSpLocks/>
          </p:cNvCxnSpPr>
          <p:nvPr/>
        </p:nvCxnSpPr>
        <p:spPr>
          <a:xfrm>
            <a:off x="9569565" y="2200220"/>
            <a:ext cx="1088757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84476206-CA3A-F600-6663-D66C43B4B30D}"/>
              </a:ext>
            </a:extLst>
          </p:cNvPr>
          <p:cNvCxnSpPr>
            <a:cxnSpLocks/>
          </p:cNvCxnSpPr>
          <p:nvPr/>
        </p:nvCxnSpPr>
        <p:spPr>
          <a:xfrm>
            <a:off x="9569565" y="2600973"/>
            <a:ext cx="1088757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FE64AED-BA84-8544-C4A5-605FEE24865A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2A400249-010C-564C-3E50-5DF0DAE3980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332E5649-E0B2-50C6-6E4B-68014D18CA62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B0CA51CF-E186-8D24-AD65-EC2ABBC163B6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A9EEB686-69BE-BACF-04D9-7E0EBECAF188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AEAE64AF-BB6B-DFC7-34B0-9B5189FEEDF0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A4AAF7D0-4F6A-DE77-9435-E2A89A45191B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4DCB7612-9231-E059-A3E0-46A431E8D37B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1E72F023-D828-FE50-A5E0-17336692168F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C74AC6EB-5FF6-7A40-A3CA-87090FAC532C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E7EDA90F-D94B-C08C-492D-26B672B090C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E572D591-5E93-0B97-431D-6C8DA98FC9CC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5D8DA7E9-8DA4-B5C9-DB84-BFE6D553ABFA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7D0FCB91-58F5-0798-A891-392D0F91264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0727CCCA-3601-76CA-F373-4A5EE29CF42F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8D95D7A2-1CD9-7C2D-D7C1-3EAAD2E4C6B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37402275-0988-EF26-AABE-6F3E6607197C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390C066D-08EC-F6A9-9415-02C7B7F726D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44CCA16A-BBA8-0310-EC0A-FE2DDC512C80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B41CA93C-DDD6-ADE6-F405-E21EB36B2045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FCD4B476-F292-1755-E221-1BF092B19421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02962704-898F-4534-3C84-ABD3D35E3EA8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B7E33C04-68FA-221D-11DD-8081FB61A58A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7EBB71D9-EB25-CB4F-DE75-F0410D241157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25BCEEFD-1C43-0441-AF6E-64D590543E6D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54621B78-E876-E606-D580-D26D13A6083E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4B60D9C4-E957-1B43-78BA-F20584570ABD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31A3C82D-2345-7F0B-5840-EE3998B64B74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639D0A87-80C4-1B30-8F38-A599336FBB9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F1CE6A32-4916-8ACC-B4BD-53A5E3511306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1FE8795B-8BEF-90AF-37B4-1364EA2399FF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26E2403B-9D68-F7CD-AF7F-A77FD0B8699C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9DAFCEAB-B1E3-C7C4-3A91-1457F07A5031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62A87185-60E7-9036-383A-AC8931005F8F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DF33DD02-AF16-F91F-02E7-2FF523E9DA21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BFB2D972-29A2-F043-B825-BDC17E1B319D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B7AAD943-4007-A6AC-E85E-4315E9428DA8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34818D8B-D575-0232-7142-2814A615AC8D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A87AC4CE-5079-0718-1495-F24A3A6F65CC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D3025CFF-725F-D5C9-ED49-8B10A9BF1458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15B55F51-4DE2-E719-B8A7-E6238481E63F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D434B110-4766-A824-3748-C20DA1E3BC36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2E553AAD-E9CA-66C9-D98A-F9772540B501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7A225B8-F606-7829-21E8-111A3C8DAF0C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1F2B5A6C-35C8-7BDF-9F20-2BA9BD8A5BE4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BA777530-D493-A14A-0250-D0C2E79D3FD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F7166F63-78B2-88A2-D3EB-BB1228D6F1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1" name="Title 550">
            <a:extLst>
              <a:ext uri="{FF2B5EF4-FFF2-40B4-BE49-F238E27FC236}">
                <a16:creationId xmlns:a16="http://schemas.microsoft.com/office/drawing/2014/main" id="{03573E98-6196-2767-244C-55B20A97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</p:spTree>
    <p:extLst>
      <p:ext uri="{BB962C8B-B14F-4D97-AF65-F5344CB8AC3E}">
        <p14:creationId xmlns:p14="http://schemas.microsoft.com/office/powerpoint/2010/main" val="63434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5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5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5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5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5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5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5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5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8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95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1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25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5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4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5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5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7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5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85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15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5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3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45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5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6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5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75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5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9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05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5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2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5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35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5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5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5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65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5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8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5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95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5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1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5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25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5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4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5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55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5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7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5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85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5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0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5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615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5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630"/>
                            </p:stCondLst>
                            <p:childTnLst>
                              <p:par>
                                <p:cTn id="2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5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45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660"/>
                            </p:stCondLst>
                            <p:childTnLst>
                              <p:par>
                                <p:cTn id="2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675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690"/>
                            </p:stCondLst>
                            <p:childTnLst>
                              <p:par>
                                <p:cTn id="2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05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5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72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5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735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5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750"/>
                            </p:stCondLst>
                            <p:childTnLst>
                              <p:par>
                                <p:cTn id="2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5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765"/>
                            </p:stCondLst>
                            <p:childTnLst>
                              <p:par>
                                <p:cTn id="2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5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780"/>
                            </p:stCondLst>
                            <p:childTnLst>
                              <p:par>
                                <p:cTn id="2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5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795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5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81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825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5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84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5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5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5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870"/>
                            </p:stCondLst>
                            <p:childTnLst>
                              <p:par>
                                <p:cTn id="2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5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885"/>
                            </p:stCondLst>
                            <p:childTnLst>
                              <p:par>
                                <p:cTn id="2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5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900"/>
                            </p:stCondLst>
                            <p:childTnLst>
                              <p:par>
                                <p:cTn id="2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915"/>
                            </p:stCondLst>
                            <p:childTnLst>
                              <p:par>
                                <p:cTn id="2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5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930"/>
                            </p:stCondLst>
                            <p:childTnLst>
                              <p:par>
                                <p:cTn id="2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5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945"/>
                            </p:stCondLst>
                            <p:childTnLst>
                              <p:par>
                                <p:cTn id="2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5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960"/>
                            </p:stCondLst>
                            <p:childTnLst>
                              <p:par>
                                <p:cTn id="3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5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975"/>
                            </p:stCondLst>
                            <p:childTnLst>
                              <p:par>
                                <p:cTn id="3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5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990"/>
                            </p:stCondLst>
                            <p:childTnLst>
                              <p:par>
                                <p:cTn id="3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5"/>
                            </p:stCondLst>
                            <p:childTnLst>
                              <p:par>
                                <p:cTn id="3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5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20"/>
                            </p:stCondLst>
                            <p:childTnLst>
                              <p:par>
                                <p:cTn id="3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5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035"/>
                            </p:stCondLst>
                            <p:childTnLst>
                              <p:par>
                                <p:cTn id="3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50"/>
                            </p:stCondLst>
                            <p:childTnLst>
                              <p:par>
                                <p:cTn id="3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5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065"/>
                            </p:stCondLst>
                            <p:childTnLst>
                              <p:par>
                                <p:cTn id="3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5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80"/>
                            </p:stCondLst>
                            <p:childTnLst>
                              <p:par>
                                <p:cTn id="3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5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95"/>
                            </p:stCondLst>
                            <p:childTnLst>
                              <p:par>
                                <p:cTn id="3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5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110"/>
                            </p:stCondLst>
                            <p:childTnLst>
                              <p:par>
                                <p:cTn id="3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5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125"/>
                            </p:stCondLst>
                            <p:childTnLst>
                              <p:par>
                                <p:cTn id="3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5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140"/>
                            </p:stCondLst>
                            <p:childTnLst>
                              <p:par>
                                <p:cTn id="3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5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155"/>
                            </p:stCondLst>
                            <p:childTnLst>
                              <p:par>
                                <p:cTn id="3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5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170"/>
                            </p:stCondLst>
                            <p:childTnLst>
                              <p:par>
                                <p:cTn id="3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5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185"/>
                            </p:stCondLst>
                            <p:childTnLst>
                              <p:par>
                                <p:cTn id="3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5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5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215"/>
                            </p:stCondLst>
                            <p:childTnLst>
                              <p:par>
                                <p:cTn id="3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5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230"/>
                            </p:stCondLst>
                            <p:childTnLst>
                              <p:par>
                                <p:cTn id="3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245"/>
                            </p:stCondLst>
                            <p:childTnLst>
                              <p:par>
                                <p:cTn id="3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5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260"/>
                            </p:stCondLst>
                            <p:childTnLst>
                              <p:par>
                                <p:cTn id="3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5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275"/>
                            </p:stCondLst>
                            <p:childTnLst>
                              <p:par>
                                <p:cTn id="3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1290"/>
                            </p:stCondLst>
                            <p:childTnLst>
                              <p:par>
                                <p:cTn id="3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5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305"/>
                            </p:stCondLst>
                            <p:childTnLst>
                              <p:par>
                                <p:cTn id="3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320"/>
                            </p:stCondLst>
                            <p:childTnLst>
                              <p:par>
                                <p:cTn id="3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5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1335"/>
                            </p:stCondLst>
                            <p:childTnLst>
                              <p:par>
                                <p:cTn id="4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15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1350"/>
                            </p:stCondLst>
                            <p:childTnLst>
                              <p:par>
                                <p:cTn id="4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15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365"/>
                            </p:stCondLst>
                            <p:childTnLst>
                              <p:par>
                                <p:cTn id="4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5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1380"/>
                            </p:stCondLst>
                            <p:childTnLst>
                              <p:par>
                                <p:cTn id="4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5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1395"/>
                            </p:stCondLst>
                            <p:childTnLst>
                              <p:par>
                                <p:cTn id="4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5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410"/>
                            </p:stCondLst>
                            <p:childTnLst>
                              <p:par>
                                <p:cTn id="4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5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1425"/>
                            </p:stCondLst>
                            <p:childTnLst>
                              <p:par>
                                <p:cTn id="4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5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1440"/>
                            </p:stCondLst>
                            <p:childTnLst>
                              <p:par>
                                <p:cTn id="4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5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1455"/>
                            </p:stCondLst>
                            <p:childTnLst>
                              <p:par>
                                <p:cTn id="4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5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1470"/>
                            </p:stCondLst>
                            <p:childTnLst>
                              <p:par>
                                <p:cTn id="4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5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1485"/>
                            </p:stCondLst>
                            <p:childTnLst>
                              <p:par>
                                <p:cTn id="4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15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5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1515"/>
                            </p:stCondLst>
                            <p:childTnLst>
                              <p:par>
                                <p:cTn id="4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5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1530"/>
                            </p:stCondLst>
                            <p:childTnLst>
                              <p:par>
                                <p:cTn id="4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15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545"/>
                            </p:stCondLst>
                            <p:childTnLst>
                              <p:par>
                                <p:cTn id="4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5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1560"/>
                            </p:stCondLst>
                            <p:childTnLst>
                              <p:par>
                                <p:cTn id="4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15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1575"/>
                            </p:stCondLst>
                            <p:childTnLst>
                              <p:par>
                                <p:cTn id="4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1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590"/>
                            </p:stCondLst>
                            <p:childTnLst>
                              <p:par>
                                <p:cTn id="4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5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1605"/>
                            </p:stCondLst>
                            <p:childTnLst>
                              <p:par>
                                <p:cTn id="4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15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1620"/>
                            </p:stCondLst>
                            <p:childTnLst>
                              <p:par>
                                <p:cTn id="4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15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1635"/>
                            </p:stCondLst>
                            <p:childTnLst>
                              <p:par>
                                <p:cTn id="4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5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1650"/>
                            </p:stCondLst>
                            <p:childTnLst>
                              <p:par>
                                <p:cTn id="4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15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1665"/>
                            </p:stCondLst>
                            <p:childTnLst>
                              <p:par>
                                <p:cTn id="4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1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680"/>
                            </p:stCondLst>
                            <p:childTnLst>
                              <p:par>
                                <p:cTn id="4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15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1695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15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1710"/>
                            </p:stCondLst>
                            <p:childTnLst>
                              <p:par>
                                <p:cTn id="5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1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1725"/>
                            </p:stCondLst>
                            <p:childTnLst>
                              <p:par>
                                <p:cTn id="5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1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1740"/>
                            </p:stCondLst>
                            <p:childTnLst>
                              <p:par>
                                <p:cTn id="5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1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1755"/>
                            </p:stCondLst>
                            <p:childTnLst>
                              <p:par>
                                <p:cTn id="5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1770"/>
                            </p:stCondLst>
                            <p:childTnLst>
                              <p:par>
                                <p:cTn id="5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1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1785"/>
                            </p:stCondLst>
                            <p:childTnLst>
                              <p:par>
                                <p:cTn id="5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1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1800"/>
                            </p:stCondLst>
                            <p:childTnLst>
                              <p:par>
                                <p:cTn id="5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1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1815"/>
                            </p:stCondLst>
                            <p:childTnLst>
                              <p:par>
                                <p:cTn id="5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1830"/>
                            </p:stCondLst>
                            <p:childTnLst>
                              <p:par>
                                <p:cTn id="5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1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1845"/>
                            </p:stCondLst>
                            <p:childTnLst>
                              <p:par>
                                <p:cTn id="5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1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1860"/>
                            </p:stCondLst>
                            <p:childTnLst>
                              <p:par>
                                <p:cTn id="5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1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1875"/>
                            </p:stCondLst>
                            <p:childTnLst>
                              <p:par>
                                <p:cTn id="5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1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1890"/>
                            </p:stCondLst>
                            <p:childTnLst>
                              <p:par>
                                <p:cTn id="5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1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905"/>
                            </p:stCondLst>
                            <p:childTnLst>
                              <p:par>
                                <p:cTn id="5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1920"/>
                            </p:stCondLst>
                            <p:childTnLst>
                              <p:par>
                                <p:cTn id="5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1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1935"/>
                            </p:stCondLst>
                            <p:childTnLst>
                              <p:par>
                                <p:cTn id="5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1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1950"/>
                            </p:stCondLst>
                            <p:childTnLst>
                              <p:par>
                                <p:cTn id="5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1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1965"/>
                            </p:stCondLst>
                            <p:childTnLst>
                              <p:par>
                                <p:cTn id="5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1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1980"/>
                            </p:stCondLst>
                            <p:childTnLst>
                              <p:par>
                                <p:cTn id="5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1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1995"/>
                            </p:stCondLst>
                            <p:childTnLst>
                              <p:par>
                                <p:cTn id="5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1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2010"/>
                            </p:stCondLst>
                            <p:childTnLst>
                              <p:par>
                                <p:cTn id="5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1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>
                            <p:stCondLst>
                              <p:cond delay="2025"/>
                            </p:stCondLst>
                            <p:childTnLst>
                              <p:par>
                                <p:cTn id="5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1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2040"/>
                            </p:stCondLst>
                            <p:childTnLst>
                              <p:par>
                                <p:cTn id="5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1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2055"/>
                            </p:stCondLst>
                            <p:childTnLst>
                              <p:par>
                                <p:cTn id="5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6" dur="1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2070"/>
                            </p:stCondLst>
                            <p:childTnLst>
                              <p:par>
                                <p:cTn id="5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15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2085"/>
                            </p:stCondLst>
                            <p:childTnLst>
                              <p:par>
                                <p:cTn id="6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15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5" fill="hold">
                            <p:stCondLst>
                              <p:cond delay="2100"/>
                            </p:stCondLst>
                            <p:childTnLst>
                              <p:par>
                                <p:cTn id="6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15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2115"/>
                            </p:stCondLst>
                            <p:childTnLst>
                              <p:par>
                                <p:cTn id="6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15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2130"/>
                            </p:stCondLst>
                            <p:childTnLst>
                              <p:par>
                                <p:cTn id="6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15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2145"/>
                            </p:stCondLst>
                            <p:childTnLst>
                              <p:par>
                                <p:cTn id="6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0" dur="15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2160"/>
                            </p:stCondLst>
                            <p:childTnLst>
                              <p:par>
                                <p:cTn id="6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15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2175"/>
                            </p:stCondLst>
                            <p:childTnLst>
                              <p:par>
                                <p:cTn id="6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15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fill="hold">
                            <p:stCondLst>
                              <p:cond delay="2190"/>
                            </p:stCondLst>
                            <p:childTnLst>
                              <p:par>
                                <p:cTn id="6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2" dur="15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fill="hold">
                            <p:stCondLst>
                              <p:cond delay="2205"/>
                            </p:stCondLst>
                            <p:childTnLst>
                              <p:par>
                                <p:cTn id="6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6" dur="15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2220"/>
                            </p:stCondLst>
                            <p:childTnLst>
                              <p:par>
                                <p:cTn id="6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0" dur="15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2235"/>
                            </p:stCondLst>
                            <p:childTnLst>
                              <p:par>
                                <p:cTn id="6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15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5" fill="hold">
                            <p:stCondLst>
                              <p:cond delay="2250"/>
                            </p:stCondLst>
                            <p:childTnLst>
                              <p:par>
                                <p:cTn id="6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8" dur="15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2265"/>
                            </p:stCondLst>
                            <p:childTnLst>
                              <p:par>
                                <p:cTn id="6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15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3" fill="hold">
                            <p:stCondLst>
                              <p:cond delay="2280"/>
                            </p:stCondLst>
                            <p:childTnLst>
                              <p:par>
                                <p:cTn id="6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6" dur="15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7" fill="hold">
                            <p:stCondLst>
                              <p:cond delay="2295"/>
                            </p:stCondLst>
                            <p:childTnLst>
                              <p:par>
                                <p:cTn id="6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0" dur="15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2310"/>
                            </p:stCondLst>
                            <p:childTnLst>
                              <p:par>
                                <p:cTn id="6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15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5" fill="hold">
                            <p:stCondLst>
                              <p:cond delay="2325"/>
                            </p:stCondLst>
                            <p:childTnLst>
                              <p:par>
                                <p:cTn id="6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8" dur="15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9" fill="hold">
                            <p:stCondLst>
                              <p:cond delay="2340"/>
                            </p:stCondLst>
                            <p:childTnLst>
                              <p:par>
                                <p:cTn id="6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15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2355"/>
                            </p:stCondLst>
                            <p:childTnLst>
                              <p:par>
                                <p:cTn id="6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6" dur="15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7" fill="hold">
                            <p:stCondLst>
                              <p:cond delay="2370"/>
                            </p:stCondLst>
                            <p:childTnLst>
                              <p:par>
                                <p:cTn id="6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0" dur="15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2385"/>
                            </p:stCondLst>
                            <p:childTnLst>
                              <p:par>
                                <p:cTn id="6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4" dur="15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2400"/>
                            </p:stCondLst>
                            <p:childTnLst>
                              <p:par>
                                <p:cTn id="6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15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9" fill="hold">
                            <p:stCondLst>
                              <p:cond delay="2415"/>
                            </p:stCondLst>
                            <p:childTnLst>
                              <p:par>
                                <p:cTn id="6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15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3" fill="hold">
                            <p:stCondLst>
                              <p:cond delay="2430"/>
                            </p:stCondLst>
                            <p:childTnLst>
                              <p:par>
                                <p:cTn id="6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6" dur="15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7" fill="hold">
                            <p:stCondLst>
                              <p:cond delay="2445"/>
                            </p:stCondLst>
                            <p:childTnLst>
                              <p:par>
                                <p:cTn id="6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0" dur="15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1" fill="hold">
                            <p:stCondLst>
                              <p:cond delay="2460"/>
                            </p:stCondLst>
                            <p:childTnLst>
                              <p:par>
                                <p:cTn id="7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15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5" fill="hold">
                            <p:stCondLst>
                              <p:cond delay="2475"/>
                            </p:stCondLst>
                            <p:childTnLst>
                              <p:par>
                                <p:cTn id="7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8" dur="15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2490"/>
                            </p:stCondLst>
                            <p:childTnLst>
                              <p:par>
                                <p:cTn id="7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2" dur="15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3" fill="hold">
                            <p:stCondLst>
                              <p:cond delay="2505"/>
                            </p:stCondLst>
                            <p:childTnLst>
                              <p:par>
                                <p:cTn id="7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6" dur="15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7" fill="hold">
                            <p:stCondLst>
                              <p:cond delay="2520"/>
                            </p:stCondLst>
                            <p:childTnLst>
                              <p:par>
                                <p:cTn id="7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0" dur="15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1" fill="hold">
                            <p:stCondLst>
                              <p:cond delay="2535"/>
                            </p:stCondLst>
                            <p:childTnLst>
                              <p:par>
                                <p:cTn id="7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4" dur="15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5" fill="hold">
                            <p:stCondLst>
                              <p:cond delay="2550"/>
                            </p:stCondLst>
                            <p:childTnLst>
                              <p:par>
                                <p:cTn id="7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8" dur="15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9" fill="hold">
                            <p:stCondLst>
                              <p:cond delay="2565"/>
                            </p:stCondLst>
                            <p:childTnLst>
                              <p:par>
                                <p:cTn id="7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2" dur="15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3" fill="hold">
                            <p:stCondLst>
                              <p:cond delay="2580"/>
                            </p:stCondLst>
                            <p:childTnLst>
                              <p:par>
                                <p:cTn id="7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6" dur="15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7" fill="hold">
                            <p:stCondLst>
                              <p:cond delay="2595"/>
                            </p:stCondLst>
                            <p:childTnLst>
                              <p:par>
                                <p:cTn id="7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0" dur="15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1" fill="hold">
                            <p:stCondLst>
                              <p:cond delay="2610"/>
                            </p:stCondLst>
                            <p:childTnLst>
                              <p:par>
                                <p:cTn id="7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15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5" fill="hold">
                            <p:stCondLst>
                              <p:cond delay="2625"/>
                            </p:stCondLst>
                            <p:childTnLst>
                              <p:par>
                                <p:cTn id="7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8" dur="15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9" fill="hold">
                            <p:stCondLst>
                              <p:cond delay="2640"/>
                            </p:stCondLst>
                            <p:childTnLst>
                              <p:par>
                                <p:cTn id="7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2" dur="15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3" fill="hold">
                            <p:stCondLst>
                              <p:cond delay="2655"/>
                            </p:stCondLst>
                            <p:childTnLst>
                              <p:par>
                                <p:cTn id="7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6" dur="15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7" fill="hold">
                            <p:stCondLst>
                              <p:cond delay="2670"/>
                            </p:stCondLst>
                            <p:childTnLst>
                              <p:par>
                                <p:cTn id="7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0" dur="15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1" fill="hold">
                            <p:stCondLst>
                              <p:cond delay="2685"/>
                            </p:stCondLst>
                            <p:childTnLst>
                              <p:par>
                                <p:cTn id="7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4" dur="15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5" fill="hold">
                            <p:stCondLst>
                              <p:cond delay="2700"/>
                            </p:stCondLst>
                            <p:childTnLst>
                              <p:par>
                                <p:cTn id="7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8" dur="15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fill="hold">
                            <p:stCondLst>
                              <p:cond delay="2715"/>
                            </p:stCondLst>
                            <p:childTnLst>
                              <p:par>
                                <p:cTn id="7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2" dur="15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3" fill="hold">
                            <p:stCondLst>
                              <p:cond delay="2730"/>
                            </p:stCondLst>
                            <p:childTnLst>
                              <p:par>
                                <p:cTn id="7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6" dur="15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7" fill="hold">
                            <p:stCondLst>
                              <p:cond delay="2745"/>
                            </p:stCondLst>
                            <p:childTnLst>
                              <p:par>
                                <p:cTn id="7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0" dur="15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1" fill="hold">
                            <p:stCondLst>
                              <p:cond delay="2760"/>
                            </p:stCondLst>
                            <p:childTnLst>
                              <p:par>
                                <p:cTn id="7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4" dur="15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5" fill="hold">
                            <p:stCondLst>
                              <p:cond delay="2775"/>
                            </p:stCondLst>
                            <p:childTnLst>
                              <p:par>
                                <p:cTn id="7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8" dur="15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9" fill="hold">
                            <p:stCondLst>
                              <p:cond delay="2790"/>
                            </p:stCondLst>
                            <p:childTnLst>
                              <p:par>
                                <p:cTn id="7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2" dur="15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3" fill="hold">
                            <p:stCondLst>
                              <p:cond delay="2805"/>
                            </p:stCondLst>
                            <p:childTnLst>
                              <p:par>
                                <p:cTn id="7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6" dur="15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7" fill="hold">
                            <p:stCondLst>
                              <p:cond delay="2820"/>
                            </p:stCondLst>
                            <p:childTnLst>
                              <p:par>
                                <p:cTn id="7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0" dur="15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1" fill="hold">
                            <p:stCondLst>
                              <p:cond delay="2835"/>
                            </p:stCondLst>
                            <p:childTnLst>
                              <p:par>
                                <p:cTn id="8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4" dur="15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5" fill="hold">
                            <p:stCondLst>
                              <p:cond delay="2850"/>
                            </p:stCondLst>
                            <p:childTnLst>
                              <p:par>
                                <p:cTn id="8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8" dur="15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9" fill="hold">
                            <p:stCondLst>
                              <p:cond delay="2865"/>
                            </p:stCondLst>
                            <p:childTnLst>
                              <p:par>
                                <p:cTn id="8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2" dur="15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3" fill="hold">
                            <p:stCondLst>
                              <p:cond delay="2880"/>
                            </p:stCondLst>
                            <p:childTnLst>
                              <p:par>
                                <p:cTn id="8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6" dur="15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7" fill="hold">
                            <p:stCondLst>
                              <p:cond delay="2895"/>
                            </p:stCondLst>
                            <p:childTnLst>
                              <p:par>
                                <p:cTn id="8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0" dur="15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1" fill="hold">
                            <p:stCondLst>
                              <p:cond delay="2910"/>
                            </p:stCondLst>
                            <p:childTnLst>
                              <p:par>
                                <p:cTn id="8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4" dur="15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5" fill="hold">
                            <p:stCondLst>
                              <p:cond delay="2925"/>
                            </p:stCondLst>
                            <p:childTnLst>
                              <p:par>
                                <p:cTn id="8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8" dur="15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9" fill="hold">
                            <p:stCondLst>
                              <p:cond delay="2940"/>
                            </p:stCondLst>
                            <p:childTnLst>
                              <p:par>
                                <p:cTn id="8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2" dur="15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3" fill="hold">
                            <p:stCondLst>
                              <p:cond delay="2955"/>
                            </p:stCondLst>
                            <p:childTnLst>
                              <p:par>
                                <p:cTn id="8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6" dur="15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7" fill="hold">
                            <p:stCondLst>
                              <p:cond delay="2970"/>
                            </p:stCondLst>
                            <p:childTnLst>
                              <p:par>
                                <p:cTn id="8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0" dur="15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1" fill="hold">
                            <p:stCondLst>
                              <p:cond delay="2985"/>
                            </p:stCondLst>
                            <p:childTnLst>
                              <p:par>
                                <p:cTn id="8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4" dur="15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5" fill="hold">
                            <p:stCondLst>
                              <p:cond delay="3000"/>
                            </p:stCondLst>
                            <p:childTnLst>
                              <p:par>
                                <p:cTn id="8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8" dur="15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9" fill="hold">
                            <p:stCondLst>
                              <p:cond delay="3015"/>
                            </p:stCondLst>
                            <p:childTnLst>
                              <p:par>
                                <p:cTn id="8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2" dur="15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3" fill="hold">
                            <p:stCondLst>
                              <p:cond delay="3030"/>
                            </p:stCondLst>
                            <p:childTnLst>
                              <p:par>
                                <p:cTn id="8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6" dur="15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7" fill="hold">
                            <p:stCondLst>
                              <p:cond delay="3045"/>
                            </p:stCondLst>
                            <p:childTnLst>
                              <p:par>
                                <p:cTn id="8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0" dur="15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3060"/>
                            </p:stCondLst>
                            <p:childTnLst>
                              <p:par>
                                <p:cTn id="8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4" dur="15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5" fill="hold">
                            <p:stCondLst>
                              <p:cond delay="3075"/>
                            </p:stCondLst>
                            <p:childTnLst>
                              <p:par>
                                <p:cTn id="8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8" dur="15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9" fill="hold">
                            <p:stCondLst>
                              <p:cond delay="3090"/>
                            </p:stCondLst>
                            <p:childTnLst>
                              <p:par>
                                <p:cTn id="8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2" dur="15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3" fill="hold">
                            <p:stCondLst>
                              <p:cond delay="3105"/>
                            </p:stCondLst>
                            <p:childTnLst>
                              <p:par>
                                <p:cTn id="8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6" dur="15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7" fill="hold">
                            <p:stCondLst>
                              <p:cond delay="3120"/>
                            </p:stCondLst>
                            <p:childTnLst>
                              <p:par>
                                <p:cTn id="8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0" dur="15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1" fill="hold">
                            <p:stCondLst>
                              <p:cond delay="3135"/>
                            </p:stCondLst>
                            <p:childTnLst>
                              <p:par>
                                <p:cTn id="8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4" dur="15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5" fill="hold">
                            <p:stCondLst>
                              <p:cond delay="3150"/>
                            </p:stCondLst>
                            <p:childTnLst>
                              <p:par>
                                <p:cTn id="8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8" dur="15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9" fill="hold">
                            <p:stCondLst>
                              <p:cond delay="3165"/>
                            </p:stCondLst>
                            <p:childTnLst>
                              <p:par>
                                <p:cTn id="8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2" dur="15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3" fill="hold">
                            <p:stCondLst>
                              <p:cond delay="3180"/>
                            </p:stCondLst>
                            <p:childTnLst>
                              <p:par>
                                <p:cTn id="8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6" dur="15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7" fill="hold">
                            <p:stCondLst>
                              <p:cond delay="3195"/>
                            </p:stCondLst>
                            <p:childTnLst>
                              <p:par>
                                <p:cTn id="8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0" dur="15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1" fill="hold">
                            <p:stCondLst>
                              <p:cond delay="3210"/>
                            </p:stCondLst>
                            <p:childTnLst>
                              <p:par>
                                <p:cTn id="9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4" dur="15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5" fill="hold">
                            <p:stCondLst>
                              <p:cond delay="3225"/>
                            </p:stCondLst>
                            <p:childTnLst>
                              <p:par>
                                <p:cTn id="9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8" dur="15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9" fill="hold">
                            <p:stCondLst>
                              <p:cond delay="3240"/>
                            </p:stCondLst>
                            <p:childTnLst>
                              <p:par>
                                <p:cTn id="9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2" dur="15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3" fill="hold">
                            <p:stCondLst>
                              <p:cond delay="3255"/>
                            </p:stCondLst>
                            <p:childTnLst>
                              <p:par>
                                <p:cTn id="9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6" dur="15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7" fill="hold">
                            <p:stCondLst>
                              <p:cond delay="3270"/>
                            </p:stCondLst>
                            <p:childTnLst>
                              <p:par>
                                <p:cTn id="9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0" dur="15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1" fill="hold">
                            <p:stCondLst>
                              <p:cond delay="3285"/>
                            </p:stCondLst>
                            <p:childTnLst>
                              <p:par>
                                <p:cTn id="9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4" dur="15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5" fill="hold">
                            <p:stCondLst>
                              <p:cond delay="3300"/>
                            </p:stCondLst>
                            <p:childTnLst>
                              <p:par>
                                <p:cTn id="9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8" dur="15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9" fill="hold">
                            <p:stCondLst>
                              <p:cond delay="3315"/>
                            </p:stCondLst>
                            <p:childTnLst>
                              <p:par>
                                <p:cTn id="9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2" dur="15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3" fill="hold">
                            <p:stCondLst>
                              <p:cond delay="3330"/>
                            </p:stCondLst>
                            <p:childTnLst>
                              <p:par>
                                <p:cTn id="9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6" dur="15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7" fill="hold">
                            <p:stCondLst>
                              <p:cond delay="3345"/>
                            </p:stCondLst>
                            <p:childTnLst>
                              <p:par>
                                <p:cTn id="9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0" dur="15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1" fill="hold">
                            <p:stCondLst>
                              <p:cond delay="3360"/>
                            </p:stCondLst>
                            <p:childTnLst>
                              <p:par>
                                <p:cTn id="9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4" dur="15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5" fill="hold">
                            <p:stCondLst>
                              <p:cond delay="3375"/>
                            </p:stCondLst>
                            <p:childTnLst>
                              <p:par>
                                <p:cTn id="9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8" dur="15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9" fill="hold">
                            <p:stCondLst>
                              <p:cond delay="3390"/>
                            </p:stCondLst>
                            <p:childTnLst>
                              <p:par>
                                <p:cTn id="9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2" dur="15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3" fill="hold">
                            <p:stCondLst>
                              <p:cond delay="3405"/>
                            </p:stCondLst>
                            <p:childTnLst>
                              <p:par>
                                <p:cTn id="9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6" dur="15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7" fill="hold">
                            <p:stCondLst>
                              <p:cond delay="3420"/>
                            </p:stCondLst>
                            <p:childTnLst>
                              <p:par>
                                <p:cTn id="9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0" dur="15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1" fill="hold">
                            <p:stCondLst>
                              <p:cond delay="3435"/>
                            </p:stCondLst>
                            <p:childTnLst>
                              <p:par>
                                <p:cTn id="9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4" dur="15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5" fill="hold">
                            <p:stCondLst>
                              <p:cond delay="3450"/>
                            </p:stCondLst>
                            <p:childTnLst>
                              <p:par>
                                <p:cTn id="9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8" dur="15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9" fill="hold">
                            <p:stCondLst>
                              <p:cond delay="3465"/>
                            </p:stCondLst>
                            <p:childTnLst>
                              <p:par>
                                <p:cTn id="9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2" dur="15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3" fill="hold">
                            <p:stCondLst>
                              <p:cond delay="3480"/>
                            </p:stCondLst>
                            <p:childTnLst>
                              <p:par>
                                <p:cTn id="9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6" dur="15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7" fill="hold">
                            <p:stCondLst>
                              <p:cond delay="3495"/>
                            </p:stCondLst>
                            <p:childTnLst>
                              <p:par>
                                <p:cTn id="9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0" dur="15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1" fill="hold">
                            <p:stCondLst>
                              <p:cond delay="3510"/>
                            </p:stCondLst>
                            <p:childTnLst>
                              <p:par>
                                <p:cTn id="9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4" dur="15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5" fill="hold">
                            <p:stCondLst>
                              <p:cond delay="3525"/>
                            </p:stCondLst>
                            <p:childTnLst>
                              <p:par>
                                <p:cTn id="9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8" dur="15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9" fill="hold">
                            <p:stCondLst>
                              <p:cond delay="3540"/>
                            </p:stCondLst>
                            <p:childTnLst>
                              <p:par>
                                <p:cTn id="9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2" dur="15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3" fill="hold">
                            <p:stCondLst>
                              <p:cond delay="3555"/>
                            </p:stCondLst>
                            <p:childTnLst>
                              <p:par>
                                <p:cTn id="9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6" dur="15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7" fill="hold">
                            <p:stCondLst>
                              <p:cond delay="3570"/>
                            </p:stCondLst>
                            <p:childTnLst>
                              <p:par>
                                <p:cTn id="9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0" dur="15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1" fill="hold">
                            <p:stCondLst>
                              <p:cond delay="3585"/>
                            </p:stCondLst>
                            <p:childTnLst>
                              <p:par>
                                <p:cTn id="10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4" dur="15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5" fill="hold">
                      <p:stCondLst>
                        <p:cond delay="indefinite"/>
                      </p:stCondLst>
                      <p:childTnLst>
                        <p:par>
                          <p:cTn id="1006" fill="hold">
                            <p:stCondLst>
                              <p:cond delay="0"/>
                            </p:stCondLst>
                            <p:childTnLst>
                              <p:par>
                                <p:cTn id="10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9" dur="15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0" fill="hold">
                            <p:stCondLst>
                              <p:cond delay="15"/>
                            </p:stCondLst>
                            <p:childTnLst>
                              <p:par>
                                <p:cTn id="10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3" dur="15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4" fill="hold">
                            <p:stCondLst>
                              <p:cond delay="30"/>
                            </p:stCondLst>
                            <p:childTnLst>
                              <p:par>
                                <p:cTn id="10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7" dur="15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8" fill="hold">
                            <p:stCondLst>
                              <p:cond delay="45"/>
                            </p:stCondLst>
                            <p:childTnLst>
                              <p:par>
                                <p:cTn id="10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1" dur="15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2" fill="hold">
                            <p:stCondLst>
                              <p:cond delay="60"/>
                            </p:stCondLst>
                            <p:childTnLst>
                              <p:par>
                                <p:cTn id="10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5" dur="15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6" fill="hold">
                            <p:stCondLst>
                              <p:cond delay="75"/>
                            </p:stCondLst>
                            <p:childTnLst>
                              <p:par>
                                <p:cTn id="10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9" dur="15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0" fill="hold">
                            <p:stCondLst>
                              <p:cond delay="90"/>
                            </p:stCondLst>
                            <p:childTnLst>
                              <p:par>
                                <p:cTn id="10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3" dur="15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4" fill="hold">
                            <p:stCondLst>
                              <p:cond delay="105"/>
                            </p:stCondLst>
                            <p:childTnLst>
                              <p:par>
                                <p:cTn id="10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7" dur="15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8" fill="hold">
                            <p:stCondLst>
                              <p:cond delay="120"/>
                            </p:stCondLst>
                            <p:childTnLst>
                              <p:par>
                                <p:cTn id="10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1" dur="15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2" fill="hold">
                            <p:stCondLst>
                              <p:cond delay="135"/>
                            </p:stCondLst>
                            <p:childTnLst>
                              <p:par>
                                <p:cTn id="10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5" dur="15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6" fill="hold">
                            <p:stCondLst>
                              <p:cond delay="150"/>
                            </p:stCondLst>
                            <p:childTnLst>
                              <p:par>
                                <p:cTn id="10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9" dur="15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0" fill="hold">
                            <p:stCondLst>
                              <p:cond delay="165"/>
                            </p:stCondLst>
                            <p:childTnLst>
                              <p:par>
                                <p:cTn id="10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3" dur="15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4" fill="hold">
                            <p:stCondLst>
                              <p:cond delay="180"/>
                            </p:stCondLst>
                            <p:childTnLst>
                              <p:par>
                                <p:cTn id="10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7" dur="15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8" fill="hold">
                            <p:stCondLst>
                              <p:cond delay="195"/>
                            </p:stCondLst>
                            <p:childTnLst>
                              <p:par>
                                <p:cTn id="10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1" dur="15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2" fill="hold">
                            <p:stCondLst>
                              <p:cond delay="210"/>
                            </p:stCondLst>
                            <p:childTnLst>
                              <p:par>
                                <p:cTn id="10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5" dur="15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6" fill="hold">
                            <p:stCondLst>
                              <p:cond delay="225"/>
                            </p:stCondLst>
                            <p:childTnLst>
                              <p:par>
                                <p:cTn id="10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9" dur="15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0" fill="hold">
                            <p:stCondLst>
                              <p:cond delay="240"/>
                            </p:stCondLst>
                            <p:childTnLst>
                              <p:par>
                                <p:cTn id="10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3" dur="15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4" fill="hold">
                            <p:stCondLst>
                              <p:cond delay="255"/>
                            </p:stCondLst>
                            <p:childTnLst>
                              <p:par>
                                <p:cTn id="10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7" dur="15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8" fill="hold">
                            <p:stCondLst>
                              <p:cond delay="270"/>
                            </p:stCondLst>
                            <p:childTnLst>
                              <p:par>
                                <p:cTn id="10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1" dur="15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2" fill="hold">
                            <p:stCondLst>
                              <p:cond delay="285"/>
                            </p:stCondLst>
                            <p:childTnLst>
                              <p:par>
                                <p:cTn id="10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5" dur="15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6" fill="hold">
                            <p:stCondLst>
                              <p:cond delay="300"/>
                            </p:stCondLst>
                            <p:childTnLst>
                              <p:par>
                                <p:cTn id="10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9" dur="15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0" fill="hold">
                            <p:stCondLst>
                              <p:cond delay="315"/>
                            </p:stCondLst>
                            <p:childTnLst>
                              <p:par>
                                <p:cTn id="10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3" dur="15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4" fill="hold">
                            <p:stCondLst>
                              <p:cond delay="330"/>
                            </p:stCondLst>
                            <p:childTnLst>
                              <p:par>
                                <p:cTn id="10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7" dur="15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8" fill="hold">
                            <p:stCondLst>
                              <p:cond delay="345"/>
                            </p:stCondLst>
                            <p:childTnLst>
                              <p:par>
                                <p:cTn id="10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1" dur="15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2" fill="hold">
                            <p:stCondLst>
                              <p:cond delay="360"/>
                            </p:stCondLst>
                            <p:childTnLst>
                              <p:par>
                                <p:cTn id="1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5" dur="15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6" fill="hold">
                            <p:stCondLst>
                              <p:cond delay="375"/>
                            </p:stCondLst>
                            <p:childTnLst>
                              <p:par>
                                <p:cTn id="1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9" dur="15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0" fill="hold">
                            <p:stCondLst>
                              <p:cond delay="390"/>
                            </p:stCondLst>
                            <p:childTnLst>
                              <p:par>
                                <p:cTn id="1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3" dur="15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4" fill="hold">
                            <p:stCondLst>
                              <p:cond delay="405"/>
                            </p:stCondLst>
                            <p:childTnLst>
                              <p:par>
                                <p:cTn id="1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7" dur="15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8" fill="hold">
                            <p:stCondLst>
                              <p:cond delay="420"/>
                            </p:stCondLst>
                            <p:childTnLst>
                              <p:par>
                                <p:cTn id="1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1" dur="15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2" fill="hold">
                            <p:stCondLst>
                              <p:cond delay="435"/>
                            </p:stCondLst>
                            <p:childTnLst>
                              <p:par>
                                <p:cTn id="1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5" dur="15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6" fill="hold">
                            <p:stCondLst>
                              <p:cond delay="450"/>
                            </p:stCondLst>
                            <p:childTnLst>
                              <p:par>
                                <p:cTn id="1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9" dur="15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0" fill="hold">
                            <p:stCondLst>
                              <p:cond delay="465"/>
                            </p:stCondLst>
                            <p:childTnLst>
                              <p:par>
                                <p:cTn id="1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3" dur="15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4" fill="hold">
                            <p:stCondLst>
                              <p:cond delay="480"/>
                            </p:stCondLst>
                            <p:childTnLst>
                              <p:par>
                                <p:cTn id="1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7" dur="15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8" fill="hold">
                            <p:stCondLst>
                              <p:cond delay="495"/>
                            </p:stCondLst>
                            <p:childTnLst>
                              <p:par>
                                <p:cTn id="1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1" dur="15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2" fill="hold">
                            <p:stCondLst>
                              <p:cond delay="510"/>
                            </p:stCondLst>
                            <p:childTnLst>
                              <p:par>
                                <p:cTn id="1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5" dur="15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6" fill="hold">
                            <p:stCondLst>
                              <p:cond delay="525"/>
                            </p:stCondLst>
                            <p:childTnLst>
                              <p:par>
                                <p:cTn id="1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9" dur="15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0" fill="hold">
                            <p:stCondLst>
                              <p:cond delay="540"/>
                            </p:stCondLst>
                            <p:childTnLst>
                              <p:par>
                                <p:cTn id="1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3" dur="15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4" fill="hold">
                            <p:stCondLst>
                              <p:cond delay="555"/>
                            </p:stCondLst>
                            <p:childTnLst>
                              <p:par>
                                <p:cTn id="1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7" dur="15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8" fill="hold">
                            <p:stCondLst>
                              <p:cond delay="570"/>
                            </p:stCondLst>
                            <p:childTnLst>
                              <p:par>
                                <p:cTn id="1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1" dur="15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2" fill="hold">
                            <p:stCondLst>
                              <p:cond delay="585"/>
                            </p:stCondLst>
                            <p:childTnLst>
                              <p:par>
                                <p:cTn id="1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5" dur="15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6" fill="hold">
                            <p:stCondLst>
                              <p:cond delay="600"/>
                            </p:stCondLst>
                            <p:childTnLst>
                              <p:par>
                                <p:cTn id="1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9" dur="15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0" fill="hold">
                            <p:stCondLst>
                              <p:cond delay="615"/>
                            </p:stCondLst>
                            <p:childTnLst>
                              <p:par>
                                <p:cTn id="1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3" dur="15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4" fill="hold">
                            <p:stCondLst>
                              <p:cond delay="630"/>
                            </p:stCondLst>
                            <p:childTnLst>
                              <p:par>
                                <p:cTn id="1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7" dur="15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8" fill="hold">
                            <p:stCondLst>
                              <p:cond delay="645"/>
                            </p:stCondLst>
                            <p:childTnLst>
                              <p:par>
                                <p:cTn id="1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1" dur="15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2" fill="hold">
                            <p:stCondLst>
                              <p:cond delay="660"/>
                            </p:stCondLst>
                            <p:childTnLst>
                              <p:par>
                                <p:cTn id="1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5" dur="15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6" fill="hold">
                            <p:stCondLst>
                              <p:cond delay="675"/>
                            </p:stCondLst>
                            <p:childTnLst>
                              <p:par>
                                <p:cTn id="1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9" dur="15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0" fill="hold">
                            <p:stCondLst>
                              <p:cond delay="690"/>
                            </p:stCondLst>
                            <p:childTnLst>
                              <p:par>
                                <p:cTn id="1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3" dur="15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4" fill="hold">
                            <p:stCondLst>
                              <p:cond delay="705"/>
                            </p:stCondLst>
                            <p:childTnLst>
                              <p:par>
                                <p:cTn id="1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7" dur="15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8" fill="hold">
                            <p:stCondLst>
                              <p:cond delay="720"/>
                            </p:stCondLst>
                            <p:childTnLst>
                              <p:par>
                                <p:cTn id="1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1" dur="15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2" fill="hold">
                            <p:stCondLst>
                              <p:cond delay="735"/>
                            </p:stCondLst>
                            <p:childTnLst>
                              <p:par>
                                <p:cTn id="1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5" dur="15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6" fill="hold">
                            <p:stCondLst>
                              <p:cond delay="750"/>
                            </p:stCondLst>
                            <p:childTnLst>
                              <p:par>
                                <p:cTn id="12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9" dur="15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0" fill="hold">
                            <p:stCondLst>
                              <p:cond delay="765"/>
                            </p:stCondLst>
                            <p:childTnLst>
                              <p:par>
                                <p:cTn id="1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3" dur="15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4" fill="hold">
                            <p:stCondLst>
                              <p:cond delay="780"/>
                            </p:stCondLst>
                            <p:childTnLst>
                              <p:par>
                                <p:cTn id="12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7" dur="15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8" fill="hold">
                            <p:stCondLst>
                              <p:cond delay="795"/>
                            </p:stCondLst>
                            <p:childTnLst>
                              <p:par>
                                <p:cTn id="12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1" dur="15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2" fill="hold">
                            <p:stCondLst>
                              <p:cond delay="810"/>
                            </p:stCondLst>
                            <p:childTnLst>
                              <p:par>
                                <p:cTn id="12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5" dur="15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6" fill="hold">
                            <p:stCondLst>
                              <p:cond delay="825"/>
                            </p:stCondLst>
                            <p:childTnLst>
                              <p:par>
                                <p:cTn id="12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9" dur="15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0" fill="hold">
                            <p:stCondLst>
                              <p:cond delay="840"/>
                            </p:stCondLst>
                            <p:childTnLst>
                              <p:par>
                                <p:cTn id="12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3" dur="15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4" fill="hold">
                            <p:stCondLst>
                              <p:cond delay="855"/>
                            </p:stCondLst>
                            <p:childTnLst>
                              <p:par>
                                <p:cTn id="12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7" dur="15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8" fill="hold">
                            <p:stCondLst>
                              <p:cond delay="870"/>
                            </p:stCondLst>
                            <p:childTnLst>
                              <p:par>
                                <p:cTn id="12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1" dur="15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2" fill="hold">
                            <p:stCondLst>
                              <p:cond delay="885"/>
                            </p:stCondLst>
                            <p:childTnLst>
                              <p:par>
                                <p:cTn id="12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5" dur="15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6" fill="hold">
                            <p:stCondLst>
                              <p:cond delay="900"/>
                            </p:stCondLst>
                            <p:childTnLst>
                              <p:par>
                                <p:cTn id="12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9" dur="15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0" fill="hold">
                            <p:stCondLst>
                              <p:cond delay="915"/>
                            </p:stCondLst>
                            <p:childTnLst>
                              <p:par>
                                <p:cTn id="12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3" dur="15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4" fill="hold">
                            <p:stCondLst>
                              <p:cond delay="930"/>
                            </p:stCondLst>
                            <p:childTnLst>
                              <p:par>
                                <p:cTn id="12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7" dur="15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8" fill="hold">
                            <p:stCondLst>
                              <p:cond delay="945"/>
                            </p:stCondLst>
                            <p:childTnLst>
                              <p:par>
                                <p:cTn id="12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1" dur="15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2" fill="hold">
                            <p:stCondLst>
                              <p:cond delay="960"/>
                            </p:stCondLst>
                            <p:childTnLst>
                              <p:par>
                                <p:cTn id="12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5" dur="15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6" fill="hold">
                            <p:stCondLst>
                              <p:cond delay="975"/>
                            </p:stCondLst>
                            <p:childTnLst>
                              <p:par>
                                <p:cTn id="12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9" dur="15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0" fill="hold">
                            <p:stCondLst>
                              <p:cond delay="990"/>
                            </p:stCondLst>
                            <p:childTnLst>
                              <p:par>
                                <p:cTn id="12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3" dur="15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4" fill="hold">
                            <p:stCondLst>
                              <p:cond delay="1005"/>
                            </p:stCondLst>
                            <p:childTnLst>
                              <p:par>
                                <p:cTn id="12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7" dur="15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8" fill="hold">
                            <p:stCondLst>
                              <p:cond delay="1020"/>
                            </p:stCondLst>
                            <p:childTnLst>
                              <p:par>
                                <p:cTn id="12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1" dur="15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2" fill="hold">
                            <p:stCondLst>
                              <p:cond delay="1035"/>
                            </p:stCondLst>
                            <p:childTnLst>
                              <p:par>
                                <p:cTn id="12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5" dur="15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6" fill="hold">
                            <p:stCondLst>
                              <p:cond delay="1050"/>
                            </p:stCondLst>
                            <p:childTnLst>
                              <p:par>
                                <p:cTn id="12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9" dur="15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0" fill="hold">
                            <p:stCondLst>
                              <p:cond delay="1065"/>
                            </p:stCondLst>
                            <p:childTnLst>
                              <p:par>
                                <p:cTn id="12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3" dur="15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4" fill="hold">
                            <p:stCondLst>
                              <p:cond delay="1080"/>
                            </p:stCondLst>
                            <p:childTnLst>
                              <p:par>
                                <p:cTn id="12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7" dur="15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8" fill="hold">
                            <p:stCondLst>
                              <p:cond delay="1095"/>
                            </p:stCondLst>
                            <p:childTnLst>
                              <p:par>
                                <p:cTn id="12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1" dur="15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2" fill="hold">
                            <p:stCondLst>
                              <p:cond delay="1110"/>
                            </p:stCondLst>
                            <p:childTnLst>
                              <p:par>
                                <p:cTn id="13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5" dur="15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6" fill="hold">
                            <p:stCondLst>
                              <p:cond delay="1125"/>
                            </p:stCondLst>
                            <p:childTnLst>
                              <p:par>
                                <p:cTn id="13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9" dur="15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0" fill="hold">
                            <p:stCondLst>
                              <p:cond delay="1140"/>
                            </p:stCondLst>
                            <p:childTnLst>
                              <p:par>
                                <p:cTn id="13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3" dur="15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4" fill="hold">
                            <p:stCondLst>
                              <p:cond delay="1155"/>
                            </p:stCondLst>
                            <p:childTnLst>
                              <p:par>
                                <p:cTn id="13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7" dur="15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8" fill="hold">
                            <p:stCondLst>
                              <p:cond delay="1170"/>
                            </p:stCondLst>
                            <p:childTnLst>
                              <p:par>
                                <p:cTn id="13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1" dur="15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2" fill="hold">
                            <p:stCondLst>
                              <p:cond delay="1185"/>
                            </p:stCondLst>
                            <p:childTnLst>
                              <p:par>
                                <p:cTn id="13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5" dur="15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6" fill="hold">
                            <p:stCondLst>
                              <p:cond delay="1200"/>
                            </p:stCondLst>
                            <p:childTnLst>
                              <p:par>
                                <p:cTn id="13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9" dur="15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0" fill="hold">
                            <p:stCondLst>
                              <p:cond delay="1215"/>
                            </p:stCondLst>
                            <p:childTnLst>
                              <p:par>
                                <p:cTn id="13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3" dur="15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4" fill="hold">
                            <p:stCondLst>
                              <p:cond delay="1230"/>
                            </p:stCondLst>
                            <p:childTnLst>
                              <p:par>
                                <p:cTn id="13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7" dur="15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8" fill="hold">
                            <p:stCondLst>
                              <p:cond delay="1245"/>
                            </p:stCondLst>
                            <p:childTnLst>
                              <p:par>
                                <p:cTn id="13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1" dur="15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2" fill="hold">
                            <p:stCondLst>
                              <p:cond delay="1260"/>
                            </p:stCondLst>
                            <p:childTnLst>
                              <p:par>
                                <p:cTn id="13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5" dur="15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6" fill="hold">
                            <p:stCondLst>
                              <p:cond delay="1275"/>
                            </p:stCondLst>
                            <p:childTnLst>
                              <p:par>
                                <p:cTn id="13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9" dur="15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0" fill="hold">
                            <p:stCondLst>
                              <p:cond delay="1290"/>
                            </p:stCondLst>
                            <p:childTnLst>
                              <p:par>
                                <p:cTn id="13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3" dur="15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4" fill="hold">
                            <p:stCondLst>
                              <p:cond delay="1305"/>
                            </p:stCondLst>
                            <p:childTnLst>
                              <p:par>
                                <p:cTn id="13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7" dur="15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8" fill="hold">
                            <p:stCondLst>
                              <p:cond delay="1320"/>
                            </p:stCondLst>
                            <p:childTnLst>
                              <p:par>
                                <p:cTn id="13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1" dur="15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2" fill="hold">
                            <p:stCondLst>
                              <p:cond delay="1335"/>
                            </p:stCondLst>
                            <p:childTnLst>
                              <p:par>
                                <p:cTn id="13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5" dur="15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6" fill="hold">
                            <p:stCondLst>
                              <p:cond delay="1350"/>
                            </p:stCondLst>
                            <p:childTnLst>
                              <p:par>
                                <p:cTn id="13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9" dur="15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0" fill="hold">
                            <p:stCondLst>
                              <p:cond delay="1365"/>
                            </p:stCondLst>
                            <p:childTnLst>
                              <p:par>
                                <p:cTn id="13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3" dur="15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4" fill="hold">
                            <p:stCondLst>
                              <p:cond delay="1380"/>
                            </p:stCondLst>
                            <p:childTnLst>
                              <p:par>
                                <p:cTn id="13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7" dur="15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8" fill="hold">
                            <p:stCondLst>
                              <p:cond delay="1395"/>
                            </p:stCondLst>
                            <p:childTnLst>
                              <p:par>
                                <p:cTn id="13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1" dur="15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2" fill="hold">
                            <p:stCondLst>
                              <p:cond delay="1410"/>
                            </p:stCondLst>
                            <p:childTnLst>
                              <p:par>
                                <p:cTn id="13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5" dur="15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6" fill="hold">
                            <p:stCondLst>
                              <p:cond delay="1425"/>
                            </p:stCondLst>
                            <p:childTnLst>
                              <p:par>
                                <p:cTn id="13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9" dur="15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0" fill="hold">
                            <p:stCondLst>
                              <p:cond delay="1440"/>
                            </p:stCondLst>
                            <p:childTnLst>
                              <p:par>
                                <p:cTn id="13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3" dur="15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4" fill="hold">
                            <p:stCondLst>
                              <p:cond delay="1455"/>
                            </p:stCondLst>
                            <p:childTnLst>
                              <p:par>
                                <p:cTn id="13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7" dur="15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8" fill="hold">
                            <p:stCondLst>
                              <p:cond delay="1470"/>
                            </p:stCondLst>
                            <p:childTnLst>
                              <p:par>
                                <p:cTn id="13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1" dur="15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2" fill="hold">
                            <p:stCondLst>
                              <p:cond delay="1485"/>
                            </p:stCondLst>
                            <p:childTnLst>
                              <p:par>
                                <p:cTn id="14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5" dur="15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9" dur="15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0" fill="hold">
                            <p:stCondLst>
                              <p:cond delay="1515"/>
                            </p:stCondLst>
                            <p:childTnLst>
                              <p:par>
                                <p:cTn id="14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3" dur="15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4" fill="hold">
                            <p:stCondLst>
                              <p:cond delay="1530"/>
                            </p:stCondLst>
                            <p:childTnLst>
                              <p:par>
                                <p:cTn id="14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7" dur="15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8" fill="hold">
                            <p:stCondLst>
                              <p:cond delay="1545"/>
                            </p:stCondLst>
                            <p:childTnLst>
                              <p:par>
                                <p:cTn id="14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1" dur="15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2" fill="hold">
                            <p:stCondLst>
                              <p:cond delay="1560"/>
                            </p:stCondLst>
                            <p:childTnLst>
                              <p:par>
                                <p:cTn id="14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5" dur="15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6" fill="hold">
                            <p:stCondLst>
                              <p:cond delay="1575"/>
                            </p:stCondLst>
                            <p:childTnLst>
                              <p:par>
                                <p:cTn id="14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9" dur="15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0" fill="hold">
                            <p:stCondLst>
                              <p:cond delay="1590"/>
                            </p:stCondLst>
                            <p:childTnLst>
                              <p:par>
                                <p:cTn id="14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3" dur="15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4" fill="hold">
                            <p:stCondLst>
                              <p:cond delay="1605"/>
                            </p:stCondLst>
                            <p:childTnLst>
                              <p:par>
                                <p:cTn id="14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7" dur="15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8" fill="hold">
                            <p:stCondLst>
                              <p:cond delay="1620"/>
                            </p:stCondLst>
                            <p:childTnLst>
                              <p:par>
                                <p:cTn id="14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1" dur="15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2" fill="hold">
                            <p:stCondLst>
                              <p:cond delay="1635"/>
                            </p:stCondLst>
                            <p:childTnLst>
                              <p:par>
                                <p:cTn id="14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5" dur="15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6" fill="hold">
                            <p:stCondLst>
                              <p:cond delay="1650"/>
                            </p:stCondLst>
                            <p:childTnLst>
                              <p:par>
                                <p:cTn id="14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9" dur="15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0" fill="hold">
                            <p:stCondLst>
                              <p:cond delay="1665"/>
                            </p:stCondLst>
                            <p:childTnLst>
                              <p:par>
                                <p:cTn id="14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3" dur="15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4" fill="hold">
                            <p:stCondLst>
                              <p:cond delay="1680"/>
                            </p:stCondLst>
                            <p:childTnLst>
                              <p:par>
                                <p:cTn id="14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7" dur="15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8" fill="hold">
                            <p:stCondLst>
                              <p:cond delay="1695"/>
                            </p:stCondLst>
                            <p:childTnLst>
                              <p:par>
                                <p:cTn id="14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1" dur="15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2" fill="hold">
                            <p:stCondLst>
                              <p:cond delay="1710"/>
                            </p:stCondLst>
                            <p:childTnLst>
                              <p:par>
                                <p:cTn id="14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5" dur="15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6" fill="hold">
                            <p:stCondLst>
                              <p:cond delay="1725"/>
                            </p:stCondLst>
                            <p:childTnLst>
                              <p:par>
                                <p:cTn id="14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9" dur="15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0" fill="hold">
                            <p:stCondLst>
                              <p:cond delay="1740"/>
                            </p:stCondLst>
                            <p:childTnLst>
                              <p:par>
                                <p:cTn id="14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3" dur="15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4" fill="hold">
                            <p:stCondLst>
                              <p:cond delay="1755"/>
                            </p:stCondLst>
                            <p:childTnLst>
                              <p:par>
                                <p:cTn id="14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7" dur="15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8" fill="hold">
                            <p:stCondLst>
                              <p:cond delay="1770"/>
                            </p:stCondLst>
                            <p:childTnLst>
                              <p:par>
                                <p:cTn id="14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1" dur="15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2" fill="hold">
                            <p:stCondLst>
                              <p:cond delay="1785"/>
                            </p:stCondLst>
                            <p:childTnLst>
                              <p:par>
                                <p:cTn id="14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5" dur="15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6" fill="hold">
                            <p:stCondLst>
                              <p:cond delay="1800"/>
                            </p:stCondLst>
                            <p:childTnLst>
                              <p:par>
                                <p:cTn id="14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9" dur="15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0" fill="hold">
                            <p:stCondLst>
                              <p:cond delay="1815"/>
                            </p:stCondLst>
                            <p:childTnLst>
                              <p:par>
                                <p:cTn id="14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3" dur="15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4" fill="hold">
                            <p:stCondLst>
                              <p:cond delay="1830"/>
                            </p:stCondLst>
                            <p:childTnLst>
                              <p:par>
                                <p:cTn id="14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7" dur="15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8" fill="hold">
                            <p:stCondLst>
                              <p:cond delay="1845"/>
                            </p:stCondLst>
                            <p:childTnLst>
                              <p:par>
                                <p:cTn id="14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1" dur="15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2" fill="hold">
                            <p:stCondLst>
                              <p:cond delay="1860"/>
                            </p:stCondLst>
                            <p:childTnLst>
                              <p:par>
                                <p:cTn id="15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5" dur="15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6" fill="hold">
                            <p:stCondLst>
                              <p:cond delay="1875"/>
                            </p:stCondLst>
                            <p:childTnLst>
                              <p:par>
                                <p:cTn id="15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9" dur="15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0" fill="hold">
                            <p:stCondLst>
                              <p:cond delay="1890"/>
                            </p:stCondLst>
                            <p:childTnLst>
                              <p:par>
                                <p:cTn id="15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3" dur="15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4" fill="hold">
                            <p:stCondLst>
                              <p:cond delay="1905"/>
                            </p:stCondLst>
                            <p:childTnLst>
                              <p:par>
                                <p:cTn id="15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7" dur="15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8" fill="hold">
                            <p:stCondLst>
                              <p:cond delay="1920"/>
                            </p:stCondLst>
                            <p:childTnLst>
                              <p:par>
                                <p:cTn id="15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1" dur="15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2" fill="hold">
                            <p:stCondLst>
                              <p:cond delay="1935"/>
                            </p:stCondLst>
                            <p:childTnLst>
                              <p:par>
                                <p:cTn id="15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5" dur="15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6" fill="hold">
                            <p:stCondLst>
                              <p:cond delay="1950"/>
                            </p:stCondLst>
                            <p:childTnLst>
                              <p:par>
                                <p:cTn id="15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9" dur="15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0" fill="hold">
                            <p:stCondLst>
                              <p:cond delay="1965"/>
                            </p:stCondLst>
                            <p:childTnLst>
                              <p:par>
                                <p:cTn id="15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3" dur="15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4" fill="hold">
                            <p:stCondLst>
                              <p:cond delay="1980"/>
                            </p:stCondLst>
                            <p:childTnLst>
                              <p:par>
                                <p:cTn id="15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7" dur="15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8" fill="hold">
                            <p:stCondLst>
                              <p:cond delay="1995"/>
                            </p:stCondLst>
                            <p:childTnLst>
                              <p:par>
                                <p:cTn id="15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1" dur="15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2" fill="hold">
                            <p:stCondLst>
                              <p:cond delay="2010"/>
                            </p:stCondLst>
                            <p:childTnLst>
                              <p:par>
                                <p:cTn id="15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5" dur="15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6" fill="hold">
                            <p:stCondLst>
                              <p:cond delay="2025"/>
                            </p:stCondLst>
                            <p:childTnLst>
                              <p:par>
                                <p:cTn id="15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9" dur="15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0" fill="hold">
                            <p:stCondLst>
                              <p:cond delay="2040"/>
                            </p:stCondLst>
                            <p:childTnLst>
                              <p:par>
                                <p:cTn id="15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3" dur="15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4" fill="hold">
                            <p:stCondLst>
                              <p:cond delay="2055"/>
                            </p:stCondLst>
                            <p:childTnLst>
                              <p:par>
                                <p:cTn id="15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7" dur="15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8" fill="hold">
                            <p:stCondLst>
                              <p:cond delay="2070"/>
                            </p:stCondLst>
                            <p:childTnLst>
                              <p:par>
                                <p:cTn id="15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1" dur="15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2" fill="hold">
                            <p:stCondLst>
                              <p:cond delay="2085"/>
                            </p:stCondLst>
                            <p:childTnLst>
                              <p:par>
                                <p:cTn id="15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5" dur="15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5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9" dur="15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0" fill="hold">
                            <p:stCondLst>
                              <p:cond delay="2115"/>
                            </p:stCondLst>
                            <p:childTnLst>
                              <p:par>
                                <p:cTn id="15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3" dur="15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4" fill="hold">
                            <p:stCondLst>
                              <p:cond delay="2130"/>
                            </p:stCondLst>
                            <p:childTnLst>
                              <p:par>
                                <p:cTn id="15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7" dur="15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8" fill="hold">
                            <p:stCondLst>
                              <p:cond delay="2145"/>
                            </p:stCondLst>
                            <p:childTnLst>
                              <p:par>
                                <p:cTn id="15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1" dur="15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2" fill="hold">
                            <p:stCondLst>
                              <p:cond delay="2160"/>
                            </p:stCondLst>
                            <p:childTnLst>
                              <p:par>
                                <p:cTn id="15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5" dur="15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6" fill="hold">
                            <p:stCondLst>
                              <p:cond delay="2175"/>
                            </p:stCondLst>
                            <p:childTnLst>
                              <p:par>
                                <p:cTn id="15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9" dur="15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0" fill="hold">
                            <p:stCondLst>
                              <p:cond delay="2190"/>
                            </p:stCondLst>
                            <p:childTnLst>
                              <p:par>
                                <p:cTn id="15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3" dur="15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4" fill="hold">
                            <p:stCondLst>
                              <p:cond delay="2205"/>
                            </p:stCondLst>
                            <p:childTnLst>
                              <p:par>
                                <p:cTn id="15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7" dur="15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8" fill="hold">
                            <p:stCondLst>
                              <p:cond delay="2220"/>
                            </p:stCondLst>
                            <p:childTnLst>
                              <p:par>
                                <p:cTn id="15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1" dur="15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2" fill="hold">
                            <p:stCondLst>
                              <p:cond delay="2235"/>
                            </p:stCondLst>
                            <p:childTnLst>
                              <p:par>
                                <p:cTn id="16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5" dur="15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6" fill="hold">
                            <p:stCondLst>
                              <p:cond delay="2250"/>
                            </p:stCondLst>
                            <p:childTnLst>
                              <p:par>
                                <p:cTn id="16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9" dur="15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0" fill="hold">
                            <p:stCondLst>
                              <p:cond delay="2265"/>
                            </p:stCondLst>
                            <p:childTnLst>
                              <p:par>
                                <p:cTn id="16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3" dur="15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4" fill="hold">
                            <p:stCondLst>
                              <p:cond delay="2280"/>
                            </p:stCondLst>
                            <p:childTnLst>
                              <p:par>
                                <p:cTn id="16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7" dur="15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8" fill="hold">
                            <p:stCondLst>
                              <p:cond delay="2295"/>
                            </p:stCondLst>
                            <p:childTnLst>
                              <p:par>
                                <p:cTn id="16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1" dur="15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2" fill="hold">
                            <p:stCondLst>
                              <p:cond delay="2310"/>
                            </p:stCondLst>
                            <p:childTnLst>
                              <p:par>
                                <p:cTn id="16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5" dur="15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6" fill="hold">
                            <p:stCondLst>
                              <p:cond delay="2325"/>
                            </p:stCondLst>
                            <p:childTnLst>
                              <p:par>
                                <p:cTn id="16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9" dur="15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0" fill="hold">
                            <p:stCondLst>
                              <p:cond delay="2340"/>
                            </p:stCondLst>
                            <p:childTnLst>
                              <p:par>
                                <p:cTn id="16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3" dur="15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4" fill="hold">
                            <p:stCondLst>
                              <p:cond delay="2355"/>
                            </p:stCondLst>
                            <p:childTnLst>
                              <p:par>
                                <p:cTn id="16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7" dur="15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8" fill="hold">
                            <p:stCondLst>
                              <p:cond delay="2370"/>
                            </p:stCondLst>
                            <p:childTnLst>
                              <p:par>
                                <p:cTn id="16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1" dur="15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2" fill="hold">
                            <p:stCondLst>
                              <p:cond delay="2385"/>
                            </p:stCondLst>
                            <p:childTnLst>
                              <p:par>
                                <p:cTn id="16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5" dur="15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6" fill="hold">
                            <p:stCondLst>
                              <p:cond delay="2400"/>
                            </p:stCondLst>
                            <p:childTnLst>
                              <p:par>
                                <p:cTn id="16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9" dur="15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0" fill="hold">
                            <p:stCondLst>
                              <p:cond delay="2415"/>
                            </p:stCondLst>
                            <p:childTnLst>
                              <p:par>
                                <p:cTn id="16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3" dur="15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4" fill="hold">
                            <p:stCondLst>
                              <p:cond delay="2430"/>
                            </p:stCondLst>
                            <p:childTnLst>
                              <p:par>
                                <p:cTn id="16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7" dur="15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8" fill="hold">
                            <p:stCondLst>
                              <p:cond delay="2445"/>
                            </p:stCondLst>
                            <p:childTnLst>
                              <p:par>
                                <p:cTn id="16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1" dur="15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2" fill="hold">
                            <p:stCondLst>
                              <p:cond delay="2460"/>
                            </p:stCondLst>
                            <p:childTnLst>
                              <p:par>
                                <p:cTn id="16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5" dur="15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6" fill="hold">
                            <p:stCondLst>
                              <p:cond delay="2475"/>
                            </p:stCondLst>
                            <p:childTnLst>
                              <p:par>
                                <p:cTn id="16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9" dur="15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0" fill="hold">
                            <p:stCondLst>
                              <p:cond delay="2490"/>
                            </p:stCondLst>
                            <p:childTnLst>
                              <p:par>
                                <p:cTn id="16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3" dur="15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4" fill="hold">
                            <p:stCondLst>
                              <p:cond delay="2505"/>
                            </p:stCondLst>
                            <p:childTnLst>
                              <p:par>
                                <p:cTn id="16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7" dur="15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8" fill="hold">
                            <p:stCondLst>
                              <p:cond delay="2520"/>
                            </p:stCondLst>
                            <p:childTnLst>
                              <p:par>
                                <p:cTn id="16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1" dur="15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2" fill="hold">
                            <p:stCondLst>
                              <p:cond delay="2535"/>
                            </p:stCondLst>
                            <p:childTnLst>
                              <p:par>
                                <p:cTn id="16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5" dur="15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6" fill="hold">
                            <p:stCondLst>
                              <p:cond delay="2550"/>
                            </p:stCondLst>
                            <p:childTnLst>
                              <p:par>
                                <p:cTn id="16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9" dur="15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0" fill="hold">
                            <p:stCondLst>
                              <p:cond delay="2565"/>
                            </p:stCondLst>
                            <p:childTnLst>
                              <p:par>
                                <p:cTn id="16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3" dur="15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4" fill="hold">
                            <p:stCondLst>
                              <p:cond delay="2580"/>
                            </p:stCondLst>
                            <p:childTnLst>
                              <p:par>
                                <p:cTn id="16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7" dur="15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8" fill="hold">
                            <p:stCondLst>
                              <p:cond delay="2595"/>
                            </p:stCondLst>
                            <p:childTnLst>
                              <p:par>
                                <p:cTn id="16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1" dur="15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2" fill="hold">
                            <p:stCondLst>
                              <p:cond delay="2610"/>
                            </p:stCondLst>
                            <p:childTnLst>
                              <p:par>
                                <p:cTn id="17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5" dur="15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6" fill="hold">
                            <p:stCondLst>
                              <p:cond delay="2625"/>
                            </p:stCondLst>
                            <p:childTnLst>
                              <p:par>
                                <p:cTn id="17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9" dur="15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0" fill="hold">
                            <p:stCondLst>
                              <p:cond delay="2640"/>
                            </p:stCondLst>
                            <p:childTnLst>
                              <p:par>
                                <p:cTn id="17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3" dur="15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4" fill="hold">
                            <p:stCondLst>
                              <p:cond delay="2655"/>
                            </p:stCondLst>
                            <p:childTnLst>
                              <p:par>
                                <p:cTn id="17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7" dur="15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8" fill="hold">
                            <p:stCondLst>
                              <p:cond delay="2670"/>
                            </p:stCondLst>
                            <p:childTnLst>
                              <p:par>
                                <p:cTn id="17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1" dur="15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2" fill="hold">
                            <p:stCondLst>
                              <p:cond delay="2685"/>
                            </p:stCondLst>
                            <p:childTnLst>
                              <p:par>
                                <p:cTn id="17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5" dur="15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9" dur="15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0" fill="hold">
                            <p:stCondLst>
                              <p:cond delay="2715"/>
                            </p:stCondLst>
                            <p:childTnLst>
                              <p:par>
                                <p:cTn id="17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3" dur="15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4" fill="hold">
                            <p:stCondLst>
                              <p:cond delay="2730"/>
                            </p:stCondLst>
                            <p:childTnLst>
                              <p:par>
                                <p:cTn id="17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7" dur="15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8" fill="hold">
                            <p:stCondLst>
                              <p:cond delay="2745"/>
                            </p:stCondLst>
                            <p:childTnLst>
                              <p:par>
                                <p:cTn id="17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1" dur="15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2" fill="hold">
                            <p:stCondLst>
                              <p:cond delay="2760"/>
                            </p:stCondLst>
                            <p:childTnLst>
                              <p:par>
                                <p:cTn id="17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5" dur="15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6" fill="hold">
                            <p:stCondLst>
                              <p:cond delay="2775"/>
                            </p:stCondLst>
                            <p:childTnLst>
                              <p:par>
                                <p:cTn id="17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9" dur="15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0" fill="hold">
                            <p:stCondLst>
                              <p:cond delay="2790"/>
                            </p:stCondLst>
                            <p:childTnLst>
                              <p:par>
                                <p:cTn id="17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3" dur="15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4" fill="hold">
                            <p:stCondLst>
                              <p:cond delay="2805"/>
                            </p:stCondLst>
                            <p:childTnLst>
                              <p:par>
                                <p:cTn id="17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7" dur="15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8" fill="hold">
                            <p:stCondLst>
                              <p:cond delay="2820"/>
                            </p:stCondLst>
                            <p:childTnLst>
                              <p:par>
                                <p:cTn id="17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1" dur="15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2" fill="hold">
                            <p:stCondLst>
                              <p:cond delay="2835"/>
                            </p:stCondLst>
                            <p:childTnLst>
                              <p:par>
                                <p:cTn id="17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5" dur="15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6" fill="hold">
                            <p:stCondLst>
                              <p:cond delay="2850"/>
                            </p:stCondLst>
                            <p:childTnLst>
                              <p:par>
                                <p:cTn id="17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9" dur="15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0" fill="hold">
                            <p:stCondLst>
                              <p:cond delay="2865"/>
                            </p:stCondLst>
                            <p:childTnLst>
                              <p:par>
                                <p:cTn id="17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3" dur="15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4" fill="hold">
                            <p:stCondLst>
                              <p:cond delay="2880"/>
                            </p:stCondLst>
                            <p:childTnLst>
                              <p:par>
                                <p:cTn id="17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7" dur="15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8" fill="hold">
                            <p:stCondLst>
                              <p:cond delay="2895"/>
                            </p:stCondLst>
                            <p:childTnLst>
                              <p:par>
                                <p:cTn id="17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1" dur="15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2" fill="hold">
                            <p:stCondLst>
                              <p:cond delay="2910"/>
                            </p:stCondLst>
                            <p:childTnLst>
                              <p:par>
                                <p:cTn id="17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5" dur="15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6" fill="hold">
                            <p:stCondLst>
                              <p:cond delay="2925"/>
                            </p:stCondLst>
                            <p:childTnLst>
                              <p:par>
                                <p:cTn id="17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9" dur="15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0" fill="hold">
                            <p:stCondLst>
                              <p:cond delay="2940"/>
                            </p:stCondLst>
                            <p:childTnLst>
                              <p:par>
                                <p:cTn id="17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3" dur="15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4" fill="hold">
                            <p:stCondLst>
                              <p:cond delay="2955"/>
                            </p:stCondLst>
                            <p:childTnLst>
                              <p:par>
                                <p:cTn id="17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7" dur="15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8" fill="hold">
                            <p:stCondLst>
                              <p:cond delay="2970"/>
                            </p:stCondLst>
                            <p:childTnLst>
                              <p:par>
                                <p:cTn id="17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1" dur="15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2" fill="hold">
                            <p:stCondLst>
                              <p:cond delay="2985"/>
                            </p:stCondLst>
                            <p:childTnLst>
                              <p:par>
                                <p:cTn id="18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5" dur="15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9" dur="15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0" fill="hold">
                            <p:stCondLst>
                              <p:cond delay="3015"/>
                            </p:stCondLst>
                            <p:childTnLst>
                              <p:par>
                                <p:cTn id="18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3" dur="15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4" fill="hold">
                            <p:stCondLst>
                              <p:cond delay="3030"/>
                            </p:stCondLst>
                            <p:childTnLst>
                              <p:par>
                                <p:cTn id="18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7" dur="15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8" fill="hold">
                            <p:stCondLst>
                              <p:cond delay="3045"/>
                            </p:stCondLst>
                            <p:childTnLst>
                              <p:par>
                                <p:cTn id="18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1" dur="15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2" fill="hold">
                            <p:stCondLst>
                              <p:cond delay="3060"/>
                            </p:stCondLst>
                            <p:childTnLst>
                              <p:par>
                                <p:cTn id="18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5" dur="15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6" fill="hold">
                            <p:stCondLst>
                              <p:cond delay="3075"/>
                            </p:stCondLst>
                            <p:childTnLst>
                              <p:par>
                                <p:cTn id="18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9" dur="15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0" fill="hold">
                            <p:stCondLst>
                              <p:cond delay="3090"/>
                            </p:stCondLst>
                            <p:childTnLst>
                              <p:par>
                                <p:cTn id="18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3" dur="15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4" fill="hold">
                            <p:stCondLst>
                              <p:cond delay="3105"/>
                            </p:stCondLst>
                            <p:childTnLst>
                              <p:par>
                                <p:cTn id="18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7" dur="15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8" fill="hold">
                            <p:stCondLst>
                              <p:cond delay="3120"/>
                            </p:stCondLst>
                            <p:childTnLst>
                              <p:par>
                                <p:cTn id="18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1" dur="15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2" fill="hold">
                            <p:stCondLst>
                              <p:cond delay="3135"/>
                            </p:stCondLst>
                            <p:childTnLst>
                              <p:par>
                                <p:cTn id="18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5" dur="15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6" fill="hold">
                            <p:stCondLst>
                              <p:cond delay="3150"/>
                            </p:stCondLst>
                            <p:childTnLst>
                              <p:par>
                                <p:cTn id="18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9" dur="15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0" fill="hold">
                            <p:stCondLst>
                              <p:cond delay="3165"/>
                            </p:stCondLst>
                            <p:childTnLst>
                              <p:par>
                                <p:cTn id="18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3" dur="15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4" fill="hold">
                            <p:stCondLst>
                              <p:cond delay="3180"/>
                            </p:stCondLst>
                            <p:childTnLst>
                              <p:par>
                                <p:cTn id="18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7" dur="15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8" fill="hold">
                            <p:stCondLst>
                              <p:cond delay="3195"/>
                            </p:stCondLst>
                            <p:childTnLst>
                              <p:par>
                                <p:cTn id="18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1" dur="15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2" fill="hold">
                            <p:stCondLst>
                              <p:cond delay="3210"/>
                            </p:stCondLst>
                            <p:childTnLst>
                              <p:par>
                                <p:cTn id="18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5" dur="15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6" fill="hold">
                            <p:stCondLst>
                              <p:cond delay="3225"/>
                            </p:stCondLst>
                            <p:childTnLst>
                              <p:par>
                                <p:cTn id="18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9" dur="15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0" fill="hold">
                            <p:stCondLst>
                              <p:cond delay="3240"/>
                            </p:stCondLst>
                            <p:childTnLst>
                              <p:par>
                                <p:cTn id="18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3" dur="15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4" fill="hold">
                            <p:stCondLst>
                              <p:cond delay="3255"/>
                            </p:stCondLst>
                            <p:childTnLst>
                              <p:par>
                                <p:cTn id="18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7" dur="15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8" fill="hold">
                            <p:stCondLst>
                              <p:cond delay="3270"/>
                            </p:stCondLst>
                            <p:childTnLst>
                              <p:par>
                                <p:cTn id="18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1" dur="15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2" fill="hold">
                            <p:stCondLst>
                              <p:cond delay="3285"/>
                            </p:stCondLst>
                            <p:childTnLst>
                              <p:par>
                                <p:cTn id="18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5" dur="15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6" fill="hold">
                            <p:stCondLst>
                              <p:cond delay="3300"/>
                            </p:stCondLst>
                            <p:childTnLst>
                              <p:par>
                                <p:cTn id="18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9" dur="15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0" fill="hold">
                            <p:stCondLst>
                              <p:cond delay="3315"/>
                            </p:stCondLst>
                            <p:childTnLst>
                              <p:par>
                                <p:cTn id="18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3" dur="15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4" fill="hold">
                            <p:stCondLst>
                              <p:cond delay="3330"/>
                            </p:stCondLst>
                            <p:childTnLst>
                              <p:par>
                                <p:cTn id="18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7" dur="15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8" fill="hold">
                            <p:stCondLst>
                              <p:cond delay="3345"/>
                            </p:stCondLst>
                            <p:childTnLst>
                              <p:par>
                                <p:cTn id="18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1" dur="15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2" fill="hold">
                            <p:stCondLst>
                              <p:cond delay="3360"/>
                            </p:stCondLst>
                            <p:childTnLst>
                              <p:par>
                                <p:cTn id="19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5" dur="15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6" fill="hold">
                            <p:stCondLst>
                              <p:cond delay="3375"/>
                            </p:stCondLst>
                            <p:childTnLst>
                              <p:par>
                                <p:cTn id="19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9" dur="15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0" fill="hold">
                            <p:stCondLst>
                              <p:cond delay="3390"/>
                            </p:stCondLst>
                            <p:childTnLst>
                              <p:par>
                                <p:cTn id="19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3" dur="15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4" fill="hold">
                            <p:stCondLst>
                              <p:cond delay="3405"/>
                            </p:stCondLst>
                            <p:childTnLst>
                              <p:par>
                                <p:cTn id="19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7" dur="15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8" fill="hold">
                            <p:stCondLst>
                              <p:cond delay="3420"/>
                            </p:stCondLst>
                            <p:childTnLst>
                              <p:par>
                                <p:cTn id="19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1" dur="15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2" fill="hold">
                            <p:stCondLst>
                              <p:cond delay="3435"/>
                            </p:stCondLst>
                            <p:childTnLst>
                              <p:par>
                                <p:cTn id="19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5" dur="15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6" fill="hold">
                            <p:stCondLst>
                              <p:cond delay="3450"/>
                            </p:stCondLst>
                            <p:childTnLst>
                              <p:par>
                                <p:cTn id="19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9" dur="15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0" fill="hold">
                            <p:stCondLst>
                              <p:cond delay="3465"/>
                            </p:stCondLst>
                            <p:childTnLst>
                              <p:par>
                                <p:cTn id="19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3" dur="15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4" fill="hold">
                            <p:stCondLst>
                              <p:cond delay="3480"/>
                            </p:stCondLst>
                            <p:childTnLst>
                              <p:par>
                                <p:cTn id="19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7" dur="15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8" fill="hold">
                            <p:stCondLst>
                              <p:cond delay="3495"/>
                            </p:stCondLst>
                            <p:childTnLst>
                              <p:par>
                                <p:cTn id="19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1" dur="15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2" fill="hold">
                            <p:stCondLst>
                              <p:cond delay="3510"/>
                            </p:stCondLst>
                            <p:childTnLst>
                              <p:par>
                                <p:cTn id="19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5" dur="15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6" fill="hold">
                            <p:stCondLst>
                              <p:cond delay="3525"/>
                            </p:stCondLst>
                            <p:childTnLst>
                              <p:par>
                                <p:cTn id="19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9" dur="15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0" fill="hold">
                            <p:stCondLst>
                              <p:cond delay="3540"/>
                            </p:stCondLst>
                            <p:childTnLst>
                              <p:par>
                                <p:cTn id="19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3" dur="15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4" fill="hold">
                            <p:stCondLst>
                              <p:cond delay="3555"/>
                            </p:stCondLst>
                            <p:childTnLst>
                              <p:par>
                                <p:cTn id="19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7" dur="15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8" fill="hold">
                            <p:stCondLst>
                              <p:cond delay="3570"/>
                            </p:stCondLst>
                            <p:childTnLst>
                              <p:par>
                                <p:cTn id="19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1" dur="15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2" fill="hold">
                            <p:stCondLst>
                              <p:cond delay="3585"/>
                            </p:stCondLst>
                            <p:childTnLst>
                              <p:par>
                                <p:cTn id="19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5" dur="15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6" fill="hold">
                      <p:stCondLst>
                        <p:cond delay="indefinite"/>
                      </p:stCondLst>
                      <p:childTnLst>
                        <p:par>
                          <p:cTn id="1967" fill="hold">
                            <p:stCondLst>
                              <p:cond delay="0"/>
                            </p:stCondLst>
                            <p:childTnLst>
                              <p:par>
                                <p:cTn id="19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0" dur="1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1" fill="hold">
                            <p:stCondLst>
                              <p:cond delay="100"/>
                            </p:stCondLst>
                            <p:childTnLst>
                              <p:par>
                                <p:cTn id="19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4" dur="1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5" fill="hold">
                            <p:stCondLst>
                              <p:cond delay="200"/>
                            </p:stCondLst>
                            <p:childTnLst>
                              <p:par>
                                <p:cTn id="19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8" dur="1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9" fill="hold">
                            <p:stCondLst>
                              <p:cond delay="300"/>
                            </p:stCondLst>
                            <p:childTnLst>
                              <p:par>
                                <p:cTn id="19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2" dur="1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3" fill="hold">
                            <p:stCondLst>
                              <p:cond delay="400"/>
                            </p:stCondLst>
                            <p:childTnLst>
                              <p:par>
                                <p:cTn id="19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6" dur="1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0" dur="1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1" fill="hold">
                            <p:stCondLst>
                              <p:cond delay="600"/>
                            </p:stCondLst>
                            <p:childTnLst>
                              <p:par>
                                <p:cTn id="19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4" dur="1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5" fill="hold">
                            <p:stCondLst>
                              <p:cond delay="700"/>
                            </p:stCondLst>
                            <p:childTnLst>
                              <p:par>
                                <p:cTn id="19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8" dur="1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9" fill="hold">
                            <p:stCondLst>
                              <p:cond delay="800"/>
                            </p:stCondLst>
                            <p:childTnLst>
                              <p:par>
                                <p:cTn id="20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2" dur="1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3" fill="hold">
                            <p:stCondLst>
                              <p:cond delay="900"/>
                            </p:stCondLst>
                            <p:childTnLst>
                              <p:par>
                                <p:cTn id="20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6" dur="1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81BD-9D85-8D3A-FB77-83B52F39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5CE0-EA97-A83A-443C-460E479D5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Lectures: 10 * 3h sessions</a:t>
            </a:r>
          </a:p>
          <a:p>
            <a:pPr lvl="1"/>
            <a:r>
              <a:rPr lang="en-US" dirty="0"/>
              <a:t>75min ‘theory’</a:t>
            </a:r>
          </a:p>
          <a:p>
            <a:pPr lvl="1"/>
            <a:r>
              <a:rPr lang="en-US" dirty="0"/>
              <a:t>1/4</a:t>
            </a:r>
            <a:r>
              <a:rPr lang="en-US" baseline="30000" dirty="0"/>
              <a:t>th</a:t>
            </a:r>
            <a:r>
              <a:rPr lang="en-US" dirty="0"/>
              <a:t>h break</a:t>
            </a:r>
          </a:p>
          <a:p>
            <a:pPr lvl="1"/>
            <a:r>
              <a:rPr lang="en-US" dirty="0"/>
              <a:t>1h30 practice</a:t>
            </a:r>
          </a:p>
          <a:p>
            <a:r>
              <a:rPr lang="en-US" dirty="0"/>
              <a:t>Examination:</a:t>
            </a:r>
          </a:p>
          <a:p>
            <a:pPr lvl="1"/>
            <a:r>
              <a:rPr lang="en-US" dirty="0"/>
              <a:t>Kaggle challenges: 20% of the total grade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Fitting functions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Binary face classification (with glasses or without glasses)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Multi (10) classes classification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Transfer Learning</a:t>
            </a:r>
          </a:p>
          <a:p>
            <a:pPr lvl="1"/>
            <a:r>
              <a:rPr lang="en-US" dirty="0"/>
              <a:t>Group Project: 80% of the grade</a:t>
            </a:r>
          </a:p>
          <a:p>
            <a:pPr lvl="2"/>
            <a:r>
              <a:rPr lang="en-US" dirty="0"/>
              <a:t>2-3 per group</a:t>
            </a:r>
          </a:p>
          <a:p>
            <a:pPr lvl="2"/>
            <a:r>
              <a:rPr lang="en-US" dirty="0"/>
              <a:t>Must demonstrate understanding of deep learning &amp; ability to lead a project</a:t>
            </a:r>
          </a:p>
          <a:p>
            <a:pPr lvl="2"/>
            <a:r>
              <a:rPr lang="en-US" dirty="0"/>
              <a:t>Easiest projects that are thoroughly understood are preferred to complicated projects that are only scratched the surface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97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31DCC78-D3E7-3CAF-F96C-698D409170A2}"/>
              </a:ext>
            </a:extLst>
          </p:cNvPr>
          <p:cNvGrpSpPr/>
          <p:nvPr/>
        </p:nvGrpSpPr>
        <p:grpSpPr>
          <a:xfrm>
            <a:off x="1901664" y="2232674"/>
            <a:ext cx="720771" cy="3606774"/>
            <a:chOff x="1901664" y="2232674"/>
            <a:chExt cx="720771" cy="360677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9C42FB-A02B-A110-9156-A1A3BF6779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D5708CA-7926-EC8B-EAE0-27E6D04DDF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36E22AD-9C89-7923-6C7F-F020E2CD31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0E7A51-5BE0-3C10-73DC-9BFEBD0CF3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EE6707-78E3-E184-A235-961873F080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502720-4729-31FB-CB1B-372F2F9B70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835686"/>
              <a:ext cx="720771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7D86836-C847-A76A-7C21-A946A7294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434933"/>
              <a:ext cx="720771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46D28C-582B-FA65-EAD3-DA1A9A0C4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034180"/>
              <a:ext cx="720771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1946CF6-0078-5386-ADF3-2B7945F64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232674"/>
              <a:ext cx="720771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620EEEE-0A03-BB33-3E95-BE2FDBC6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633427"/>
              <a:ext cx="720771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737CD670-4DB1-E6AB-E505-C29B5D080D35}"/>
              </a:ext>
            </a:extLst>
          </p:cNvPr>
          <p:cNvGrpSpPr/>
          <p:nvPr/>
        </p:nvGrpSpPr>
        <p:grpSpPr>
          <a:xfrm>
            <a:off x="6240563" y="1915459"/>
            <a:ext cx="3054952" cy="4102025"/>
            <a:chOff x="6240563" y="1915459"/>
            <a:chExt cx="3054952" cy="4102025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D0BA379-2B49-AC4C-52BE-6D4243E94B1C}"/>
                </a:ext>
              </a:extLst>
            </p:cNvPr>
            <p:cNvCxnSpPr>
              <a:cxnSpLocks/>
            </p:cNvCxnSpPr>
            <p:nvPr/>
          </p:nvCxnSpPr>
          <p:spPr>
            <a:xfrm>
              <a:off x="6244598" y="1915459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578963-0C63-191F-7F59-DF358E511B7A}"/>
                </a:ext>
              </a:extLst>
            </p:cNvPr>
            <p:cNvCxnSpPr/>
            <p:nvPr/>
          </p:nvCxnSpPr>
          <p:spPr>
            <a:xfrm>
              <a:off x="6244598" y="2093505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D85BF25-75AF-BD8A-AFF6-26D989DD1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CAD6E50-3AE6-D5B0-B2D1-43233D9EF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F122FA9-D5B8-9E67-2978-BE95A76BF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C8E8AFFF-09FC-7CFE-006B-03D3BA29E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A3E2DCE-F76A-302F-03D1-19123A501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AA421F6-660D-9049-0DD3-D0852694A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B0CBCC5-3C3F-33A7-CCB3-99151F4FD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371F98E-1600-CB22-A08A-E5AD6FF75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B9C3D8B-A480-7A53-CE4B-BAB73CF54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062542CA-CE43-2062-B527-65940A2DE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AE1A22D-CDFE-2C93-0C65-DE27F4737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891D560-3E3F-88C5-0FF9-8856990F2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290D174-682D-3D9B-0A34-1B7BF7AB1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D47949F6-DDAE-F999-34C4-C8912CB03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96BEF8B-0FC3-78FF-A5BF-5E39AAE4C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F42386F3-715E-B2FB-D8C6-85386A459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D9FC0F4-B69B-0B74-472C-DDA5C4023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3096C2AB-EB91-7A18-FF01-45404190D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A2307389-086C-1ADC-267B-3203AA94F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6E387B1-D21F-0AE2-7227-55BD0C22B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168EEB6-773E-9D8A-560A-0DDE63DBE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6A10AD9-506C-7BBE-BEB1-8DE42CA54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B2FEFD3-58FD-DEE7-5A93-1A6E6970D2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1920213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D920C21-21B9-0E33-1464-71C3D7A5C5E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098259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0107506-C6F2-2285-E471-14488097DD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276305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44B32E0-F622-4C4B-E1CF-B512C2F1440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454351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FDA31D4-D66B-7A4B-213B-6836BF979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3FC94A-59FE-B2BF-089F-10B65FCE4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C87011A8-A994-42E5-BCF9-9929FE96E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6364ED4-7D32-B5E0-8F5C-79F170924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EA6E5763-EEFB-D244-A7C9-EEAE4BEC6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17E18A6-E99D-D846-4939-80B81EEE2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BECEC29-44AC-DE94-469B-75CF786C6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3957950-F59C-BAC8-1964-ADEFC4697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7EE8FF2D-F705-153A-7008-FFD66BEE7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621B525-B26E-6295-80CF-B626268C8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7177E4C-407F-85B2-3297-8DC1969EE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E63355D-9766-BE03-9021-38E7D9323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A36B277-6D90-573F-1923-9A14CB5DA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ADE82EE-6137-5175-CCC4-1AEE94028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F92B2A0-DD07-958D-97B8-ACA1988B7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6629D99-6198-D1EB-898F-78AE00EC5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92A823A-1351-1127-7570-B56DF0A11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930E25A5-5CE2-FEDF-58B1-6A917D2CA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5BBFC130-6845-00AE-523B-B575C2C51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677D6608-5438-EF04-3F7D-EDBC35A9B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064C572-191F-A60C-E3AA-E5F59911377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80813FE-BEA6-94B0-74CC-0BDE6E0D6F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E13FCAF3-6364-6A74-26F6-B198827467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C3A0E45-B7F4-2BC4-AAC6-1AE7C216578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419F35CA-805A-9C23-E5C6-3E74952DC5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64D031DD-6211-633D-144A-EDF2EC98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7673F5E-81D9-A6E7-DCBE-92B83DEA7A9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212CFD2-0F4A-D719-9FF7-38E471A50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7D70D454-BBDA-9FE0-545C-410CA3463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E427F344-A24D-73B9-E2E1-E057EA12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F4289695-7B37-5155-36B1-D73FC6D73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8DA39A9E-756A-92BF-640F-771726EB2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D2C4902-2C73-FB82-D5AA-73B9A7F2D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EA56F7F-C691-B565-0CD2-C5596B8FB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24904DB-6835-F32B-9CFE-638304E38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1F9C4FD-CFAB-3613-8410-698F12047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5D753C5-6E5D-D32C-6DC9-21DB25DB1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EA47A1D-2A73-EF63-2C79-2D3E41038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E4EA816-1BDB-EEF9-7D0B-5116358A9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D17A2312-C1C6-F756-42D1-7BCE3FB55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09E8401-6FF2-5B93-96B0-90EFD7545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DAAFF0EB-597A-742C-E430-24701D823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2FD43A0-9574-6291-F819-A2C41476B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EAECFDB-86B2-FC2F-D80E-14BDF547C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4FB3208-EFEE-6CF0-1D96-7DC045AC5B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B813C1D-A1FA-47DD-BFFD-38DA85EE361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D36A0AE-91FB-A2F7-F774-78781FEB6A9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B754B36-3CEA-14C6-637D-AFBED870536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33DA4C9-9B1B-A90E-2FFE-7D05F9BD0EA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E0487B58-26E1-69CE-D1B8-2CA85240A98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99AB184-1A7F-2F62-72A3-222715984F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D785ECD6-FD67-8C48-B0E7-9B125B8D80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E888117-1F78-580C-CE8E-567CA1F6AB3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EDBD90B-93F7-6C5E-E921-49A1FF255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B62637F2-E5B5-94EB-7A6C-0F1239056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DDD5BA7A-F1E5-79B6-029E-6121E7829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F3F8AFF-9C8E-7D17-6B74-963106CAA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3C9DF00-D3D2-588C-E398-7F9264A0F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F96A6B7-5215-C28F-066B-D332A9082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F4FBFD7-0E31-6B41-6FF7-25720C6C6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9767E57-1A65-B07C-DCC1-F59098898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1E55AD7F-3D93-4934-5C50-C3CD272F8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E5149EF-628B-C2BA-7838-B89C71294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6F81B40-6592-5190-9601-799858B8A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491EFB9D-37B6-02C8-2E35-2B45DF209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FC41342-EF9B-650F-A8E5-3C4EB3498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4BD6631-7F01-84A6-AC30-4E5B1254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49AF7D7-011B-F84E-BE1D-6AAC849A3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AFAFC3D2-0A2E-6B49-5AEC-6C1D619458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8A9EF02D-6240-5555-9056-0DF2E47E92F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6FA75EE5-F418-AC5F-82B9-3F978AB5D4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1E98373E-A768-4940-A984-1C6FC163C4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BA07B3F-9453-F63B-1210-6E284019AF2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94434BE-B2BA-3FE4-20BF-1294B416B7C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5379B14-48C5-9E4C-3A90-274B9548787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7FAF336-BE4E-A7B7-614C-CA4ACC05787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FC8CDAE2-0257-E779-6A15-27098204E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F376DCFD-68AF-E0DE-6996-78DCCA37673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60828057-0268-704E-44F2-5F72424F649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F776967-CF09-F0F2-2A02-8B6D37C29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E7ACAC3-FE0D-5D1F-4951-5F13FA4E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5999493F-21B8-681D-D739-BC9ABE65C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DE42D184-0C03-9718-F1A9-82C48D908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B70ADE9-A3B9-939A-7519-DE66405E9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A64563BF-3DC6-7E4C-E5E8-4FF83B494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55CEA06-005E-F6EC-1A6D-3C043DD6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1A9F16C-257C-F3E7-4687-934782214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54F0653-53EF-02F4-5791-21D159A73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3A29826-035E-AE79-BD4A-FF72E0B1A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70F16B42-71F4-BEC7-ED20-B3512AB10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99C74185-8481-52E9-1B2B-C5EF86409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1D9C014D-5136-3CD1-DD3F-C59C44FBB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714A9BDE-4DB7-B9D1-F8F7-6B351C5733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D455854-DD43-2318-043A-81FA5995649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E7EF751-0905-18D5-4C3F-9F316E7A9F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0DE4ED9-938D-8AC0-1F4E-B2047DE8913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10B52E5-2957-09D9-B1FF-9D2A78CBBF0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04BA299B-A021-3BDB-047A-0165DD5BBC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7E0553F-37E6-6F6B-F285-0ABB61C36A2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698D7604-6305-EC0D-5203-5E842F6E73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A322895E-5053-CF78-29EA-E3B32B1DDC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EDF1BA22-AD49-7A76-7344-DFC66B4AF95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ACB97969-923C-A53F-A6C3-59DE2CD7E50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D1B4387B-EAD5-958F-C398-297BD8BF96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17806641-8752-FE07-E346-88B6AB1388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8B43DBB2-F338-7D19-94D5-4F357BBC4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69C55829-72B3-B603-308B-7A407576BE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D256E9D4-EA14-2FEA-9D24-45860F5D7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BB242B69-1BAE-C055-3949-E3E05EB7B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D8437865-E923-3D77-2C38-C39C57AE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6A349443-4457-0CF3-79C1-596477603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37B6348-4F3F-20E5-FB39-F75ED3D45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163DCC59-E354-3D77-C6C8-914CFCC09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9DCA5D63-63EC-68F0-6D8E-CA614389C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069E1F7E-6D0A-00B4-34E3-560E8230B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35C1140B-1C44-9425-58C2-F6F2A42C7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478CE346-038A-EC44-9FD7-24A41737B0C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5F4522F-02B8-099D-172A-B52E9248C33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0EDC4C4-5F50-C13F-4A0A-AA84A1D832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342FF7D-8913-E936-C917-7E1A2B35E2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827E111A-864A-FF7B-E888-3416CF6D864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435A90F-9CB3-03D6-4E51-6C629749DC0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19F0EC9B-B858-8D0F-972C-CF1989DC1C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FA4F93B3-F7AF-1684-651F-B9F6394686A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A5D4BE93-3D42-8E08-94C9-578C927CBE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6C566B98-8ECB-02A2-9204-A4A0296144D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2FB7B6D5-8340-E54B-E93B-24D39A7A931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63574CD-DC08-6F81-E02C-3C2FBAB7BA9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EEBCE35C-D38E-C389-ECF7-845A8C1FF9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EFA083E-B626-0ECA-44C3-157E1E391C0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F656AFB3-C09F-056A-EF2E-B3EA89D848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751DC6CC-A14F-A4D6-CA5A-84AF18A01E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E9DBD899-3233-11B0-DB18-2774988D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77672AF-8420-AC37-9D59-775C18AEF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40BAC5B8-63D1-17D8-C398-B6EE5DABA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A739E7DB-2972-A776-4881-CE6BDDAB3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80666C42-BDE8-BC27-851B-2777AB46B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C2CD39F4-8001-B627-0EDC-74A7B9E7D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4C4AFE89-FD0E-5F6F-A574-21C9821EC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F825B8E7-FD5F-53D1-CC5F-516449A08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15C6B088-397D-DED5-2F22-B1784BF02D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0F46919-B5BB-41EA-D6EB-20E30D762E8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3281DC16-4BF0-6F10-FC69-C604AF37C1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F51E8C1-C113-F01A-5DAF-73E1F3CB58E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40D43880-21A0-C833-6911-13298ECF900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ED3EC0A6-A9DE-65A1-1264-6037BF1D253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BC01680-19DB-A355-FEDD-3C458ECF396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18033474-97A2-BD27-9E19-020383DE2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0B2AB9AD-D9D7-9710-2FC4-B3E41A150B4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A45F91A-D73B-4E24-2582-B75BD2F9484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CBB74C0-9ADA-0A61-7EB6-C98B1F78EEB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E259F75-7889-88C7-ADA0-CEDF7FC8019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1EDFD87-2DE2-754E-013B-2F78DB33D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129D8435-FBEA-46ED-F3BB-4CD67AC3C8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496D19A-9607-C862-EBD8-3ADC401230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C2C4D941-F26F-3732-F205-59E75B34D23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F8202016-A658-2594-4354-0C8E3488DCA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AF7283C-4949-4914-CF95-D5DEB28376D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688D9CA-1E8A-849C-930B-5E33DA4DD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02F0B38F-1401-370F-0F20-35F399881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18339262-75E5-4751-0286-63B4DBF4B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BAA93499-2975-577B-A583-BA3EFC67C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1CE9262-97DD-CDDD-E022-58D6454F5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326F342-8D0F-5A55-485F-4BFBFC359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E34BA63-502B-000D-09FE-622BDA3EE8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1A3ED2F-6858-864D-5A96-DCDF9A1DD18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E9B68362-E8B3-7D6E-EB76-7657944F46A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EE491C2C-B1E8-1202-4DAA-043F4F5B510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9FF9E2D-0629-DD1D-76F7-D8AF99D8C9D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A1872424-77C9-2C08-DF06-AABF4413E80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0A1BA6F-2296-022F-4333-1E14D722619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CB75015-1BFF-2D6A-FF6D-4ACD0AC57D1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77EF1F-A90E-105A-8F8C-9E31D3052C8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812DAAA-20E9-67FF-B72C-A7C6819A07A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1473167-973E-607B-A681-7BFC2A86D75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25A0880-DD7B-B3BD-B9C3-983FEE11814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A55F6BC-2B37-2A65-5137-66F48BF4E71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A75BE0-2D77-7981-C783-BE15390DA6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4AD4F2-7700-DEF7-9ABF-06B03510C03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10C1DE00-ECD0-5D26-5D21-29DB5737CB8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E1B4C4F8-21AE-3CCF-7CA4-84DBB501D5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676B7D22-DC00-E8FE-7751-49218F102F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00AD79BA-A801-F79F-765C-BD2E74A9C3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FFD25A1-63E5-7641-FF43-0579AA6997D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4891D9EA-0585-B830-121B-D14761805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6BFF62FF-BD51-94FC-33D7-32DD9A93F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2A91B6E-21CE-6B3B-06FE-29D65F156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FAF12CD-E193-EC6E-F97C-254E221A5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F408828-0737-F6FD-A08A-FA0C2E41DF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9B6A7241-D55F-1075-DC66-5507301C405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4F5E1E9-A9D5-9B9C-FE85-A59D9A15D8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424D2DD-2974-720C-D18C-1B01A32B3C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5BE2463-6CE4-1CC0-18B7-494FB635C8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7BCB669B-2CB2-2604-BC2A-BF83647796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AFF3E9C-D7E3-4C23-16AD-AB953DF795E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B0508F12-1F39-4E36-F2BE-BEBC6CC35F1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77C130A-A57E-BBF4-A433-CC3E09761F7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27E4728A-91CA-AC44-558B-C96F30656B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06B7E363-521F-59C4-1EC1-3E220E4167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7A07EA88-63C0-52AE-BCD6-8D28EF49CB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9940E92-C095-238E-5E54-266BE8548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B259E74D-B605-C1D8-88BB-35C6975D50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3830E6B-E789-FC03-EF8E-BFA511B1836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1343518-6DF8-A6C0-15BB-8ABE74A0F99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9EAF4B5-B385-63CF-8136-6EF3A1F93F0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A664C3E-C791-D797-9DC6-3FA66D74118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46CAFE60-1819-1C1B-A941-EA277D42C68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378B0B0-63E3-2003-DB12-7DEFA75DA11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20C0089B-AACC-0885-6853-083FC5E1F6F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483356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823A335-70AC-D161-98DE-2CCD346F8C4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661402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EADA629B-D30A-B9CC-31F0-65515B762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9AC75D1-1AA9-7975-1F7B-6A0BBCD77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604CAF21-604A-15AE-74C4-C521F7A754B9}"/>
              </a:ext>
            </a:extLst>
          </p:cNvPr>
          <p:cNvGrpSpPr/>
          <p:nvPr/>
        </p:nvGrpSpPr>
        <p:grpSpPr>
          <a:xfrm>
            <a:off x="9569565" y="2200220"/>
            <a:ext cx="1088757" cy="3606774"/>
            <a:chOff x="9569565" y="2200220"/>
            <a:chExt cx="1088757" cy="3606774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AF202B0-A798-4BD7-DA01-5764D406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A1BAB246-389B-A72A-4838-3259B8E9E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C9742C86-5C07-618F-CF8C-219B7B3DE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9B519DF-88DF-952B-E12E-5F1B173E9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F8F0736-E71A-0A81-9C73-EDC4B6F5F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CA015F83-278D-E902-8BE5-59D489B49377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803232"/>
              <a:ext cx="1088757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E13BA46-6C2D-DE32-4B4F-7244024D5BF1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402479"/>
              <a:ext cx="1088757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2195ED51-0437-F945-D64D-E171B15CD442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001726"/>
              <a:ext cx="1088757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8E9D2B5-0D7C-1698-E9F0-F5D2E14D38ED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200220"/>
              <a:ext cx="1088757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7B1DE87-3E18-F8D5-C292-E382D24E4A5E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600973"/>
              <a:ext cx="1088757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6FA066A7-03C7-C6BE-F40C-4D93D2C4FC12}"/>
              </a:ext>
            </a:extLst>
          </p:cNvPr>
          <p:cNvGrpSpPr/>
          <p:nvPr/>
        </p:nvGrpSpPr>
        <p:grpSpPr>
          <a:xfrm>
            <a:off x="2904816" y="1918552"/>
            <a:ext cx="3054952" cy="4102025"/>
            <a:chOff x="2904816" y="1918552"/>
            <a:chExt cx="3054952" cy="410202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1B88F2-BF0C-2EA3-64CC-A85EF6C72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1918552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AE14DC-B470-B02B-8F2E-73AD4168F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2096598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A0AC8C-413B-42E9-D78B-5147B6CF61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36C879-1BCF-4F32-6FBF-5CDBF2C8EB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0806BC-DE25-8677-C038-7C0683EDA2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C0774A-06EE-EC43-E0AD-AB63EC9C4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D8D298-5739-E144-CAE5-03E2800F30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DF1685-6E8A-C235-E8F1-1FCFA29D0A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238F03F-CCEC-094A-1B36-9D5FCC506F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BEB39B-A0CB-3DFA-BE16-1FB3A517B9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EA1C9FD-7930-12AB-3B3A-524DA432DD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9FC7D3-EAA0-D769-1325-56D47EFB67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E5AFE32-13B0-7D65-9EAC-CE7EF95696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51CA77-EC51-8D38-4944-98EB00C0B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3E5DBEB-3E13-8B07-1422-B9B46C4C80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B2659D-1C33-92BE-1493-1F25E4CE3D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FA7E130-F16D-4A40-AF5B-33EA53B78E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5D4D62D-410F-95DC-F16F-7D78A41DCB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3CEC4A-A77C-9BDF-35D9-0ABFB82A95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A4C7F20-F155-ADDB-7576-DDCFEDB35A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51CC846-6431-CC97-06CE-FBADAD3EBD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281CB9-D5AC-0493-131D-38B1B72EC2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8BFC836-5C54-1847-0E5A-AFB7164588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F3A752-B0FF-A706-1B9F-F0939697F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990669-2D6E-05C0-D4D3-208805006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1923306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AEEE75-3EA3-8AC7-AFEC-8084EBAB4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101352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FA3E5F-04F9-4FCD-312B-B75EA69ED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279398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924953F-B475-9602-9907-489CF6023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457444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1F7F218-E411-21CA-FA88-09233F2F5D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BA2836F-55E0-2E1F-43D4-4AC7BF4F41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6671089-D9F8-4CAD-20DD-DF96EC95A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B7DCF9B-AE7B-B0A3-C078-AE302A24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C302741-D49B-E93A-4C2C-DAF6809102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C9BE179-284D-A660-D516-87E8C3B95F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6A56EEB-490D-5ACD-0EA9-0A23688B07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243790-75EE-03D5-93BC-B42032695B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E4999DD-049C-F7B6-4D84-0F392A0094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25CB179-4E70-C109-E31E-6C506873D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F8EAE2-2DC9-FD78-6006-13DFE510E5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8E93D3-43A3-4E35-C531-2AF1464CC8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CF06A33-8C34-22DF-F832-8DD565934D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477E957-B202-9A80-93C7-D8E1A4CAD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10AB0D3-92C7-7002-4CAB-302E430322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8068B38-41B1-EA32-F16C-7A8C00F1DC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02B8395-4206-E683-767F-DC0765EBC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2CBDA1F-41DB-C156-38A7-51ABA3CCC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2BFE595-F32E-FF19-6680-31DDA5B5FF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CB65E08-3841-A44B-4BA7-EF52B89352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FFE4636-C2FC-C59A-1D99-65A6297DB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CBA5CCA-4F10-29B7-E0B7-3B32A6792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8F1B51-5527-ADD1-F179-BCD0E93E4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C17E10-5352-B866-875E-B41E278364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1A4B3F7-9F9D-395D-7F5E-B0A445A3E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66A6B32-C7D5-2A20-5184-353B4C5E3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DB06518-B823-61B4-DA8F-98C87237B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7397E19-6755-D9D7-2DCD-6E4FC03D47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CD91FD4-9AF4-7DEB-67AA-BF66D3A2D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6DD71F-43DB-7162-1CC1-69362AE7CB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682897A-5E3B-0B51-357D-8F4A2E5B46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E4BB4-3E8D-E39D-64C5-FB26B1B321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A408C0E-F2B1-ECB0-7F72-C48ECB33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06300AC-8669-C905-3E38-589623117D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330748-11DA-9966-E494-28B9496388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6F3129D-7E4C-051E-0DA1-DD971FAF0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0061FFB-AAF5-D8E7-670E-DBCE1E0BC1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17C0706-AFDC-E5A6-B867-6DD60F14B3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AFFA869-BE84-8A62-EE20-6CABAF21A5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A0E2559-8437-B886-BAE8-636CE905DE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A591306-2CE8-B51E-A08B-7B03B4965E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DB281A2-CA23-3E99-B1AC-2E552C6424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47C04F-B016-9308-E759-43002211BB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AD2B01-5700-A594-953F-18344D398B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A02257-44DE-CDA4-2773-66AED8D99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B9A195B-E5A6-6393-9A71-231835AB2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1FF674E-5603-E307-C65E-FBC4E7675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7192965-FAA1-308A-D3DA-BFC591A3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7A7A7AA-92A9-E7BA-7506-2FC06A2FDC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B003EB6-E55E-C170-0600-2441530D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F666A82-2640-A25C-699A-4299D52C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AA936F7-8917-50DD-6FBF-53052A93F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26B5F29-7E5D-30F5-E502-CC718AC60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29A81A-624F-4C3C-B70D-120C04C29E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75BD005-CEB2-5992-9F48-FFAAFC5D3C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611671-4FD7-F7EA-2803-176DD99CBB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7C2D7FA-7848-DF72-2B95-26C89BDD2F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3671174-162A-7AC5-EBFB-74219BF686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FA0C807-1C42-EE09-2076-68113CE46D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502859E-8A75-6051-C3C8-7DD764F7C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AB7C792-9B78-C2A7-07DF-8ECF573C2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AFFC7A-EA33-F032-DE1F-FC5CB16477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BC42EA1-1FC9-59CD-6CCE-CEB8FBC09B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1FEF461-B46A-5F7C-ACBB-A69201B7CE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7C006B9-0F36-02A7-D6AC-DF5C8E8BC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FAC90F-AA68-8689-CA42-3C283F95B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66E4E06-86BD-557F-8A07-F72389B51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282ECF-2344-7610-2B8B-166C8F2476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2CB82CC-61F2-CB01-091D-875A39560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CFBE6A9-F8A3-99E6-D618-6A69AD3CC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81FD286-473D-35A7-80CA-F068CFEBF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1384264-FA4A-CDB6-2649-9D12E4028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7149FD5-CBC7-DCA8-7642-C33CFA231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3E29778-E5B1-B878-4CB1-AB7D5AA5E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5D37919-62C1-D174-1F44-C26E6BFE0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70908F5-2DA6-0142-C8F2-E3C8AE65C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7C71046-B0C3-C140-D833-32DA25B53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D57403-5076-C4AB-1274-1A63FE686E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767885D-A955-B2EF-FB71-AD5049012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7FF5E43-E457-12A7-FDC5-2B12EC48FD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52FDA72-133A-5A7F-E648-EC3AAA36CA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557E8C5-2FCF-1E60-C883-46B7834EDF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57C6788-97AB-26A2-99E5-90A66EB70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74D6324-E9F5-0E4A-1556-C5CB09739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9F5FDDF-5111-6290-ECA0-8E1184985E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CB46698-A440-CF92-9B37-4730A31C1F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FEC37E9-8414-D86E-F47A-8EC741DEA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CDE0ABA-4C6E-34AC-3824-5C3A1D34C5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F97DEEA-F52A-C7AE-5E73-28B89B783A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BDFD5D3-0360-48D7-0487-A80FF963C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34E2E8D-0962-E4D7-AA58-CA664EC6A7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56C14BD-640E-4914-7893-1BF9A18889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FB7499F-154D-B675-49A4-C49EFE4F5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392F0CC-6379-BBF9-38C2-D8B41AD17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C1630B2-20E5-E683-8B3B-0FBCFCD62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AE647F2-0C6B-B490-C2A1-BC26082D6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54C97C4-D484-1B5B-B314-C0D29274B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6F55B9C-90BF-AAF2-45DC-FD3C372DF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99D5B3B-8442-54B4-CDE7-2A878AFB9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2A0764D-04E8-45EA-F230-C54E94362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EC8016F-5613-A46E-10BA-9EC1D7175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B828C4E-5A33-B24B-6D66-E67430F77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F27635D-5CB0-2DC2-CDDE-8CABAB49A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C7F2D94-3EDE-6D9D-5B06-DC20608EB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0FC4F59-AEBA-331B-9F8A-DCE708323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8A78F49-3F93-6C03-D06D-38CBA5B51D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24EE93-5973-B32E-79B8-8ED6C41369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F471E06-EE54-98B1-E6D4-6E58AE9839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D038B12-4521-EF17-3BC0-DBBA413DCC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DC2EBEB-5B64-90A4-2D18-5E7C30674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70A40F-6429-9E28-ABA0-C8CEF2B914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730D6C3-B7EB-546F-1235-68A69AA5BF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B5A170F-EFB1-68EF-5618-C3B57F58DB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73C53AE-180A-AE9F-AFAD-17B2C4741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8BAD233-1D2D-4D77-AE0B-C70A4700B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909C052-9254-F956-BDF8-62518CBBB3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B6EDF60-E5B9-D5C8-E1E4-48F4A5E5B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0DFE90D-81F7-EBD6-7ABC-4FD658FD8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545DAA8-AAD3-D8D6-4518-42BE28735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9BC625-C6EB-15B0-9B49-75E3CE9F6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B57A70B-3B2D-C9CB-0D30-14F60C433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EFC30B3-5905-5E46-AFA7-075F8D8CF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22EB6E8-8CA7-0418-7447-D4C593919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DC5B0AB-BA4F-CACC-753F-552B9E359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9DD1D8A-028E-7999-7EFA-71386F7DA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1BE41EF-2164-90C2-7DE8-8050EBB1D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54A5BB1-0B05-F9CA-2E54-1A65FAE6A9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D39BCF1-D9CA-76CB-4BCF-DB748E499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6A38F07-7D50-0548-3668-8BBA8950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A5988B4-28D2-F6CB-AC60-CC86CDBDC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A31242-B65F-9EDB-E0B7-0DEC4D8FD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5D1C519-01EC-ECF5-EA1E-5CA868241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B49F508-FA74-3B7A-3E02-D306E0469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E6AAEAE-C44D-5CF4-53FE-376E54546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06D956-7B13-5C80-3032-17FFC41E0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523851A-FACF-135E-DCB0-2F3053EF90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98FD01E-335F-B1EF-E017-FA71803C25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80C46C2-FCC5-B813-F9EC-E1E75EF7D9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6D582A3-901C-1F06-AB3C-030A766488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2BC9223-CCCC-0D77-4166-E91E076D8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0A8D814-D9ED-7299-2A47-26130714E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E447BE4-C15A-BD59-2F5B-2335C16E8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2FE90D3-BA4A-0B40-D599-C713F4C97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892E9C3-3BA9-E9A7-6B6B-F7963B5C9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83FE15-3691-A541-4E4F-C9A79873D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17ABDB6-A060-1F92-ABB3-D645B579D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AB351BE-F24F-1584-BC74-9DF44CDE1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17C2D1-29D1-B46B-0125-817311154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4C7D14E-E4D7-B5E2-FE95-64952D232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34EDE06-AB3A-B318-F913-8BB0489EF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C58D776-09DC-B9CA-E47A-4B492F91D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5E1D491-9DF1-788E-0A4E-D67267430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D5BB489-971A-4700-E904-A2E61522C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7029F7C-8E1C-15D1-34CA-BE90C0F7A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25AEDE7-2141-E19C-779E-9C105E4B6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8A71745F-EAAA-7CE8-DE3C-5370164D7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BBCD333-C646-56C0-C2ED-1981D6BEC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CB7BE154-B0C0-E53B-B944-13C1F92E1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A38C189-0438-5F59-8F6C-8DF5D961D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D516CA6-5D8B-FEE4-92AC-5E6DC44C59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32D3EBC-0DD9-6CEA-6716-7C98CC9CBE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2C766A8-68D9-21F6-22EB-571630361B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2915DAE-6A65-E82B-0337-060288C1D4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9E1344B-E1B0-795F-93CD-EECE783E2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E343CBE-FEDF-F82E-3427-21325E9C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2BDA71E-5E72-E31B-CB92-22E31B654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906FED7-7BE3-1152-C332-3C03A2565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741E561-9074-7613-56B0-2A7F0C4DF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354C66C-8A71-38A7-A009-3BA7FAD0B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B233D29-69AB-074F-F8E8-F95427AA4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B742D2A5-7186-CA55-D715-4EDEC151D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F4C88A2-97AD-A035-73CD-D521BF389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D6D7CF3-3985-6903-2B07-5B72B7F8E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122D07D-C301-7A59-0FAC-7E590314A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C4A29F3-E1DF-FBF5-3F38-1A132D906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9755D81-E121-0B47-A6E8-66BE2C7FB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82FB302-57DC-4A05-7EFD-E2ABF5AEE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29BE1DB-2DED-5B40-DEA4-25A46C984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420AC8F-00AB-8017-5B81-DE4507846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799588F-D45F-FF52-9DCF-C3E8FCEB8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EAC6D5B-5C87-5611-CD2A-F31D8A2F9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8EFEDD7-8EE8-8082-106B-7AE7B07C75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4EA41E8-890D-930C-9340-720921456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6A53B33-766B-3F30-311D-96859FAC0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06FF23A-A2FC-81FC-2310-FFFC4AB0FF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1172A22-8C47-3AE6-0E9D-80EA0070A7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98E6148-1EB9-AECA-D5D6-E31F8043B0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6602AE8-AD29-80C6-ED2C-2DACC10044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1B3243A-7A3C-C4EC-B58F-E8E999DC1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45718B9-3292-5F6F-2662-7787F9F376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616E7F3-621E-4516-B075-A61D0911D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ECC8294-302D-C4A7-8F5E-ACA921511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989DC67-5A6A-5D11-8730-9D0426C83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95E9414-0B1C-D38E-6958-65BD2891E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A89AEBA-428C-BB27-14E8-CC8AA4607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63741FA-C98D-A70A-F7CE-7ABCDC0D6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823866E4-240F-B50D-D071-B95E302103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915B7A92-995D-8177-CCBE-78F13C2D2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F05F870-59FA-6DC0-5817-88DAA40AD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5F4174B-2151-F8EC-F0CF-F2563C879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F0C9626-C6E8-8541-7E19-F9007EF28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8EAC995-4A19-EA89-421A-C5AB4B97B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ED9D81E-9718-51F9-9AEB-80EEAD3A5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7156BD0-86C8-DE42-534F-502FF6C82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BBB8B1C-9911-8957-3B59-65BEC00E1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70CA238-DE26-0F61-6283-816140D65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B479A4A-E066-5933-7A14-C565D8AE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595E532-3A47-A139-0200-609B509F0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EE1D5B5-49B0-04AA-3A39-BCE2EA89F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486449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8905EE6-A52D-F9CE-860C-1CA9E6C9B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664495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4271ECC-39CF-BDE5-BF3E-9B276A5CC3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9491035-3FF4-2B27-2459-27239FD6B2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layers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840547-B07A-C6BA-4B2F-79869B85399F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B60E71-53B2-0116-2D5E-54C3128B86D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FE019A-B06C-A0B1-DC73-28676B06A403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EC4414-C266-BAA8-A0E0-5B8D3EA16280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C852-5844-1006-9732-3A8E0BAEC21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948AE8-4F58-0BB4-4B97-EFFEE8D359B1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350FEC-84E5-5B87-6846-A1356927DDF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6A6E5E-C4BD-11B5-64CE-83831B1D7F46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481920-13CF-6F18-212C-357E89280288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AB5D71-2DC4-E44B-144A-505218F43C50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46E55-2297-A278-9300-CDBEECF11487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549478-7844-E141-4106-E84F12161E26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67B15B-CBDC-AA6B-3493-3D4E1F94B83B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F1FD3-F9BB-0421-F3B8-024C51D58D0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67A940-FF96-D0A9-69A8-23B788AA4125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72A3DF-276E-C811-9493-A33E379C5A2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7EB2FB-1229-462B-436F-E50C5A41585F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4A406F-C003-C4E4-7EAF-5C0E6CBEB441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3A601F-2113-E0E4-2153-BB169A5B2F8C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442086-EA29-E76F-BA06-404D00DDBFC6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F1ADC7-9B4A-6E84-8BCA-05A1BBA96320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8CDDC7-1758-8986-76B8-C618FEE870C9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2CC396-96E3-DB44-9527-0FA42B22C2C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614598-BA01-578C-5FBE-D7C53CE9C51C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44EC35-4667-98C6-F0C2-CC395506B39A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940FA6-51C9-05E1-5BE4-B2D4AD041974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01CAA6-4CFD-9B54-D2B0-7473F9D74267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7793067-221F-9B4A-7FD6-757A6AE3EF0F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D58014-22F5-C6DB-AD06-8BDB6A27D676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7565D9-40CD-E41F-35F7-41A6AD3609C0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8411804-4D4E-8BF8-40C6-A6A7BA81743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74CC2D2-CCEC-EE0C-CC5E-DE219B7E7455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44B1D1-E5C4-48E6-E410-7F716356C4DE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0EAE59-A6E7-0CED-D150-47785EDEAE0B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98945C-FA2C-2112-C312-5EBC11F7EE8F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979E7A-58F0-7B3B-0BDE-F6AFD9AA2F9B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3B1674-9222-5C55-ADAD-DC4CA5D787B5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97F3AF-8832-587A-A78D-0BCDF8EFB103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E6CD899-CED4-292D-148E-3E128B514D29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274998-DCA6-6B7B-062E-DC56AA96D9CA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341EC2-0A71-A4A0-B137-9B9F81908F69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28F2534-82DA-2777-3291-5BA453BBA5AF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786922-0774-14AB-CD78-4489521A691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488A69-7748-3DCF-8DF0-E54043444A27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147334-7002-BBCA-83A3-0373602A04A3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172BAF-FD63-6CF7-6D56-C866BF69FA2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15E8E6-B662-AB1B-902F-9EDC43A17B4B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02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/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/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/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/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75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" grpId="0" animBg="1"/>
      <p:bldP spid="572" grpId="0" animBg="1"/>
      <p:bldP spid="573" grpId="0" animBg="1"/>
      <p:bldP spid="57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/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/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/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/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1BA37A-2AC8-981C-8CE5-93545DC7757E}"/>
              </a:ext>
            </a:extLst>
          </p:cNvPr>
          <p:cNvCxnSpPr>
            <a:stCxn id="71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9DDBED-2E6F-A561-E53E-C21AAD6EFBD3}"/>
              </a:ext>
            </a:extLst>
          </p:cNvPr>
          <p:cNvCxnSpPr>
            <a:cxnSpLocks/>
            <a:stCxn id="72" idx="0"/>
            <a:endCxn id="54" idx="2"/>
          </p:cNvCxnSpPr>
          <p:nvPr/>
        </p:nvCxnSpPr>
        <p:spPr>
          <a:xfrm flipV="1">
            <a:off x="6279992" y="4218163"/>
            <a:ext cx="1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4A8286-37B5-B1EB-233B-B584F23F6D0B}"/>
              </a:ext>
            </a:extLst>
          </p:cNvPr>
          <p:cNvCxnSpPr>
            <a:cxnSpLocks/>
            <a:stCxn id="74" idx="0"/>
            <a:endCxn id="55" idx="2"/>
          </p:cNvCxnSpPr>
          <p:nvPr/>
        </p:nvCxnSpPr>
        <p:spPr>
          <a:xfrm flipV="1">
            <a:off x="8561154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6D0033-A122-6A06-8448-66BF1983C0B7}"/>
              </a:ext>
            </a:extLst>
          </p:cNvPr>
          <p:cNvCxnSpPr>
            <a:cxnSpLocks/>
            <a:stCxn id="75" idx="0"/>
            <a:endCxn id="51" idx="2"/>
          </p:cNvCxnSpPr>
          <p:nvPr/>
        </p:nvCxnSpPr>
        <p:spPr>
          <a:xfrm flipV="1">
            <a:off x="10842315" y="4215053"/>
            <a:ext cx="1699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2809" y="4218163"/>
            <a:ext cx="7184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V="1">
            <a:off x="8561153" y="4218163"/>
            <a:ext cx="1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2313" y="4215053"/>
            <a:ext cx="1701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48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backward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/>
              <p:nvPr/>
            </p:nvSpPr>
            <p:spPr>
              <a:xfrm>
                <a:off x="7511420" y="5020260"/>
                <a:ext cx="1481175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20" y="5020260"/>
                <a:ext cx="1481175" cy="6663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/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blipFill>
                <a:blip r:embed="rId21"/>
                <a:stretch>
                  <a:fillRect b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/>
              <p:nvPr/>
            </p:nvSpPr>
            <p:spPr>
              <a:xfrm>
                <a:off x="7511420" y="5757654"/>
                <a:ext cx="2462213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20" y="5757654"/>
                <a:ext cx="2462213" cy="64812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/>
              <p:nvPr/>
            </p:nvSpPr>
            <p:spPr>
              <a:xfrm>
                <a:off x="4422555" y="5020260"/>
                <a:ext cx="1790362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555" y="5020260"/>
                <a:ext cx="1790362" cy="66633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/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/>
              <p:nvPr/>
            </p:nvSpPr>
            <p:spPr>
              <a:xfrm>
                <a:off x="4422555" y="5757654"/>
                <a:ext cx="2616807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555" y="5757654"/>
                <a:ext cx="2616807" cy="64812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46E75F66-D150-286E-2FDC-A19F65CF0B3E}"/>
              </a:ext>
            </a:extLst>
          </p:cNvPr>
          <p:cNvSpPr/>
          <p:nvPr/>
        </p:nvSpPr>
        <p:spPr>
          <a:xfrm flipH="1">
            <a:off x="2255519" y="2066240"/>
            <a:ext cx="6737075" cy="385821"/>
          </a:xfrm>
          <a:prstGeom prst="rightArrow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/>
              <p:nvPr/>
            </p:nvSpPr>
            <p:spPr>
              <a:xfrm>
                <a:off x="6554510" y="480855"/>
                <a:ext cx="5610960" cy="9115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𝒑𝒂𝒓𝒂𝒎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𝒑𝒂𝒓𝒂𝒎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𝒍𝒓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510" y="480855"/>
                <a:ext cx="5610960" cy="91159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/>
              <p:nvPr/>
            </p:nvSpPr>
            <p:spPr>
              <a:xfrm>
                <a:off x="6554510" y="480810"/>
                <a:ext cx="4952894" cy="9115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𝒑𝒂𝒓𝒂𝒎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𝒑𝒂𝒓𝒂𝒎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510" y="480810"/>
                <a:ext cx="4952894" cy="91159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/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5DD47E84-EFBE-D0B5-74CB-1E71A26574B9}"/>
              </a:ext>
            </a:extLst>
          </p:cNvPr>
          <p:cNvSpPr/>
          <p:nvPr/>
        </p:nvSpPr>
        <p:spPr>
          <a:xfrm flipH="1">
            <a:off x="2255519" y="2066240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C446A1E-1ECB-E2C3-859E-C4698E622999}"/>
              </a:ext>
            </a:extLst>
          </p:cNvPr>
          <p:cNvSpPr/>
          <p:nvPr/>
        </p:nvSpPr>
        <p:spPr>
          <a:xfrm flipH="1">
            <a:off x="2255519" y="5317289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7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21" grpId="0" animBg="1"/>
      <p:bldP spid="21" grpId="1" animBg="1"/>
      <p:bldP spid="27" grpId="0" animBg="1"/>
      <p:bldP spid="28" grpId="0" animBg="1"/>
      <p:bldP spid="2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3C0-896B-E77C-2116-758273F2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2B7AF-1482-D472-560D-874EBAC1F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Feed one piece of data (for which you know the desired output)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error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Backpropagate the error to all intermediate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the parameters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Layers vectors cannot be updated but calculating their gradient speeds-up the calculations</a:t>
            </a:r>
          </a:p>
          <a:p>
            <a:r>
              <a:rPr lang="en-US" dirty="0"/>
              <a:t>Every time we feed the network, we get one point of the error function and its local gradient</a:t>
            </a:r>
          </a:p>
          <a:p>
            <a:r>
              <a:rPr lang="en-US" dirty="0"/>
              <a:t>While we could feed the same point until convergence, it is better to feed all our data before showing the same data again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68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CB576E-048A-5CCE-F678-2DB13BA18350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D484EC-7071-034D-056B-DC04AD2BFF37}"/>
              </a:ext>
            </a:extLst>
          </p:cNvPr>
          <p:cNvCxnSpPr>
            <a:cxnSpLocks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71253F9-082B-D7CF-57B0-1C8FF4BC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case by hand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8BE80F-B9B6-378B-4CD9-0469DC3236FB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8BE80F-B9B6-378B-4CD9-0469DC323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A147DD-80B3-B6E2-4F1E-1C171D65D28C}"/>
                  </a:ext>
                </a:extLst>
              </p:cNvPr>
              <p:cNvSpPr txBox="1"/>
              <p:nvPr/>
            </p:nvSpPr>
            <p:spPr>
              <a:xfrm flipH="1">
                <a:off x="3800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A147DD-80B3-B6E2-4F1E-1C171D65D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800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12BED-8577-6088-1219-97B6B247DE40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543739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12BED-8577-6088-1219-97B6B247D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5437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CDFE45-7C18-2564-6DFE-74D510D7B011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550151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CDFE45-7C18-2564-6DFE-74D510D7B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5501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FDE05D-3A31-43AB-BF72-F99F7AC52BA1}"/>
                  </a:ext>
                </a:extLst>
              </p:cNvPr>
              <p:cNvSpPr txBox="1"/>
              <p:nvPr/>
            </p:nvSpPr>
            <p:spPr>
              <a:xfrm>
                <a:off x="3205374" y="4532489"/>
                <a:ext cx="1582484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FDE05D-3A31-43AB-BF72-F99F7AC52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374" y="4532489"/>
                <a:ext cx="1582484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9E26A-E3B7-4B0D-E74E-B2E4DF37795D}"/>
                  </a:ext>
                </a:extLst>
              </p:cNvPr>
              <p:cNvSpPr txBox="1"/>
              <p:nvPr/>
            </p:nvSpPr>
            <p:spPr>
              <a:xfrm>
                <a:off x="6153150" y="2106988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9E26A-E3B7-4B0D-E74E-B2E4DF377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150" y="2106988"/>
                <a:ext cx="1650002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C4CB0E-2BAE-B1FD-D0BE-635625D3CB73}"/>
                  </a:ext>
                </a:extLst>
              </p:cNvPr>
              <p:cNvSpPr txBox="1"/>
              <p:nvPr/>
            </p:nvSpPr>
            <p:spPr>
              <a:xfrm>
                <a:off x="6116960" y="4215261"/>
                <a:ext cx="2059346" cy="80752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</a:p>
              <a:p>
                <a:pPr/>
                <a:r>
                  <a:rPr lang="en-US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C4CB0E-2BAE-B1FD-D0BE-635625D3C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960" y="4215261"/>
                <a:ext cx="2059346" cy="807529"/>
              </a:xfrm>
              <a:prstGeom prst="rect">
                <a:avLst/>
              </a:prstGeom>
              <a:blipFill>
                <a:blip r:embed="rId9"/>
                <a:stretch>
                  <a:fillRect b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82DF95-43A2-9715-1E6B-23A4F9B2CD54}"/>
                  </a:ext>
                </a:extLst>
              </p:cNvPr>
              <p:cNvSpPr txBox="1"/>
              <p:nvPr/>
            </p:nvSpPr>
            <p:spPr>
              <a:xfrm>
                <a:off x="5899928" y="2874123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/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82DF95-43A2-9715-1E6B-23A4F9B2C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928" y="2874123"/>
                <a:ext cx="2203808" cy="943335"/>
              </a:xfrm>
              <a:prstGeom prst="rect">
                <a:avLst/>
              </a:prstGeom>
              <a:blipFill>
                <a:blip r:embed="rId10"/>
                <a:stretch>
                  <a:fillRect b="-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61E32F-DF51-9550-E5C2-B05FAB4C7A93}"/>
                  </a:ext>
                </a:extLst>
              </p:cNvPr>
              <p:cNvSpPr txBox="1"/>
              <p:nvPr/>
            </p:nvSpPr>
            <p:spPr>
              <a:xfrm>
                <a:off x="6085638" y="5420594"/>
                <a:ext cx="1658596" cy="80752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</a:p>
              <a:p>
                <a:pPr/>
                <a:r>
                  <a:rPr lang="en-US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61E32F-DF51-9550-E5C2-B05FAB4C7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638" y="5420594"/>
                <a:ext cx="1658596" cy="807529"/>
              </a:xfrm>
              <a:prstGeom prst="rect">
                <a:avLst/>
              </a:prstGeom>
              <a:blipFill>
                <a:blip r:embed="rId11"/>
                <a:stretch>
                  <a:fillRect b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CEDA5B-3AAF-E691-A86A-148E05ED47D5}"/>
              </a:ext>
            </a:extLst>
          </p:cNvPr>
          <p:cNvCxnSpPr>
            <a:cxnSpLocks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347750-955C-0E1A-8C05-8626CE02DCD0}"/>
                  </a:ext>
                </a:extLst>
              </p:cNvPr>
              <p:cNvSpPr txBox="1"/>
              <p:nvPr/>
            </p:nvSpPr>
            <p:spPr>
              <a:xfrm>
                <a:off x="8532638" y="4203813"/>
                <a:ext cx="3746218" cy="77655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rgbClr val="FFC000"/>
                    </a:solidFill>
                  </a:rPr>
                  <a:t> </a:t>
                </a:r>
              </a:p>
              <a:p>
                <a:pPr/>
                <a:r>
                  <a:rPr lang="en-US" i="1" dirty="0">
                    <a:solidFill>
                      <a:srgbClr val="FFC00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∗2∗</m:t>
                    </m:r>
                    <m:d>
                      <m:d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i="1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347750-955C-0E1A-8C05-8626CE02D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638" y="4203813"/>
                <a:ext cx="3746218" cy="776559"/>
              </a:xfrm>
              <a:prstGeom prst="rect">
                <a:avLst/>
              </a:prstGeom>
              <a:blipFill>
                <a:blip r:embed="rId12"/>
                <a:stretch>
                  <a:fillRect b="-2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EDD175-E987-CF07-6C45-1FDAEA37F7CF}"/>
                  </a:ext>
                </a:extLst>
              </p:cNvPr>
              <p:cNvSpPr txBox="1"/>
              <p:nvPr/>
            </p:nvSpPr>
            <p:spPr>
              <a:xfrm>
                <a:off x="8536448" y="5464923"/>
                <a:ext cx="3255828" cy="77655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rgbClr val="FFC000"/>
                    </a:solidFill>
                  </a:rPr>
                  <a:t> </a:t>
                </a:r>
              </a:p>
              <a:p>
                <a:pPr/>
                <a:r>
                  <a:rPr lang="en-US" i="1" dirty="0">
                    <a:solidFill>
                      <a:srgbClr val="FFC00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∗2∗</m:t>
                    </m:r>
                    <m:d>
                      <m:d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i="1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EDD175-E987-CF07-6C45-1FDAEA37F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448" y="5464923"/>
                <a:ext cx="3255828" cy="776559"/>
              </a:xfrm>
              <a:prstGeom prst="rect">
                <a:avLst/>
              </a:prstGeom>
              <a:blipFill>
                <a:blip r:embed="rId13"/>
                <a:stretch>
                  <a:fillRect b="-2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9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Outline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Introduction to Deep Learning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PyTorch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Types of Machine Learning problems and associated losses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Training subtleties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subtleties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Natural Language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4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99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669F-BD7D-24B5-B17D-06D7EE69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5B47E-41AE-4650-A59D-8A914E23E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When</a:t>
            </a:r>
            <a:r>
              <a:rPr lang="fr-FR" dirty="0"/>
              <a:t> and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DL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 </a:t>
            </a:r>
          </a:p>
          <a:p>
            <a:pPr lvl="1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subranch</a:t>
            </a:r>
            <a:r>
              <a:rPr lang="fr-FR" dirty="0"/>
              <a:t> of DL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</a:t>
            </a:r>
          </a:p>
          <a:p>
            <a:r>
              <a:rPr lang="fr-FR" dirty="0"/>
              <a:t>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works</a:t>
            </a:r>
            <a:endParaRPr lang="fr-FR" dirty="0"/>
          </a:p>
          <a:p>
            <a:r>
              <a:rPr lang="fr-FR" dirty="0"/>
              <a:t>How to </a:t>
            </a:r>
            <a:r>
              <a:rPr lang="fr-FR" dirty="0" err="1"/>
              <a:t>implement</a:t>
            </a:r>
            <a:r>
              <a:rPr lang="fr-FR" dirty="0"/>
              <a:t> </a:t>
            </a:r>
            <a:r>
              <a:rPr lang="fr-FR" dirty="0" err="1"/>
              <a:t>it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043C7-0648-4884-FD5B-8AC8F3FF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4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AEE20-E141-2A47-FA85-945B653E2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529" y="3586216"/>
            <a:ext cx="3714941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1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667250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Speech and language processing</a:t>
            </a:r>
            <a:r>
              <a:rPr lang="en-GB" dirty="0">
                <a:latin typeface="Calibri (Body)"/>
              </a:rPr>
              <a:t>: speech recognition systems and natural language processing tasks such as machine translation, language generation, and text classification.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lvl="1" algn="just"/>
            <a:r>
              <a:rPr lang="en-GB" b="1" dirty="0">
                <a:latin typeface="Calibri (Body)"/>
              </a:rPr>
              <a:t>Finance</a:t>
            </a:r>
            <a:r>
              <a:rPr lang="en-GB" dirty="0">
                <a:latin typeface="Calibri (Body)"/>
              </a:rPr>
              <a:t>: analyse financial data and make predictions about stock prices, credit risk, and fraud detection.</a:t>
            </a:r>
          </a:p>
          <a:p>
            <a:pPr lvl="1" algn="just"/>
            <a:r>
              <a:rPr lang="en-GB" b="1" dirty="0">
                <a:latin typeface="Calibri (Body)"/>
              </a:rPr>
              <a:t>Robotics</a:t>
            </a:r>
            <a:r>
              <a:rPr lang="en-GB" dirty="0">
                <a:latin typeface="Calibri (Body)"/>
              </a:rPr>
              <a:t>: object recognition and manipulation in robots.</a:t>
            </a:r>
          </a:p>
          <a:p>
            <a:pPr lvl="1" algn="just"/>
            <a:r>
              <a:rPr lang="en-GB" b="1" dirty="0">
                <a:latin typeface="Calibri (Body)"/>
              </a:rPr>
              <a:t>Gaming</a:t>
            </a:r>
            <a:r>
              <a:rPr lang="en-GB" dirty="0">
                <a:latin typeface="Calibri (Body)"/>
              </a:rPr>
              <a:t>: create artificial intelligence agents that can play games such as chess and Go at a high level.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67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resources are available on GitHub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www.github.com/MICS-Lab/DeepLearningCourse</a:t>
            </a:r>
            <a:endParaRPr lang="en-US" dirty="0"/>
          </a:p>
          <a:p>
            <a:r>
              <a:rPr lang="en-US" dirty="0"/>
              <a:t>One teacher for the first 1h30 and two teachers during the second 1h30</a:t>
            </a:r>
          </a:p>
          <a:p>
            <a:r>
              <a:rPr lang="en-US" dirty="0"/>
              <a:t>Always bring your laptops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39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22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F459B-8A76-345B-13BC-A0B01DD4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394430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  <a:endParaRPr lang="fr-FR" dirty="0"/>
          </a:p>
        </p:txBody>
      </p:sp>
      <p:pic>
        <p:nvPicPr>
          <p:cNvPr id="6" name="Picture 5" descr="A spider on a web&#10;&#10;Description automatically generated with medium confidence">
            <a:extLst>
              <a:ext uri="{FF2B5EF4-FFF2-40B4-BE49-F238E27FC236}">
                <a16:creationId xmlns:a16="http://schemas.microsoft.com/office/drawing/2014/main" id="{0DD8B82A-6E22-8B1B-3ED3-25750683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23" y="1690688"/>
            <a:ext cx="7234554" cy="4521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7456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1414</Words>
  <Application>Microsoft Office PowerPoint</Application>
  <PresentationFormat>Widescreen</PresentationFormat>
  <Paragraphs>277</Paragraphs>
  <Slides>28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(Body)</vt:lpstr>
      <vt:lpstr>Calibri Light</vt:lpstr>
      <vt:lpstr>Cambria Math</vt:lpstr>
      <vt:lpstr>Office Theme</vt:lpstr>
      <vt:lpstr>DL &amp; NLP pour le diagnostic </vt:lpstr>
      <vt:lpstr>Course Structure</vt:lpstr>
      <vt:lpstr>Outline of the class</vt:lpstr>
      <vt:lpstr>Objectives</vt:lpstr>
      <vt:lpstr>Application of DL</vt:lpstr>
      <vt:lpstr>Organisation of the class</vt:lpstr>
      <vt:lpstr>PowerPoint Presentation</vt:lpstr>
      <vt:lpstr>Linear regression</vt:lpstr>
      <vt:lpstr>Biological Neuron</vt:lpstr>
      <vt:lpstr>Biological Neuron</vt:lpstr>
      <vt:lpstr>Synaptic integration</vt:lpstr>
      <vt:lpstr>Synaptic integration</vt:lpstr>
      <vt:lpstr>Synaptic integration</vt:lpstr>
      <vt:lpstr>Simulation of a neuron</vt:lpstr>
      <vt:lpstr>Using neurons</vt:lpstr>
      <vt:lpstr>Adding complexity: width</vt:lpstr>
      <vt:lpstr>Adding complexity: depth</vt:lpstr>
      <vt:lpstr>Adding complexity: width &amp; depth</vt:lpstr>
      <vt:lpstr>Adding complexity: width &amp; depth</vt:lpstr>
      <vt:lpstr>Mathematically: layers</vt:lpstr>
      <vt:lpstr>Mathematically</vt:lpstr>
      <vt:lpstr>Mathematically: forward</vt:lpstr>
      <vt:lpstr>Mathematically: forward</vt:lpstr>
      <vt:lpstr>Mathematically: forward</vt:lpstr>
      <vt:lpstr>Mathematically: backward</vt:lpstr>
      <vt:lpstr>Mathematically: update</vt:lpstr>
      <vt:lpstr>Training step</vt:lpstr>
      <vt:lpstr>Simplest case by hand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Paul Dubois</dc:creator>
  <cp:lastModifiedBy>Paul Dubois</cp:lastModifiedBy>
  <cp:revision>33</cp:revision>
  <dcterms:created xsi:type="dcterms:W3CDTF">2022-12-23T13:27:25Z</dcterms:created>
  <dcterms:modified xsi:type="dcterms:W3CDTF">2023-01-02T21:15:36Z</dcterms:modified>
</cp:coreProperties>
</file>