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37.1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195 1187 24575,'-9'0'0,"-1"-1"0,1 0 0,-1 0 0,1-1 0,0-1 0,0 1 0,0-2 0,0 1 0,0-1 0,1-1 0,-1 1 0,1-1 0,0-1 0,1 1 0,-12-12 0,14 11 0,1 1 0,0-1 0,1 0 0,-1 0 0,1 0 0,1-1 0,-1 1 0,1-1 0,0 1 0,-2-14 0,1-1 0,0 0 0,2-27 0,2 42 0,0-1 0,1 0 0,0 0 0,0 1 0,1-1 0,0 1 0,0 0 0,0 0 0,1 0 0,0 0 0,9-10 0,1-3 0,3-6 0,2 1 0,1 1 0,0 0 0,2 1 0,1 2 0,0 0 0,2 1 0,0 2 0,1 1 0,0 0 0,42-16 0,62-16 0,3 5 0,173-32 0,145-6 0,5 32 0,121 29 0,-278 20 0,276 2 0,-85 16 0,68 2-595,-48-1 595,84 1 0,-317-11 0,227 2 0,565-12 0,-714-24 0,-222 11 0,446-46-52,-7-39 699,-502 83-647,0-4 0,125-53 0,-147 54 0,-35 14 0,1-1 0,-1 0 0,0 0 0,24-17 0,-35 23 0,-3 5 0,-5 6 0,1-4 0,-11 10 0,-18 30 0,31-43 0,1 1 0,-1 0 0,1-1 0,-1 1 0,1 0 0,1 1 0,-1-1 0,1 0 0,0 0 0,0 1 0,0-1 0,0 8 0,2-10 0,0-1 0,0 1 0,0-1 0,0 0 0,0 1 0,1-1 0,-1 0 0,1 0 0,-1 0 0,1 0 0,0 0 0,-1 0 0,1-1 0,0 1 0,0 0 0,1-1 0,-1 0 0,0 1 0,0-1 0,1 0 0,2 1 0,8 3 0,1 0 0,18 5 0,-28-9 0,120 25 0,231 19 0,-157-25 0,798 75-242,3-30-142,-453-31 300,-278-16 84,392 23 0,0-22 0,-62-6 0,-5 51 0,820 192-981,-801-142 706,251 95-225,-798-189 634,-1 2 1,-1 3 0,87 47 0,-140-65 144,0-1 0,15 15 0,-22-19-202,0 1-1,-1-1 1,1 1 0,-1 0 0,0 0 0,0 0-1,0 0 1,0 0 0,-1 0 0,1 1-1,-1-1 1,2 6 0,-3-8-118,0 0 0,0 0 0,0 0 0,0 0 0,0 1 0,0-1 0,-1 0-1,1 0 1,0 0 0,-1 0 0,1 0 0,0 0 0,-1 0 0,0 0 0,1 0 0,-1 0 0,1 0 0,-1-1 0,0 1 0,0 0 0,0 0 0,1-1-1,-1 1 1,0 0 0,0-1 0,0 1 0,0-1 0,0 1 0,0-1 0,-2 1 0,-18 7-6785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1.6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0 370 24575,'5'1'0,"0"-1"0,-1 1 0,1 0 0,-1 0 0,6 3 0,17 3 0,-10-5 0,-1-1 0,1-1 0,0 0 0,0-2 0,0 0 0,-1 0 0,1-2 0,-1 0 0,24-9 0,-18 3 0,-1 0 0,0-1 0,-1-1 0,0-1 0,-1 0 0,23-21 0,-34 26 0,-1 0 0,1 0 0,-1-1 0,-1 0 0,1 0 0,9-20 0,-13 23 0,-1 0 0,1 0 0,-1 0 0,0 0 0,-1-1 0,0 1 0,0-1 0,0 1 0,-1-1 0,0 0 0,0 1 0,0-1 0,-2-6 0,0 9 0,1 0 0,-1 0 0,0 0 0,0 0 0,-1 1 0,1-1 0,-1 1 0,0-1 0,1 1 0,-1 0 0,-1 0 0,1 0 0,0 1 0,-1-1 0,0 1 0,1 0 0,-1 0 0,0 0 0,-8-2 0,2 0 0,-1 0 0,1 1 0,-1 1 0,0 0 0,0 0 0,-19 1 0,22 1 0,0 1 0,0 1 0,1-1 0,-1 1 0,1 1 0,-1-1 0,1 1 0,0 1 0,0-1 0,1 1 0,-1 0 0,1 1 0,-1 0 0,1 0 0,-8 9 0,-7 8 0,2 2 0,-27 41 0,40-57 0,-7 14 0,0-1 0,1 1 0,-10 26 0,19-40 0,0 0 0,0 0 0,1 1 0,0-1 0,1 1 0,-1-1 0,2 1 0,-1 0 0,1 0 0,1-1 0,-1 1 0,4 13 0,-2-17 0,1 1 0,-1-1 0,1 0 0,1 0 0,-1 0 0,1 0 0,0 0 0,0-1 0,0 0 0,0 1 0,1-2 0,0 1 0,0 0 0,0-1 0,0 0 0,0 0 0,1-1 0,-1 1 0,9 1 0,7 3 0,1-1 0,-1-1 0,44 4 0,36-3 0,0-5 0,176-20 0,-192 6-682,110-32-1,-155 34-6143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2.1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658 24 24575,'-26'-6'0,"1"0"0,-1 2 0,0 1 0,0 1 0,-40 3 0,25-1 0,-3-2 0,6 1 0,-38 3 0,66-1 0,0 0 0,1 1 0,-1 0 0,1 0 0,0 1 0,-1 0 0,2 1 0,-1 0 0,-10 6 0,15-8 0,1 1 0,0-1 0,0 1 0,0-1 0,0 1 0,0 0 0,0 0 0,1 0 0,-1 0 0,1 1 0,0-1 0,0 1 0,0-1 0,0 1 0,1 0 0,0 0 0,0-1 0,0 1 0,0 0 0,0 0 0,1 0 0,-1 0 0,1 0 0,0 0 0,1 0 0,0 8 0,1-4 0,1-1 0,-1 1 0,1-1 0,1 0 0,0 0 0,-1 0 0,2-1 0,-1 1 0,1-1 0,0 0 0,1 0 0,10 9 0,109 76 0,-9-6 0,-98-71 0,-1 1 0,-1 2 0,-1-1 0,17 23 0,-29-35 0,-1-1 0,0 0 0,0 0 0,0 1 0,0 0 0,-1-1 0,1 1 0,-1 0 0,0-1 0,0 1 0,0 0 0,0 0 0,-1 0 0,0 0 0,0 0 0,0 0 0,-1 8 0,0-9 0,-1 1 0,1-1 0,-1 0 0,0 0 0,0 0 0,0 0 0,0 0 0,0 0 0,-1 0 0,1-1 0,-1 1 0,0-1 0,1 1 0,-1-1 0,-1 0 0,1-1 0,0 1 0,0 0 0,-7 1 0,-8 4 0,0-1 0,-1-2 0,1 0 0,-1 0 0,-24 0 0,-98-3 0,96-2 0,21 0-341,-1-1 0,0-1-1,-28-8 1,19 2-6485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6.6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0 748 24575,'2'-1'0,"0"0"0,-1 0 0,1-1 0,-1 1 0,1-1 0,-1 1 0,0-1 0,0 0 0,1 0 0,-1 1 0,-1-1 0,1 0 0,0 0 0,1-3 0,1-2 0,10-18 0,10-30 0,-15 33 0,1 0 0,17-26 0,-19 37 0,1 1 0,0 0 0,1 0 0,0 1 0,0 0 0,1 1 0,0 0 0,1 1 0,12-7 0,15-6 0,56-22 0,-4 3 0,-48 22 0,2 1 0,0 2 0,1 2 0,54-8 0,7-4 0,-65 13 0,0 2 0,0 2 0,76-3 0,361 10 0,-443 2 0,37 6 0,27 2 0,-43-10 0,193 11 0,66 9 0,-261-15 0,369 44 0,-322-34 0,135 3 0,104-18 0,-146-2 0,-83 3 0,125-3 0,2-29 0,-56 5 0,-19 3 0,207-56 0,-185 46 0,-130 26 0,0-3 0,0-2 0,62-23 0,-63 16 0,-30 11 0,0-1 0,-1 0 0,0-2 0,26-16 0,-50 32 0,-1 1 0,1 0 0,-1-1 0,0 1 0,-3 5 0,5-10 0,-4 7 0,1-1 0,0 1 0,0 0 0,1 0 0,-3 12 0,5-18 0,0 0 0,0 1 0,0-1 0,0 0 0,0 0 0,1 1 0,-1-1 0,1 0 0,0 0 0,-1 1 0,1-1 0,0 0 0,0 0 0,0 0 0,0 0 0,1 0 0,-1 0 0,1 0 0,-1-1 0,1 1 0,-1-1 0,1 1 0,0-1 0,3 3 0,13 7 0,1-1 0,0 0 0,34 11 0,66 15 0,-77-24 0,42 10 0,0-4 0,151 12 0,640 71 0,-393-39 0,-113-16 0,258 74 0,-457-77 229,210 58-1823,-362-96-5232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7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0 24575,'0'468'0,"0"-466"0,-1 20 0,1-21 0,0-1 0,0 1 0,0 0 0,0-1 0,0 1 0,0 0 0,0-1 0,0 1 0,0-1 0,0 1 0,-1 0 0,1-1 0,0 1 0,0-1 0,-1 1 0,1 0 0,0-1 0,-1 1 0,1-1 0,-1 1 0,1-1 0,0 0 0,-1 1 0,1-1 0,-2 1 0,2-1 0,-1-1 0,0 1 0,1-1 0,-1 1 0,1-1 0,-1 1 0,1-1 0,0 0 0,-1 1 0,1-1 0,-1 0 0,1 1 0,0-1 0,0 0 0,-1 0 0,1 1 0,0-1 0,0 0 0,0 1 0,0-1 0,0-1 0,-3-21 0,3 20 0,0-5 0,-1-1 0,2 1 0,-1-1 0,1 0 0,1 1 0,-1 0 0,1-1 0,1 1 0,-1 0 0,7-12 0,-2 8 0,-1 0 0,2 1 0,0 0 0,0 1 0,1 0 0,11-11 0,6 0 0,0 0 0,1 2 0,1 1 0,50-23 0,10 0-1365,-51 25-5461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8.0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76 200 24575,'29'0'0,"-1"-2"0,1-1 0,-1-1 0,0-1 0,0-2 0,-1-1 0,41-17 0,-63 23 0,0-1 0,0 0 0,-1 0 0,1 0 0,-1 0 0,0-1 0,0 0 0,0 0 0,0 0 0,-1 0 0,6-9 0,-8 12 0,0-1 0,0 0 0,0 0 0,0 1 0,-1-1 0,1 0 0,0 0 0,-1 0 0,0 0 0,1 0 0,-1 0 0,0 0 0,0 0 0,0 0 0,0 0 0,0 0 0,-1 0 0,1 0 0,0 0 0,-1 0 0,0 0 0,1 0 0,-1 0 0,0 1 0,0-1 0,0 0 0,0 0 0,0 1 0,-1-1 0,1 1 0,0-1 0,-1 1 0,1 0 0,-3-2 0,-3-2 0,0 1 0,0 1 0,0-1 0,-1 1 0,1 0 0,-1 1 0,0 0 0,0 0 0,0 0 0,0 1 0,0 1 0,-10-1 0,3 2 0,0-1 0,0 2 0,0 0 0,0 1 0,-25 8 0,30-8 0,1 1 0,-1 0 0,1 0 0,0 1 0,0 1 0,0-1 0,1 2 0,-8 6 0,10-7 0,1 0 0,-1 1 0,1 0 0,1 0 0,-1 0 0,1 0 0,1 1 0,-1 0 0,1-1 0,-3 12 0,4-10 0,-3 5 0,1 1 0,1 0 0,0 0 0,-1 20 0,4-31 0,0 1 0,1-1 0,-1 0 0,1 0 0,0 0 0,0 0 0,0-1 0,0 1 0,0 0 0,1 0 0,0-1 0,0 1 0,0-1 0,0 1 0,1-1 0,-1 0 0,1 0 0,0 0 0,-1 0 0,2 0 0,3 2 0,3 1 0,0 0 0,0-1 0,1-1 0,-1 0 0,1 0 0,0-1 0,16 3 0,81 6 0,-92-11-105,-1-1 0,0-1 0,0 0 0,1-1 0,-1-1 0,0 0 0,-1-1 0,1-1 0,-1 0 0,0-1 0,0-1 0,13-7 0,6-9-6721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8.4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33 179 24575,'0'20'0,"-3"66"0,2-77 0,-1 0 0,1 0 0,-2-1 0,1 1 0,-1 0 0,0-1 0,-6 11 0,4-15 0,4-11 0,3-11 0,5-6 0,1 0 0,1 0 0,1 1 0,1 0 0,1 0 0,1 2 0,18-24 0,-22 34 0,1-1 0,0 2 0,0-1 0,1 1 0,1 1 0,-1 0 0,2 1 0,-1 0 0,1 1 0,0 0 0,1 1 0,-1 0 0,25-5 0,-21 7 0,1 1 0,0 0 0,0 2 0,0 0 0,0 1 0,0 1 0,0 1 0,0 0 0,0 1 0,0 1 0,28 11 0,-36-11 0,-1 0 0,1 1 0,-1 0 0,0 1 0,0 0 0,0 0 0,-1 1 0,0 0 0,0 0 0,-1 1 0,0 0 0,-1 0 0,1 1 0,-1 0 0,-1 0 0,0 0 0,0 1 0,-1 0 0,0 0 0,-1 0 0,3 10 0,-3-6 0,-1 0 0,1 24 0,-2-36 0,-1 1 0,0-1 0,0 0 0,0 1 0,0-1 0,0 1 0,-1-1 0,1 0 0,-1 1 0,1-1 0,-1 0 0,0 0 0,0 1 0,0-1 0,0 0 0,-1 0 0,1 0 0,-1 0 0,1 0 0,-1 0 0,1-1 0,-1 1 0,-3 2 0,4-4 0,0 1 0,0-1 0,1 0 0,-1 0 0,0 0 0,0 0 0,0 1 0,0-1 0,1 0 0,-1 0 0,0-1 0,0 1 0,0 0 0,0 0 0,0 0 0,1 0 0,-1-1 0,0 1 0,0 0 0,0-1 0,1 1 0,-1-1 0,0 1 0,1-1 0,-1 1 0,0-1 0,1 1 0,-1-1 0,1 0 0,-1 1 0,1-1 0,-1 0 0,1 0 0,-1 1 0,1-1 0,0 0 0,-1 0 0,1 0 0,0 1 0,0-1 0,-1 0 0,1 0 0,0-1 0,-1-3 0,0 0 0,0 0 0,0 0 0,1 0 0,0 0 0,0-6 0,2-1 0,1-1 0,0 1 0,1 1 0,0-1 0,0 0 0,1 1 0,1 0 0,0 0 0,0 1 0,1-1 0,1 2 0,0-1 0,0 1 0,1 0 0,0 0 0,10-7 0,-10 9 0,0 1 0,0 0 0,1 0 0,0 1 0,0 0 0,0 1 0,1 0 0,-1 0 0,1 1 0,0 1 0,0 0 0,0 0 0,0 1 0,0 0 0,0 1 0,1 1 0,-1-1 0,11 4 0,-18-3 0,0 0 0,0 1 0,0-1 0,0 1 0,-1 0 0,1 0 0,-1 1 0,1-1 0,-1 1 0,0 0 0,0 0 0,0 0 0,0 0 0,0 0 0,-1 0 0,0 1 0,0 0 0,4 6 0,1 7 0,0 0 0,-2 1 0,5 18 0,-4-13 0,3 15 267,-7-26-594,0 0 1,1-1 0,1 1-1,5 11 1,0-7-6500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8.8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470 123 24575,'0'-4'0,"-1"1"0,0 0 0,1-1 0,-2 1 0,1-1 0,0 1 0,-1 0 0,1 0 0,-1 0 0,0 0 0,0 0 0,0 0 0,0 1 0,-1-1 0,1 1 0,-1-1 0,0 1 0,1 0 0,-5-3 0,-4-2 0,0 0 0,-1 1 0,-22-9 0,17 9 0,-1 1 0,0 0 0,-1 1 0,1 2 0,-1-1 0,-23 2 0,30 1 0,-1 0 0,1 1 0,0 1 0,-1 0 0,1 0 0,0 2 0,0-1 0,1 2 0,-1-1 0,-14 9 0,21-9 0,0 0 0,0 0 0,1 0 0,-1 1 0,1-1 0,0 1 0,0 0 0,0 1 0,1-1 0,0 1 0,0-1 0,0 1 0,1 0 0,0 0 0,0 0 0,1 0 0,-1 0 0,0 8 0,2-9 0,-1 0 0,1 0 0,0 0 0,0 0 0,1 0 0,-1 0 0,1 0 0,0 0 0,0-1 0,1 1 0,-1 0 0,1-1 0,0 1 0,1-1 0,-1 1 0,1-1 0,0 0 0,0 0 0,0 0 0,0-1 0,1 1 0,-1-1 0,7 5 0,3-1 0,-1 0 0,1-1 0,0-1 0,1 0 0,-1-1 0,1 0 0,0-1 0,25 2 0,-11-3 0,1-2 0,0 0 0,38-6 0,-60 5 0,0 0 0,0-1 0,0 0 0,0 0 0,-1 0 0,1-1 0,-1 0 0,1 0 0,-1 0 0,0-1 0,0 0 0,-1 0 0,9-8 0,-11 8 0,1 0 0,-1-1 0,0 1 0,-1-1 0,1 1 0,-1-1 0,0 0 0,0 0 0,0 0 0,-1 0 0,0 0 0,0-1 0,0 1 0,0 0 0,-1 0 0,0-1 0,0 1 0,-1-9 0,0 9 22,0 1-1,0 0 0,-1-1 0,1 1 1,-1 0-1,0 0 0,0 0 0,0 0 1,0 0-1,-1 1 0,0-1 0,0 0 1,0 1-1,0 0 0,-5-4 0,-5-3-499,0 1 0,-29-15 0,37 22 207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9.1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24575,'0'6'0,"1"0"0,0 0 0,0 0 0,0-1 0,1 1 0,-1-1 0,1 1 0,1-1 0,3 7 0,31 44 0,-21-33 0,67 87 0,-22-31 0,-60-77 0,1 0 0,-1 0 0,0 0 0,1 0 0,-1-1 0,1 1 0,0-1 0,-1 1 0,1-1 0,0 0 0,0 1 0,0-1 0,0 0 0,3 1 0,-4-2 0,0-1 0,0 1 0,1 0 0,-1 0 0,0 0 0,0-1 0,0 1 0,0-1 0,0 1 0,1-1 0,-1 1 0,0-1 0,0 0 0,0 1 0,-1-1 0,1 0 0,0 0 0,0 0 0,0 1 0,0-1 0,-1 0 0,1 0 0,-1 0 0,1 0 0,0-1 0,-1 1 0,0 0 0,1-1 0,22-48 0,-17 35 0,0 1 0,1 0 0,1 0 0,0 1 0,1 0 0,0 0 0,12-12 0,-4 10 49,2 0 0,-1 1 0,1 1-1,1 1 1,1 0 0,28-11 0,-17 10-476,2 2 0,0 1 1,51-9-1,-49 14-6399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9.5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61 234 24575,'0'1'0,"0"0"0,0 0 0,1 0 0,-1 0 0,0 0 0,0 0 0,1 0 0,-1 0 0,1 0 0,-1 0 0,1-1 0,-1 1 0,1 0 0,-1 0 0,1 0 0,0-1 0,-1 1 0,1 0 0,0-1 0,0 1 0,1 0 0,25 10 0,-15-9 0,0-1 0,21 1 0,-25-3 0,1 0 0,-1 0 0,0-1 0,1 0 0,-1 0 0,0-1 0,0 0 0,0-1 0,-1 0 0,1 0 0,-1 0 0,0-1 0,0 0 0,-1-1 0,8-6 0,-9 7 0,-1 0 0,1 0 0,-1 0 0,0 0 0,0-1 0,-1 0 0,1 0 0,-1 1 0,-1-2 0,1 1 0,-1 0 0,0-1 0,0 1 0,-1-1 0,0 1 0,0-1 0,-1 0 0,1 1 0,-3-14 0,1 16 0,0 1 0,0-1 0,-1 1 0,0-1 0,0 1 0,0-1 0,0 1 0,0 0 0,-1 0 0,0 0 0,1 1 0,-1-1 0,0 0 0,0 1 0,0 0 0,-1 0 0,1 0 0,0 0 0,-7-2 0,3 1 0,-1 0 0,1 0 0,-1 1 0,0 0 0,0 0 0,0 1 0,0 0 0,-13 0 0,13 2 0,-1 0 0,1 1 0,0 0 0,0 1 0,0-1 0,0 2 0,0-1 0,1 1 0,-1 0 0,1 0 0,0 1 0,1 0 0,-1 0 0,1 1 0,0 0 0,-7 8 0,5-4 0,1-1 0,0 1 0,1 0 0,0 0 0,1 1 0,0-1 0,0 1 0,1 1 0,1-1 0,0 0 0,-2 13 0,5-17 0,-1-1 0,1 1 0,0 0 0,0 0 0,0 0 0,1-1 0,1 1 0,-1 0 0,1-1 0,0 1 0,0-1 0,1 1 0,0-1 0,6 11 0,-3-9 0,0-1 0,1 0 0,-1 0 0,1 0 0,1-1 0,-1 0 0,1 0 0,0-1 0,13 7 0,3-2 0,-1 0 0,2-2 0,-1 0 0,1-2 0,0-1 0,0-1 0,27 1 0,-29-4-170,0-1-1,0 0 0,0-2 1,-1-1-1,1 0 0,-1-2 1,37-12-1,-19 1-6655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9.9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813 122 24575,'0'-3'0,"-1"-1"0,1 0 0,-1 1 0,0-1 0,0 0 0,-1 1 0,1-1 0,-1 1 0,0 0 0,1-1 0,-2 1 0,1 0 0,0 0 0,-1 0 0,1 1 0,-1-1 0,0 1 0,0-1 0,0 1 0,0 0 0,-5-3 0,-3-1 0,-1 0 0,0 0 0,0 1 0,-24-6 0,5 5 0,-1 1 0,0 1 0,0 2 0,0 1 0,0 2 0,-34 5 0,51-4 0,0 1 0,1 0 0,0 2 0,0-1 0,0 2 0,0-1 0,-24 16 0,28-15 0,0 1 0,0 1 0,0 0 0,1 0 0,0 0 0,0 1 0,1 1 0,1 0 0,-13 19 0,19-27 0,-1 0 0,1 1 0,0-1 0,0 0 0,0 1 0,0-1 0,0 1 0,1-1 0,-1 1 0,1-1 0,0 1 0,-1-1 0,1 1 0,0 0 0,1-1 0,-1 1 0,0-1 0,1 1 0,1 4 0,-1-4 0,1-1 0,0 0 0,0 1 0,0-1 0,0 0 0,1 0 0,-1 0 0,0 0 0,1-1 0,-1 1 0,1-1 0,0 1 0,-1-1 0,1 0 0,0 0 0,5 1 0,7 3 0,1-2 0,0 0 0,0 0 0,0-1 0,0-2 0,0 1 0,1-2 0,-1 0 0,0-1 0,0 0 0,0-1 0,-1-1 0,1-1 0,-1 0 0,0-1 0,0-1 0,-1 0 0,1-1 0,-2 0 0,26-20 0,-12 5 0,-15 11 0,1 2 0,0 0 0,29-16 0,-38 24 0,0 0 0,0 0 0,0 1 0,0-1 0,0 1 0,1 0 0,-1 0 0,0 1 0,1-1 0,-1 1 0,0 0 0,1 1 0,-1-1 0,1 1 0,-1-1 0,0 1 0,0 0 0,1 1 0,6 3 0,-1 0 0,-1 1 0,-1 0 0,1 1 0,-1-1 0,0 2 0,-1-1 0,1 1 0,-1 1 0,-1-1 0,0 1 0,0 0 0,8 19 0,-4-6 0,-1 0 0,-1 0 0,-2 1 0,8 43 0,-13-60 0,-1 0 0,1 0 0,-1 0 0,0 0 0,-1 0 0,0 0 0,0 0 0,0-1 0,0 1 0,-1 0 0,0-1 0,0 1 0,-5 7 0,2-5 0,0 0 0,-1-1 0,0 1 0,0-1 0,-1 0 0,1-1 0,-14 10 0,-6 1 0,0-2 0,-1 0 0,-1-2 0,-35 12 0,11-7 0,0-3 0,-2-2 0,-61 8 0,22-11 0,-96-2 0,187-8 1,-53-3 339,51 2-495,-1 0 0,1 0 0,0 0 0,0 0 0,0-1 0,0 0-1,0 0 1,1 0 0,-1 0 0,-5-4 0,-8-12-6671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38.1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893 136 24575,'-13'-13'0,"-1"0"0,0 1 0,-1 0 0,0 1 0,-1 1 0,0 1 0,0 0 0,-1 1 0,0 1 0,-1 0 0,-29-6 0,23 9 0,-1 0 0,1 2 0,-1 0 0,0 2 0,1 1 0,-1 1 0,1 1 0,-1 1 0,1 1 0,0 2 0,1 0 0,-1 1 0,1 1 0,1 2 0,-30 17 0,22-9 0,0 0 0,2 2 0,-38 36 0,54-45 0,1 0 0,0 0 0,1 1 0,0 1 0,1 0 0,1 0 0,0 1 0,1 0 0,-8 25 0,13-36 0,1 0 0,0 0 0,0 0 0,1 0 0,-1 0 0,1 0 0,0 1 0,0-1 0,0 0 0,1 0 0,-1 0 0,1 1 0,0-1 0,0 0 0,1 0 0,1 4 0,0-4 0,-1 0 0,1-1 0,0 1 0,0-1 0,0 0 0,0 0 0,0 0 0,1-1 0,-1 1 0,1-1 0,0 1 0,0-1 0,0-1 0,0 1 0,5 1 0,17 5 0,1-2 0,-1 0 0,1-2 0,0-1 0,0-2 0,0 0 0,1-2 0,-1-1 0,0-1 0,-1-1 0,1-1 0,42-15 0,-33 8 0,0-2 0,-2-2 0,1-1 0,-2-1 0,0-2 0,-2-2 0,0 0 0,39-39 0,-55 46 0,-1-1 0,-1-1 0,-1 0 0,19-33 0,-31 50 0,0-1 0,0 1 0,0 0 0,0-1 0,0 1 0,0 0 0,1-1 0,-1 1 0,0 0 0,0-1 0,0 1 0,1 0 0,-1-1 0,0 1 0,0 0 0,1-1 0,-1 1 0,0 0 0,1 0 0,-1-1 0,0 1 0,1 0 0,-1 0 0,0 0 0,1-1 0,-1 1 0,0 0 0,1 0 0,-1 0 0,0 0 0,1 0 0,-1 0 0,1 0 0,3 14 0,-4 32 0,0-41 0,0 2 0,-1 3 0,1 1 0,0 0 0,1-1 0,3 18 0,-3-24 0,0-1 0,1 1 0,-1-1 0,1 1 0,-1-1 0,1 0 0,0 0 0,1 0 0,-1 0 0,0 0 0,1 0 0,0-1 0,-1 1 0,1-1 0,0 0 0,0 0 0,5 3 0,0-1 49,0-1 0,1 1-1,0-1 1,0-1 0,-1 1 0,18 1-1,55 0-1617,-79-4 1432,39 0-6689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0.3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1295 24575,'18'0'0,"0"0"0,0-1 0,-1-2 0,1 1 0,0-2 0,-1 0 0,0-2 0,0 1 0,0-2 0,19-11 0,-9 3 0,-2-2 0,0 0 0,-1-2 0,0 0 0,-2-2 0,0 0 0,18-26 0,-11 9 0,-2-1 0,-2-2 0,36-78 0,-31 49-68,-2-2 1,-4-1-1,-3-1 0,-3-1 0,-4 0 0,-3-1 0,2-91 1,-12 158 64,-2 0 1,1 0-1,-1 0 1,0 1-1,-1-1 0,0 0 1,-1 1-1,-6-16 1,8 20 7,-1 1 1,-1-1-1,1 1 0,0-1 1,-1 1-1,0 0 1,0 0-1,0 0 0,0 0 1,0 0-1,0 1 1,-1-1-1,1 1 0,-1 0 1,0 0-1,0 0 0,0 1 1,0 0-1,0-1 1,-7 0-1,7 2 8,-1 0 0,1 0-1,-1 0 1,0 0 0,1 1 0,-1 0-1,1 0 1,-1 0 0,1 1 0,0-1 0,0 1-1,-1 0 1,1 0 0,0 1 0,1-1 0,-1 1-1,0 0 1,1 0 0,-1 0 0,1 0-1,0 1 1,-5 7 0,-1 1 10,1 0-1,1 1 1,-1 0-1,2 0 1,0 1 0,-4 14-1,0 6-22,2 2 0,-6 54 0,3 76 0,8-99 0,-38 307 0,24-283 0,-5-1 0,-35 93 0,-22 65 0,77-244 95,2-3-207,-1 0-1,1 1 1,0-1 0,-1 0 0,1 1-1,0-1 1,0 0 0,0 1-1,0-1 1,0 1 0,0-1-1,0 2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0.7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116 1 24575,'-27'25'0,"14"-13"0,0 0 0,1 1 0,-18 24 0,28-33 0,-1 0 0,1 0 0,0 0 0,0 1 0,0-1 0,0 1 0,1-1 0,0 1 0,0 0 0,0 0 0,0-1 0,1 1 0,0 0 0,0 0 0,0 0 0,0 0 0,1-1 0,1 7 0,0-8 0,-1 1 0,0-1 0,1 0 0,0 0 0,0 0 0,0 0 0,0 0 0,0 0 0,0-1 0,1 1 0,0-1 0,-1 0 0,1 1 0,0-1 0,0 0 0,0-1 0,0 1 0,0 0 0,1-1 0,-1 0 0,0 0 0,8 2 0,5 0 0,1 0 0,0-2 0,25 1 0,-35-2 0,10 0 0,0 0 0,0-2 0,0 0 0,0 0 0,0-2 0,0 0 0,-1-1 0,0 0 0,18-10 0,-27 12 0,-1-1 0,1 0 0,-1 0 0,0 0 0,0-1 0,-1 0 0,1 0 0,-1 0 0,0-1 0,-1 0 0,1 0 0,-1 0 0,0 0 0,-1-1 0,1 1 0,-1-1 0,-1 0 0,1 0 0,-1 0 0,0-1 0,-1 1 0,1-15 0,-3 36 0,1-1 0,0 1 0,1 0 0,3 20 0,-3-29 0,1 0 0,0-1 0,0 1 0,0 0 0,0 0 0,0-1 0,1 0 0,0 1 0,0-1 0,0 0 0,1 0 0,-1-1 0,1 1 0,0-1 0,8 6 0,-3-3 38,1-1 0,0 0 0,1 0 0,-1-1 0,1 0 0,0-1 0,0 0 0,19 2 0,2-3-892,57-1 1,-63-2-5973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1.1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562 1 24575,'-262'0'0,"254"-1"0,0 2 0,0-1 0,1 1 0,-1 0 0,0 1 0,-10 3 0,16-5 0,1 1 0,-1 0 0,1-1 0,0 1 0,0 0 0,-1 0 0,1-1 0,0 1 0,0 0 0,0 0 0,0 1 0,0-1 0,0 0 0,0 0 0,0 0 0,0 1 0,1-1 0,-1 0 0,0 1 0,1-1 0,-1 0 0,1 1 0,0-1 0,-1 1 0,1-1 0,0 1 0,0-1 0,0 1 0,0-1 0,0 0 0,0 1 0,0-1 0,1 1 0,-1-1 0,1 1 0,-1-1 0,1 1 0,-1-1 0,1 0 0,0 1 0,0 0 0,3 4 0,-1 0 0,1 0 0,0 0 0,0-1 0,1 0 0,-1 0 0,1 0 0,9 6 0,50 32 0,-43-29 0,87 48 0,38 28 0,-143-88 0,1 0 0,-2 0 0,1 1 0,0 0 0,0-1 0,-1 1 0,5 6 0,-7-8 0,0 0 0,1 0 0,-1-1 0,0 1 0,1 0 0,-1 0 0,0 0 0,0 0 0,0 0 0,0 0 0,0 0 0,0 0 0,0 0 0,0-1 0,0 1 0,0 0 0,0 0 0,0 0 0,-1 0 0,1 0 0,0 0 0,-1-1 0,1 1 0,-1 0 0,1 0 0,-1 0 0,1-1 0,-1 1 0,0 0 0,1-1 0,-1 1 0,0-1 0,1 1 0,-1 0 0,0-1 0,0 0 0,-1 1 0,-5 3 0,-1 0 0,0 0 0,-1-1 0,1-1 0,0 1 0,-1-1 0,0-1 0,-9 1 0,-77 2 0,65-4 0,-29 1 0,-196-5 0,241 2-455,-1-1 0,-27-7 0,17 1-6371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1.6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288 41 24575,'-3'0'0,"-8"0"0,-5 0 0,-7-6 0,-2-3 0,-1 1 0,-2 1 0,1 2 0,-3 2 0,1 2 0,3 0 0,1 1 0,6 0-8191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2.3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553 100 24575,'0'-3'0,"0"0"0,0 0 0,-1 0 0,1-1 0,-1 1 0,0 0 0,0 0 0,0 0 0,0 0 0,0 0 0,-1 0 0,1 0 0,-1 1 0,0-1 0,-4-4 0,3 4 0,-1-1 0,0 1 0,-1 0 0,1 0 0,-1 0 0,1 1 0,-1-1 0,-9-2 0,-2 0 0,-1 1 0,1 1 0,-1 1 0,-32-2 0,36 4 0,-1-1 0,-1 1 0,0 0 0,0 1 0,0 1 0,-19 5 0,30-6 0,1 0 0,-1 0 0,1 0 0,0 1 0,0 0 0,0-1 0,0 1 0,0 0 0,0 1 0,1-1 0,-1 0 0,0 1 0,1 0 0,0-1 0,0 1 0,0 0 0,0 0 0,0 0 0,1 0 0,-1 1 0,1-1 0,0 0 0,0 1 0,0-1 0,0 1 0,0-1 0,1 1 0,0 3 0,0-2 0,0 1 0,1-1 0,0 0 0,0 0 0,0 1 0,1-1 0,0 0 0,0 0 0,0-1 0,0 1 0,1 0 0,0-1 0,0 1 0,0-1 0,0 0 0,1 0 0,0 0 0,0-1 0,0 1 0,7 4 0,9 6 0,1 0 0,44 20 0,-51-28 0,3 2 0,-1 0 0,0 1 0,23 16 0,-36-22 0,1 0 0,-1 0 0,0 0 0,0 0 0,0 0 0,0 1 0,-1-1 0,1 1 0,-1 0 0,0 0 0,0 0 0,0 0 0,0 0 0,-1 0 0,0 1 0,0-1 0,0 0 0,0 1 0,0 8 0,-2-10 0,0 0 0,0 0 0,0 0 0,0 0 0,0 0 0,-1 0 0,1 0 0,-1 0 0,0-1 0,0 1 0,0-1 0,0 1 0,0-1 0,-1 0 0,1 0 0,-1 0 0,1 0 0,-1 0 0,0 0 0,0-1 0,0 1 0,-5 1 0,-7 3 0,-1 0 0,-31 7 0,19-7-151,-1-1-1,0-2 0,0-1 0,0-1 1,0-2-1,0 0 0,0-3 1,-56-12-1,35 3-6674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8.5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1 199 24575,'1'1'0,"-1"0"0,1 0 0,-1-1 0,1 1 0,0 0 0,-1 0 0,1 0 0,0 0 0,-1-1 0,1 1 0,0 0 0,0-1 0,0 1 0,0 0 0,0-1 0,0 1 0,-1-1 0,1 0 0,0 1 0,3 0 0,25 8 0,-25-8 0,26 5 0,1-1 0,0-1 0,0-2 0,0-1 0,62-6 0,-81 3 0,1 0 0,0-1 0,-1-1 0,1 0 0,-1-1 0,0 0 0,0 0 0,12-9 0,-19 11 0,0-1 0,0 0 0,0 0 0,0 0 0,-1-1 0,0 0 0,0 1 0,5-8 0,-7 8 0,-1 1 0,1 0 0,-1-1 0,1 1 0,-1-1 0,0 1 0,-1-1 0,1 1 0,0-1 0,-1 0 0,0 1 0,0-1 0,0 0 0,0 1 0,-2-5 0,2 5 0,-1-1 0,0 1 0,0 0 0,0 0 0,-1 0 0,1 1 0,-1-1 0,0 0 0,1 0 0,-1 1 0,-1-1 0,1 1 0,0 0 0,-3-3 0,0 2 0,0-1 0,0 1 0,-1 0 0,1 0 0,-1 0 0,-11-3 0,-2 2 0,0 0 0,-1 1 0,-31-1 0,29 2 0,0 2 0,-1 0 0,1 2 0,-38 7 0,53-8 0,0 1 0,1 0 0,-1 1 0,1 0 0,-1 0 0,1 0 0,0 1 0,0-1 0,1 2 0,-1-1 0,1 1 0,0-1 0,0 1 0,0 1 0,1-1 0,-1 1 0,2-1 0,-1 1 0,-3 8 0,1-2 0,1 0 0,0 1 0,1 0 0,0 0 0,1 0 0,-3 26 0,6-35 0,0 1 0,0 0 0,0 0 0,0-1 0,1 1 0,0 0 0,0-1 0,1 1 0,-1-1 0,1 1 0,0-1 0,0 1 0,0-1 0,1 0 0,-1 0 0,1 0 0,0-1 0,0 1 0,0-1 0,1 1 0,-1-1 0,8 5 0,12 5 0,-1-1 0,2 0 0,-1-2 0,2-1 0,49 12 0,-9-8 0,76 6 0,35-11-1365,-125-8-5461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9.0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660 21 24575,'-111'-9'0,"18"0"0,81 8 0,-1 0 0,0 1 0,1 0 0,-1 1 0,-24 4 0,35-5 0,0 1 0,0 0 0,0-1 0,0 1 0,0 0 0,0 0 0,0 0 0,0 0 0,1 0 0,-1 0 0,0 0 0,0 1 0,1-1 0,-1 1 0,1-1 0,0 1 0,-1-1 0,1 1 0,0 0 0,0 0 0,0 0 0,0 0 0,0 0 0,0 0 0,1 0 0,-1 0 0,1 0 0,-1 0 0,1 0 0,0 0 0,0 0 0,0 0 0,0 0 0,0 0 0,0 1 0,2 3 0,-1 0 0,1 0 0,1-1 0,-1 1 0,1 0 0,0-1 0,0 1 0,0-1 0,1 0 0,0 0 0,0 0 0,0-1 0,1 1 0,0-1 0,6 4 0,11 8 0,47 25 0,-53-32 0,20 10 0,-18-10 0,0 1 0,0 1 0,-1 0 0,-1 1 0,16 14 0,-31-25 0,0 0 0,0 0 0,0 0 0,0-1 0,0 1 0,0 1 0,0-1 0,-1 0 0,1 0 0,0 0 0,-1 0 0,1 0 0,-1 1 0,1-1 0,-1 0 0,0 0 0,0 1 0,1-1 0,-1 0 0,0 1 0,0-1 0,0 0 0,0 1 0,0-1 0,-1 2 0,0-2 0,0 1 0,0-1 0,0 1 0,0-1 0,-1 1 0,1-1 0,0 0 0,-1 1 0,1-1 0,-1 0 0,1 0 0,-1 0 0,0 0 0,1-1 0,-4 2 0,-8 3 0,0-2 0,0 1 0,-24 2 0,36-6 0,-63 6 0,-1-2 0,-97-6 0,113-4-455,1-1 0,-84-25 0,107 25-6371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38.6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1242 1 24575,'-12'0'0,"-13"0"0,0 1 0,-42 6 0,58-5 0,0 0 0,0 1 0,0 0 0,1 0 0,-1 1 0,1 0 0,0 1 0,0 0 0,1 0 0,-14 12 0,1 3 0,2 1 0,0 1 0,1 0 0,1 1 0,2 1 0,0 0 0,1 1 0,-12 34 0,-5 28 0,-21 104 0,46-171 0,-16 81 0,-10 115 0,31-214 0,0-1 0,0 0 0,0 1 0,-1-1 0,1 1 0,0-1 0,-1 0 0,1 0 0,-1 1 0,0-1 0,1 0 0,-1 0 0,0 1 0,0-1 0,1 0 0,-2 1 0,1-1 0,0-1 0,0 1 0,0-1 0,0 0 0,0 1 0,1-1 0,-1 0 0,0 0 0,0 1 0,0-1 0,0 0 0,0 0 0,0 0 0,0 0 0,0 0 0,0 0 0,0 0 0,-1-1 0,-5-1 0,0-1 0,1 0 0,-1 0 0,1-1 0,-8-5 0,-7-3 0,2 2 0,-1 1 0,0 0 0,-37-9 0,48 16 0,0 1 0,-1-1 0,1 1 0,0 1 0,0 0 0,0 0 0,-1 1 0,1 0 0,0 1 0,0 0 0,-14 5 0,5 1 0,0 0 0,1 1 0,-32 22 0,-43 42 0,54-41 0,18-15 0,-53 46 0,67-57 0,0 1 0,0 0 0,1 0 0,0 1 0,0-1 0,0 1 0,1 0 0,-4 12 0,7-19 0,1 1 0,-1 0 0,1-1 0,0 1 0,-1 0 0,1 0 0,0-1 0,0 1 0,0 0 0,0 0 0,0-1 0,1 1 0,-1 0 0,0-1 0,1 1 0,0 0 0,-1-1 0,1 1 0,0 0 0,0-1 0,-1 1 0,3 1 0,-1-1 0,1 1 0,0-1 0,0 0 0,-1 0 0,1 0 0,1 0 0,-1 0 0,0-1 0,0 1 0,6 1 0,7 1 0,0-1 0,0 0 0,28 1 0,36-2 0,-1-4 0,91-12 0,156-44 0,-248 40-1365,-9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39.1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723 0 24575,'-2'1'0,"0"0"0,0 0 0,0 0 0,0 0 0,0 1 0,0-1 0,1 0 0,-1 1 0,0 0 0,1-1 0,-1 1 0,-2 3 0,-2 2 0,-21 22 0,0 2 0,3 1 0,0 1 0,2 1 0,2 1 0,1 1 0,1 1 0,3 0 0,0 1 0,3 0 0,1 2 0,2-1 0,2 1 0,1 0 0,0 51 0,5-60 0,-2 15 0,3 0 0,10 87 0,-3-109 0,-6-21 0,-4-8 0,-3-3 0,0-1 0,-1 2 0,0-1 0,0 1 0,0 0 0,-1 0 0,0 1 0,-1 0 0,1 0 0,-1 1 0,0 0 0,0 1 0,-12-4 0,9 4 0,-1 1 0,1 0 0,-1 0 0,1 2 0,-1-1 0,0 2 0,0 0 0,0 0 0,-20 4 0,24-2 0,1 0 0,-1 0 0,0 1 0,1 1 0,0-1 0,0 1 0,0 0 0,0 1 0,1 0 0,-1 0 0,1 1 0,1 0 0,-1 0 0,1 0 0,0 1 0,0 0 0,1 0 0,0 1 0,0-1 0,1 1 0,0 0 0,0 1 0,1-1 0,0 0 0,0 1 0,1 0 0,0 0 0,1-1 0,-1 13 0,2-13 0,-1 0 0,2 1 0,-1-1 0,1 0 0,0 0 0,4 12 0,-4-18 0,1 1 0,-1 0 0,0-1 0,1 1 0,-1-1 0,1 0 0,0 1 0,0-1 0,0 0 0,0 0 0,0 0 0,0 0 0,1-1 0,-1 1 0,1-1 0,-1 1 0,1-1 0,0 0 0,-1 0 0,1 0 0,4 1 0,14 2 0,0-1 0,0 0 0,0-2 0,0-1 0,1 0 0,32-6 0,125-32 0,-92 12-682,129-60-1,-174 67-6143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39.7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1385 31 24575,'-7'0'0,"0"-1"0,-1 0 0,-12-3 0,-7-2 0,-20-2 0,0 2 0,0 3 0,0 1 0,0 3 0,-54 7 0,47 1 0,0 3 0,-88 31 0,111-31 0,0 1 0,1 2 0,0 1 0,2 1 0,-45 35 0,67-47 0,0 0 0,1 1 0,0-1 0,0 1 0,0 0 0,1 0 0,-7 14 0,10-19 0,0 1 0,0 0 0,0 0 0,1 0 0,-1 0 0,1 0 0,-1 0 0,1 0 0,0 0 0,0 0 0,0 0 0,0 0 0,0 0 0,0 0 0,0 0 0,1-1 0,-1 1 0,1 0 0,0 0 0,-1 0 0,1 0 0,0 0 0,0-1 0,0 1 0,0 0 0,0-1 0,1 1 0,-1-1 0,0 1 0,1-1 0,-1 1 0,1-1 0,0 0 0,1 1 0,5 2 0,0 0 0,1 0 0,-1-1 0,1 0 0,0 0 0,0-1 0,0-1 0,0 1 0,14-1 0,13 0 0,35-5 0,-70 4 0,28-4 0,-1-1 0,0-1 0,1-2 0,-2 0 0,0-2 0,0-1 0,-1-1 0,0-2 0,-1 0 0,0-2 0,-1 0 0,-1-2 0,-1-1 0,-1 0 0,23-27 0,-35 35 0,22-21 0,-30 30 0,1 1 0,0-1 0,-1 1 0,1 0 0,0 0 0,0 0 0,0 0 0,0 0 0,0 0 0,0 0 0,0 1 0,0-1 0,0 1 0,0-1 0,0 1 0,3 0 0,-3 0 0,0 1 0,0 0 0,-1-1 0,1 1 0,0 0 0,-1 0 0,1 0 0,-1 0 0,1 0 0,-1 1 0,1-1 0,-1 0 0,0 1 0,0-1 0,0 1 0,1-1 0,-2 1 0,1 0 0,0-1 0,0 1 0,1 3 0,11 42 0,-12-43 0,8 36 0,-1 0 0,2 68 0,-9-94 0,-1 1 0,-1-1 0,-1 0 0,0 0 0,-1 0 0,0 0 0,-1 0 0,-1 0 0,0-1 0,-1 0 0,-8 16 0,0-9 3,-1-1-1,-1 0 1,0-1 0,-2-1-1,0 0 1,0-2-1,-2 0 1,0-1 0,-24 13-1,-18 6-67,-124 46 0,107-51-39,-1-3 0,0-4-1,-2-4 1,-165 13 0,229-28 126,0-2 0,1 0 0,-1-1 0,-31-6 0,45 6-77,0 0 1,-1-1-1,1 1 0,0-1 0,0 1 0,0-1 0,0 0 0,1-1 1,-1 1-1,0-1 0,1 1 0,0-1 0,-1 0 0,1-1 0,0 1 1,1 0-1,-1-1 0,1 1 0,-1-1 0,1 0 0,0 0 0,1 0 0,-1 0 1,-1-5-1,-2-19-6250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0.1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1128 24575,'164'-5'0,"-138"2"0,0-1 0,0-2 0,0 0 0,28-12 0,-3-2 0,-1-3 0,-1-2 0,-1-2 0,-2-1 0,-1-3 0,47-42 0,-60 44 0,-1-2 0,-1-1 0,-2-2 0,-1 0 0,-2-2 0,-1-1 0,-2-1 0,20-46 0,-28 49 0,-2 0 0,-1 0 0,-2-2 0,-1 1 0,-2-1 0,-2 0 0,1-56 0,-5 85 0,-1 1 0,1 0 0,-1-1 0,0 1 0,-1 0 0,0 0 0,0 0 0,0 0 0,-1 0 0,0 1 0,-1-1 0,1 1 0,-1 0 0,0 0 0,-6-7 0,6 9 0,-1 0 0,0 0 0,1 0 0,-1 1 0,-1-1 0,1 1 0,0 1 0,-1-1 0,1 1 0,-1-1 0,0 2 0,0-1 0,0 1 0,0 0 0,0 0 0,0 0 0,0 1 0,-9 1 0,4 0 0,0 1 0,1 0 0,0 1 0,-1 0 0,1 1 0,0 0 0,1 1 0,-1 0 0,1 0 0,0 1 0,0 0 0,0 1 0,1 0 0,0 0 0,-11 14 0,-4 5 0,2 2 0,0 1 0,-23 45 0,-112 259 0,29 13 0,14-37 0,66-196 0,-28 80 0,74-192-41,0 1 0,1-1-1,-1 0 1,1 1-1,0-1 1,-1 1 0,1-1-1,0 1 1,0-1 0,0 0-1,0 1 1,0-1-1,0 1 1,0-1 0,0 1-1,0-1 1,1 1 0,-1-1-1,1 0 1,-1 1-1,1-1 1,0 0 0,-1 1-1,1-1 1,0 0 0,0 0-1,0 0 1,0 0-1,0 0 1,0 0 0,0 0-1,2 2 1,13 4-6785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0.5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624 193 24575,'10'-10'0,"2"-1"0,19-25 0,-28 32 0,-1 0 0,1 1 0,-1-1 0,0 0 0,0 0 0,-1 0 0,1-1 0,-1 1 0,0 0 0,0-1 0,1-7 0,-3 9 0,1 1 0,0 0 0,-1-1 0,0 1 0,1 0 0,-1-1 0,0 1 0,0 0 0,0 0 0,-1 0 0,1 0 0,0 0 0,-1 0 0,1 0 0,-1 0 0,0 1 0,0-1 0,1 1 0,-1-1 0,0 1 0,0-1 0,-1 1 0,1 0 0,-3-1 0,-5-3 0,-1 1 0,0 0 0,-20-4 0,8 4 0,0 1 0,-1 1 0,1 1 0,-1 1 0,1 2 0,-1 0 0,1 1 0,0 1 0,0 1 0,-40 15 0,39-11 0,1 1 0,0 1 0,0 1 0,1 1 0,1 1 0,0 1 0,1 1 0,1 0 0,-32 36 0,43-43 0,0 1 0,1 0 0,1 0 0,0 0 0,-8 19 0,13-27 0,0 1 0,0-1 0,0 1 0,0-1 0,1 1 0,-1-1 0,1 1 0,0-1 0,0 1 0,0 0 0,0-1 0,0 1 0,0 0 0,1-1 0,-1 1 0,1-1 0,0 1 0,0-1 0,0 1 0,0-1 0,0 0 0,0 1 0,1-1 0,-1 0 0,1 0 0,-1 0 0,1 0 0,0 0 0,0 0 0,0 0 0,3 1 0,5 3 0,0 0 0,1-2 0,-1 1 0,1-1 0,0-1 0,0 0 0,18 3 0,83 4 0,-105-10 0,22 1 0,-1-2 0,1-2 0,-1 0 0,1-2 0,-1-1 0,-1-1 0,1-2 0,26-11 0,-19 4 0,0-1 0,-1-2 0,0-1 0,-2-2 0,41-35 0,-62 46 0,0 0 0,-1-1 0,10-15 0,-2 4 0,-18 23 0,0 0 0,0-1 0,0 1 0,1 0 0,-1 0 0,0-1 0,0 1 0,0 0 0,0 0 0,0 0 0,0-1 0,1 1 0,-1 0 0,0 0 0,0 0 0,0 0 0,1-1 0,-1 1 0,0 0 0,0 0 0,1 0 0,-1 0 0,0 0 0,0 0 0,0 0 0,1 0 0,-1 0 0,0 0 0,0 0 0,1 0 0,-1 0 0,0 0 0,0 0 0,1 0 0,-1 0 0,0 0 0,0 0 0,1 0 0,-1 0 0,0 0 0,0 0 0,1 0 0,-1 0 0,0 1 0,0-1 0,0 0 0,1 0 0,-1 0 0,0 0 0,0 1 0,0-1 0,0 0 0,1 0 0,-1 0 0,0 1 0,0-1 0,0 0 0,0 0 0,0 1 0,0-1 0,0 0 0,0 0 0,0 1 0,0-1 0,0 0 0,0 1 0,3 19 0,-3-19 0,-1 72 0,0-50 0,1 1 0,3 25 0,-3-47 0,1 1 0,0-1 0,0 1 0,0-1 0,0 1 0,1-1 0,-1 0 0,1 0 0,-1 1 0,1-1 0,0 0 0,0 0 0,0-1 0,0 1 0,0 0 0,0-1 0,0 1 0,1-1 0,-1 0 0,0 1 0,1-1 0,-1 0 0,6 1 0,5 1 0,0 0 0,0 0 0,18 1 0,-23-4-170,0 0-1,0 0 0,0 0 1,-1-1-1,1 0 0,0 0 1,11-4-1,14-8-6655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0.9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540 22 24575,'-27'-7'0,"0"2"0,-1 1 0,0 0 0,0 3 0,-44 1 0,30 1 0,17-1 0,-1 1 0,1 2 0,-33 7 0,45-7 0,1 0 0,-1 1 0,1 1 0,0 0 0,0 1 0,1 0 0,-1 1 0,-12 10 0,21-16 0,1 1 0,-1 0 0,1 0 0,0 0 0,0 0 0,0 1 0,0-1 0,0 0 0,1 1 0,-1 0 0,1-1 0,-1 1 0,1 0 0,0 0 0,0-1 0,0 1 0,0 0 0,1 0 0,-1 0 0,1 0 0,0 0 0,0 0 0,0 0 0,0 0 0,0 0 0,1 0 0,-1 0 0,1 0 0,0 0 0,0 0 0,0 0 0,0 0 0,1-1 0,-1 1 0,1-1 0,-1 1 0,1-1 0,0 1 0,0-1 0,0 0 0,0 0 0,1 0 0,2 2 0,9 8 0,1-1 0,0-1 0,1 0 0,25 11 0,73 24 0,-84-34 0,292 123 0,-315-131 0,43 23 0,-47-24 0,0-1 0,0 1 0,-1 0 0,1 0 0,-1 1 0,1-1 0,-1 0 0,0 1 0,0-1 0,0 1 0,-1 0 0,1 0 0,0-1 0,1 5 0,-3-6 0,0 0 0,0 0 0,0 0 0,0 1 0,0-1 0,0 0 0,0 0 0,0 0 0,0 0 0,0 0 0,-1 0 0,1 0 0,0 0 0,-1 0 0,1 0 0,-1 0 0,1 0 0,-1 0 0,1 0 0,-2 2 0,0-1 0,-1 0 0,1 0 0,0 0 0,-1 0 0,1 0 0,-1 0 0,-4 1 0,-3 2 0,0-1 0,-1 0 0,-13 2 0,-35 6 171,-118 8 0,-62-17-1878,220-3-5119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1.3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480 23 24575,'-11'-4'0,"0"1"0,0 0 0,0 0 0,0 2 0,0-1 0,0 2 0,-15-1 0,2 1 0,-10-2 0,-109-1 0,125 4 0,0 0 0,0 2 0,1 0 0,-1 0 0,-29 12 0,44-14 0,1 0 0,0 0 0,0 0 0,0 0 0,0 0 0,0 0 0,0 0 0,0 1 0,0-1 0,0 1 0,1 0 0,-1-1 0,1 1 0,-1 0 0,1 0 0,0 0 0,-1 0 0,1 0 0,0 0 0,0 0 0,1 0 0,-1 1 0,0-1 0,1 0 0,-1 1 0,1-1 0,0 0 0,0 1 0,0-1 0,0 0 0,0 1 0,0-1 0,1 0 0,0 5 0,1-1 0,0-1 0,1 1 0,0-1 0,-1 1 0,2-1 0,-1 0 0,1 0 0,-1 0 0,1-1 0,1 1 0,-1-1 0,8 6 0,31 17 0,0-1 0,81 32 0,-75-35 0,49 18 0,-58-26 0,-1 2 0,71 42 0,-105-56 0,0 1 0,0 0 0,0 0 0,0 0 0,-1 0 0,0 1 0,0-1 0,4 7 0,-7-9 0,-1-1 0,1 1 0,0-1 0,-1 1 0,1-1 0,-1 1 0,0-1 0,1 1 0,-1-1 0,0 1 0,0-1 0,0 1 0,0 0 0,0-1 0,0 1 0,-1-1 0,1 1 0,0-1 0,-1 1 0,1-1 0,-1 1 0,0-1 0,0 1 0,1-1 0,-1 0 0,0 1 0,0-1 0,0 0 0,0 0 0,0 1 0,0-1 0,-1 0 0,1 0 0,0 0 0,-3 1 0,-7 5 0,0-1 0,0 0 0,-1-1 0,0 0 0,1-1 0,-2 0 0,-21 3 0,-93 7 0,98-12 0,-37 5 0,41-3 0,-1-1 0,-47-2 0,54-6-1365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CA52D-EB03-4681-98AA-88F42CCECF9C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5C13E-9741-44E5-84BA-497BDF0D31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723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485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35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714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784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877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90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340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50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F613-6E64-11A6-6357-78CF0A6BC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4EAA0-8AA1-3E44-B320-23519B7E4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5316A-19DD-12EA-B33A-0B39223A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0F8F5-70C4-9964-C527-F6DBBA95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E3937-F592-AA78-9440-34FE1C37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41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0603-7989-BB3C-A478-12B66EF5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40436-D89C-2C68-A28D-516B1E9E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7170B-A7FF-0A15-A319-F804F171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EB543-C86E-E7E8-FD5E-EC36316E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4E02-3852-D1EB-450F-DA0D62B7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8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64BD5-FE62-3DB1-B91C-09B14F76C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910FF-BF52-14D7-0D02-3E6145FFB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84C52-548A-DBDD-7B3E-4A176EF6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875DF-48C5-A786-B039-C74ABFD5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1DBE4-C788-5C6B-9711-724CCD6B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41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6226-411C-CC4C-B915-13203D40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A57D-115A-B2F2-0715-9B71491DF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06060-8659-AB74-BCEB-E9D02D42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697A8-AED6-1C8B-0226-144F3EC5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11CE7-815C-3F68-A965-F6350E84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02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5E4D-5D4D-C609-DC5A-5916A614E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608CA-3C01-BABF-E81A-7F81034C9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5D357-6B30-5C24-7AE1-6D038D81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96E88-8303-0053-F71A-BCAE2CF7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6F81-6CB3-2079-5658-FFC08BAA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98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3853-BA64-D1B9-C4AF-7D7BF670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50F6-816B-A742-B88D-AED2A1F47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20176-58CF-75E2-3CDB-1D6E04CEC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FEAC0-0E6B-5D72-814B-5BCB3469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E6730-8A20-7256-95BF-E155F9F2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B2ED6-EB3E-300A-ECA5-8CB2A818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06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0F2E-91AA-68B9-8797-42C43E74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92294-C4FF-BA77-FE3F-7EE791CFD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34C25-1C7B-6CE5-4206-EB8980F4A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7CE78-1169-7B85-D47E-3A9F74B3C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296C9-6B99-467B-C582-73C88EA9F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2E7B9-F596-67EE-2779-87B78229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4CEB5-075E-AECB-5540-9AF2F520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B43E6-154E-9BE3-33C0-D7323501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71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EA32-746A-97E3-5921-FF91E0E0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FA1BC-CE94-02A1-DF4A-8104B61D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9F5A5-1DE5-1EC3-5E89-E00CBF78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A303A-D9DC-C10C-EB42-9186F080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37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B213F-D2DB-268A-7AFF-11688F2F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53C27-6EF6-163D-0F52-674F2E28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BC37-E9C5-E2BF-4351-82E845AD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73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5BFA-E4CC-CCB1-32DB-21E3A76DA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9FD9F-C918-B2FF-A621-1842707C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F5AFE-6C03-A144-CCAE-06402D111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6AEFF-3D0F-A282-7209-D5E5C792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2F740-A71B-91B4-CB76-A96295E5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2B005-90B9-3778-2E6E-C3009D08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94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8CF2-924B-619A-9418-1881531F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4A98F-FC64-6332-D2AD-F1F872D3E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75E5D-B1A0-9B8C-5EDA-9C97B028B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AB7E7-7525-E224-6ECD-9122A0EC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D15F9-26B7-403C-75E8-43D8E5FB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C84F3-4FEB-5A5B-3B21-6646639F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65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86582-924D-1307-7F63-88E0BCE4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53F4E-73A2-D616-3A94-13BA27060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F31C4-EE12-387A-D9D6-067AD5CC0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88F5-FE2C-4AD6-A08A-60E6A1886E9D}" type="datetimeFigureOut">
              <a:rPr lang="fr-FR" smtClean="0"/>
              <a:t>28/03/2023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1955F-5255-5C84-C4EE-1D97D7C69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DD9D1-D948-8DFC-63B0-5971E1B53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3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2.xml"/><Relationship Id="rId50" Type="http://schemas.openxmlformats.org/officeDocument/2006/relationships/image" Target="../media/image26.png"/><Relationship Id="rId55" Type="http://schemas.openxmlformats.org/officeDocument/2006/relationships/customXml" Target="../ink/ink26.xml"/><Relationship Id="rId7" Type="http://schemas.openxmlformats.org/officeDocument/2006/relationships/customXml" Target="../ink/ink2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7.xml"/><Relationship Id="rId40" Type="http://schemas.openxmlformats.org/officeDocument/2006/relationships/image" Target="../media/image21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2.xml"/><Relationship Id="rId30" Type="http://schemas.openxmlformats.org/officeDocument/2006/relationships/image" Target="../media/image16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8" Type="http://schemas.openxmlformats.org/officeDocument/2006/relationships/image" Target="../media/image5.png"/><Relationship Id="rId51" Type="http://schemas.openxmlformats.org/officeDocument/2006/relationships/customXml" Target="../ink/ink24.xml"/><Relationship Id="rId3" Type="http://schemas.openxmlformats.org/officeDocument/2006/relationships/image" Target="../media/image3.png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20" Type="http://schemas.openxmlformats.org/officeDocument/2006/relationships/image" Target="../media/image11.png"/><Relationship Id="rId41" Type="http://schemas.openxmlformats.org/officeDocument/2006/relationships/customXml" Target="../ink/ink19.xml"/><Relationship Id="rId5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gO84LDFLB2w_FjLlzj2fjn2RTn95ocIV?usp=share_lin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CycleGAN -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10/10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49C4-5C72-4204-BA3E-A764A47C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 network structure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1E1A51-10AC-C530-1154-ADCCD1040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209800"/>
            <a:ext cx="90487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10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80E4C61-A084-4E31-858B-3FCDBA8A3CEC}"/>
              </a:ext>
            </a:extLst>
          </p:cNvPr>
          <p:cNvGrpSpPr/>
          <p:nvPr/>
        </p:nvGrpSpPr>
        <p:grpSpPr>
          <a:xfrm>
            <a:off x="292608" y="2909504"/>
            <a:ext cx="11606784" cy="1888487"/>
            <a:chOff x="292608" y="3018361"/>
            <a:chExt cx="11606784" cy="18884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EE1DE9-2361-4DB2-8949-713ADB761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608" y="3018361"/>
              <a:ext cx="3758184" cy="188848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AF5763-53B4-4198-B040-492BD84F4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6908" y="3018361"/>
              <a:ext cx="3758184" cy="188848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48BB9CC-937B-4429-B606-1BCF9418C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1208" y="3018361"/>
              <a:ext cx="3758184" cy="188848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1FFE12D-CD5C-47FD-9C06-F434230F045F}"/>
              </a:ext>
            </a:extLst>
          </p:cNvPr>
          <p:cNvSpPr txBox="1"/>
          <p:nvPr/>
        </p:nvSpPr>
        <p:spPr>
          <a:xfrm>
            <a:off x="1634851" y="5039625"/>
            <a:ext cx="8917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 epochs, no learning rate decay, 3 hours 15 minutes</a:t>
            </a:r>
            <a:endParaRPr lang="fr-F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83012BB-DFF4-F39C-100F-73015EAB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/>
              <a:t>Results</a:t>
            </a:r>
            <a:r>
              <a:rPr lang="fr-FR" sz="4800" dirty="0"/>
              <a:t> to </a:t>
            </a:r>
            <a:r>
              <a:rPr lang="fr-FR" sz="4800" dirty="0" err="1"/>
              <a:t>obtain</a:t>
            </a:r>
            <a:endParaRPr lang="fr-FR" sz="48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E81579E-AD1E-59E9-CC7A-EEDBDEE13809}"/>
              </a:ext>
            </a:extLst>
          </p:cNvPr>
          <p:cNvGrpSpPr/>
          <p:nvPr/>
        </p:nvGrpSpPr>
        <p:grpSpPr>
          <a:xfrm>
            <a:off x="739311" y="1583038"/>
            <a:ext cx="6743520" cy="1187280"/>
            <a:chOff x="739311" y="1583038"/>
            <a:chExt cx="6743520" cy="11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B5E0931-8980-1443-9455-FE31F67AF2C2}"/>
                    </a:ext>
                  </a:extLst>
                </p14:cNvPr>
                <p14:cNvContentPartPr/>
                <p14:nvPr/>
              </p14:nvContentPartPr>
              <p14:xfrm>
                <a:off x="739311" y="2232118"/>
                <a:ext cx="6743520" cy="538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B5E0931-8980-1443-9455-FE31F67AF2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1671" y="2214478"/>
                  <a:ext cx="67791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7B32396-AA2F-B2A1-847D-C4A8ACD01587}"/>
                    </a:ext>
                  </a:extLst>
                </p14:cNvPr>
                <p14:cNvContentPartPr/>
                <p14:nvPr/>
              </p14:nvContentPartPr>
              <p14:xfrm>
                <a:off x="941991" y="1898398"/>
                <a:ext cx="412920" cy="183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7B32396-AA2F-B2A1-847D-C4A8ACD0158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4351" y="1880398"/>
                  <a:ext cx="4485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4054D3C-38DF-A151-7974-ABC377503C95}"/>
                    </a:ext>
                  </a:extLst>
                </p14:cNvPr>
                <p14:cNvContentPartPr/>
                <p14:nvPr/>
              </p14:nvContentPartPr>
              <p14:xfrm>
                <a:off x="1451751" y="1625878"/>
                <a:ext cx="447120" cy="455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4054D3C-38DF-A151-7974-ABC377503C9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34111" y="1608238"/>
                  <a:ext cx="4827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3210497-604C-4F11-EA4C-52DB2C8A1AED}"/>
                    </a:ext>
                  </a:extLst>
                </p14:cNvPr>
                <p14:cNvContentPartPr/>
                <p14:nvPr/>
              </p14:nvContentPartPr>
              <p14:xfrm>
                <a:off x="1931631" y="1654318"/>
                <a:ext cx="275040" cy="414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3210497-604C-4F11-EA4C-52DB2C8A1AE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13631" y="1636318"/>
                  <a:ext cx="31068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CD34010-8825-56E3-5B99-CA15345EDBC1}"/>
                    </a:ext>
                  </a:extLst>
                </p14:cNvPr>
                <p14:cNvContentPartPr/>
                <p14:nvPr/>
              </p14:nvContentPartPr>
              <p14:xfrm>
                <a:off x="2858631" y="1866358"/>
                <a:ext cx="498960" cy="333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CD34010-8825-56E3-5B99-CA15345EDBC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40631" y="1848358"/>
                  <a:ext cx="5346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B780F8-0B74-BAD9-1AE3-531AFFC000B4}"/>
                    </a:ext>
                  </a:extLst>
                </p14:cNvPr>
                <p14:cNvContentPartPr/>
                <p14:nvPr/>
              </p14:nvContentPartPr>
              <p14:xfrm>
                <a:off x="3371271" y="1583038"/>
                <a:ext cx="372240" cy="57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B780F8-0B74-BAD9-1AE3-531AFFC000B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53631" y="1565038"/>
                  <a:ext cx="40788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2F49208-1467-FC4D-9A8E-156588E7BD6B}"/>
                    </a:ext>
                  </a:extLst>
                </p14:cNvPr>
                <p14:cNvContentPartPr/>
                <p14:nvPr/>
              </p14:nvContentPartPr>
              <p14:xfrm>
                <a:off x="3649551" y="1954558"/>
                <a:ext cx="389520" cy="146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2F49208-1467-FC4D-9A8E-156588E7BD6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31911" y="1936558"/>
                  <a:ext cx="4251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7DAF2B7-5362-9B17-F926-C629D15B2B45}"/>
                    </a:ext>
                  </a:extLst>
                </p14:cNvPr>
                <p14:cNvContentPartPr/>
                <p14:nvPr/>
              </p14:nvContentPartPr>
              <p14:xfrm>
                <a:off x="4140231" y="1876798"/>
                <a:ext cx="248760" cy="217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7DAF2B7-5362-9B17-F926-C629D15B2B4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22591" y="1859158"/>
                  <a:ext cx="2844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8133576-C12C-5410-6C54-5F8678A0AC2B}"/>
                    </a:ext>
                  </a:extLst>
                </p14:cNvPr>
                <p14:cNvContentPartPr/>
                <p14:nvPr/>
              </p14:nvContentPartPr>
              <p14:xfrm>
                <a:off x="4482951" y="1862398"/>
                <a:ext cx="234000" cy="217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8133576-C12C-5410-6C54-5F8678A0AC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65311" y="1844758"/>
                  <a:ext cx="2696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60B6292-6B33-F28B-2FAE-BFA4B68D60F4}"/>
                    </a:ext>
                  </a:extLst>
                </p14:cNvPr>
                <p14:cNvContentPartPr/>
                <p14:nvPr/>
              </p14:nvContentPartPr>
              <p14:xfrm>
                <a:off x="4788231" y="1890838"/>
                <a:ext cx="383040" cy="191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60B6292-6B33-F28B-2FAE-BFA4B68D60F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770231" y="1873198"/>
                  <a:ext cx="4186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D4F5DFB-D31A-89AE-C839-D20196CBA899}"/>
                    </a:ext>
                  </a:extLst>
                </p14:cNvPr>
                <p14:cNvContentPartPr/>
                <p14:nvPr/>
              </p14:nvContentPartPr>
              <p14:xfrm>
                <a:off x="5159031" y="1855198"/>
                <a:ext cx="236880" cy="240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D4F5DFB-D31A-89AE-C839-D20196CBA89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41031" y="1837558"/>
                  <a:ext cx="272520" cy="27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A7974F7-E2BE-2C76-A7AF-E42975135AF5}"/>
                  </a:ext>
                </a:extLst>
              </p14:cNvPr>
              <p14:cNvContentPartPr/>
              <p14:nvPr/>
            </p14:nvContentPartPr>
            <p14:xfrm>
              <a:off x="8062071" y="2390158"/>
              <a:ext cx="3330720" cy="288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A7974F7-E2BE-2C76-A7AF-E42975135AF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044071" y="2372518"/>
                <a:ext cx="3366360" cy="32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661911FF-0D7B-0964-3623-D54F63868DD3}"/>
              </a:ext>
            </a:extLst>
          </p:cNvPr>
          <p:cNvGrpSpPr/>
          <p:nvPr/>
        </p:nvGrpSpPr>
        <p:grpSpPr>
          <a:xfrm>
            <a:off x="8118231" y="1585918"/>
            <a:ext cx="3301560" cy="635040"/>
            <a:chOff x="8118231" y="1585918"/>
            <a:chExt cx="3301560" cy="63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77EF029-CC33-720C-BEC2-8CB66FB7C176}"/>
                    </a:ext>
                  </a:extLst>
                </p14:cNvPr>
                <p14:cNvContentPartPr/>
                <p14:nvPr/>
              </p14:nvContentPartPr>
              <p14:xfrm>
                <a:off x="8118231" y="1877518"/>
                <a:ext cx="143280" cy="182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77EF029-CC33-720C-BEC2-8CB66FB7C17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00231" y="1859518"/>
                  <a:ext cx="178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A943F2B-A253-A3E4-D74A-D628F58B24DF}"/>
                    </a:ext>
                  </a:extLst>
                </p14:cNvPr>
                <p14:cNvContentPartPr/>
                <p14:nvPr/>
              </p14:nvContentPartPr>
              <p14:xfrm>
                <a:off x="8313711" y="1924318"/>
                <a:ext cx="175680" cy="141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A943F2B-A253-A3E4-D74A-D628F58B24D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95711" y="1906318"/>
                  <a:ext cx="211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051EAF5-FE61-8F95-C607-9649FDE76779}"/>
                    </a:ext>
                  </a:extLst>
                </p14:cNvPr>
                <p14:cNvContentPartPr/>
                <p14:nvPr/>
              </p14:nvContentPartPr>
              <p14:xfrm>
                <a:off x="8629791" y="1910998"/>
                <a:ext cx="396720" cy="133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051EAF5-FE61-8F95-C607-9649FDE7677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611791" y="1892998"/>
                  <a:ext cx="432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7565206-EEE6-6A54-CA88-B1C1B5D5D4DA}"/>
                    </a:ext>
                  </a:extLst>
                </p14:cNvPr>
                <p14:cNvContentPartPr/>
                <p14:nvPr/>
              </p14:nvContentPartPr>
              <p14:xfrm>
                <a:off x="9121191" y="1931158"/>
                <a:ext cx="171360" cy="109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7565206-EEE6-6A54-CA88-B1C1B5D5D4D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103551" y="1913518"/>
                  <a:ext cx="2070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E6FB029-1125-9DF1-C36C-B86F55202E37}"/>
                    </a:ext>
                  </a:extLst>
                </p14:cNvPr>
                <p14:cNvContentPartPr/>
                <p14:nvPr/>
              </p14:nvContentPartPr>
              <p14:xfrm>
                <a:off x="9353391" y="1905598"/>
                <a:ext cx="270360" cy="127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E6FB029-1125-9DF1-C36C-B86F55202E3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335391" y="1887598"/>
                  <a:ext cx="306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84617F4-E29B-BECE-CD04-AB0737E84D97}"/>
                    </a:ext>
                  </a:extLst>
                </p14:cNvPr>
                <p14:cNvContentPartPr/>
                <p14:nvPr/>
              </p14:nvContentPartPr>
              <p14:xfrm>
                <a:off x="9638511" y="1891198"/>
                <a:ext cx="212760" cy="161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84617F4-E29B-BECE-CD04-AB0737E84D9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620871" y="1873198"/>
                  <a:ext cx="248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500FC24-0A89-BA61-09E7-7474292BEEDF}"/>
                    </a:ext>
                  </a:extLst>
                </p14:cNvPr>
                <p14:cNvContentPartPr/>
                <p14:nvPr/>
              </p14:nvContentPartPr>
              <p14:xfrm>
                <a:off x="10142511" y="1973278"/>
                <a:ext cx="333720" cy="247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500FC24-0A89-BA61-09E7-7474292BEED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124511" y="1955278"/>
                  <a:ext cx="3693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E7BA309-C855-184B-A434-34ED286C7014}"/>
                    </a:ext>
                  </a:extLst>
                </p14:cNvPr>
                <p14:cNvContentPartPr/>
                <p14:nvPr/>
              </p14:nvContentPartPr>
              <p14:xfrm>
                <a:off x="10504671" y="1585918"/>
                <a:ext cx="260280" cy="560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E7BA309-C855-184B-A434-34ED286C701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487031" y="1568278"/>
                  <a:ext cx="29592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6390B62-8C43-2F1D-3017-F18065DF86AE}"/>
                    </a:ext>
                  </a:extLst>
                </p14:cNvPr>
                <p14:cNvContentPartPr/>
                <p14:nvPr/>
              </p14:nvContentPartPr>
              <p14:xfrm>
                <a:off x="10714551" y="2030878"/>
                <a:ext cx="276120" cy="99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6390B62-8C43-2F1D-3017-F18065DF86A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696911" y="2013238"/>
                  <a:ext cx="3117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F7A78C-AD37-88CE-677B-A7FCAFEE27B3}"/>
                    </a:ext>
                  </a:extLst>
                </p14:cNvPr>
                <p14:cNvContentPartPr/>
                <p14:nvPr/>
              </p14:nvContentPartPr>
              <p14:xfrm>
                <a:off x="10952151" y="2009998"/>
                <a:ext cx="227880" cy="14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F7A78C-AD37-88CE-677B-A7FCAFEE27B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934151" y="1991998"/>
                  <a:ext cx="2635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6326ECB-9FFD-0841-D68B-4680C7E77AFF}"/>
                    </a:ext>
                  </a:extLst>
                </p14:cNvPr>
                <p14:cNvContentPartPr/>
                <p14:nvPr/>
              </p14:nvContentPartPr>
              <p14:xfrm>
                <a:off x="10750191" y="2009278"/>
                <a:ext cx="104040" cy="14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6326ECB-9FFD-0841-D68B-4680C7E77AF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732191" y="1991638"/>
                  <a:ext cx="139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E7B33D9-A890-A1C7-26BA-5E356E794256}"/>
                    </a:ext>
                  </a:extLst>
                </p14:cNvPr>
                <p14:cNvContentPartPr/>
                <p14:nvPr/>
              </p14:nvContentPartPr>
              <p14:xfrm>
                <a:off x="11220351" y="2036998"/>
                <a:ext cx="199440" cy="176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E7B33D9-A890-A1C7-26BA-5E356E79425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202351" y="2018998"/>
                  <a:ext cx="23508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2372348-8C21-AB0A-7B8A-E76372EB2FAE}"/>
              </a:ext>
            </a:extLst>
          </p:cNvPr>
          <p:cNvGrpSpPr/>
          <p:nvPr/>
        </p:nvGrpSpPr>
        <p:grpSpPr>
          <a:xfrm>
            <a:off x="11467671" y="2134198"/>
            <a:ext cx="482760" cy="199080"/>
            <a:chOff x="11467671" y="2134198"/>
            <a:chExt cx="482760" cy="1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1876A07-6A79-1E23-1FCC-4F68EF96DAAD}"/>
                    </a:ext>
                  </a:extLst>
                </p14:cNvPr>
                <p14:cNvContentPartPr/>
                <p14:nvPr/>
              </p14:nvContentPartPr>
              <p14:xfrm>
                <a:off x="11467671" y="2134198"/>
                <a:ext cx="242640" cy="156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1876A07-6A79-1E23-1FCC-4F68EF96DAA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450031" y="2116558"/>
                  <a:ext cx="278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4C96679-4706-29F4-66D8-3A7354CBEA64}"/>
                    </a:ext>
                  </a:extLst>
                </p14:cNvPr>
                <p14:cNvContentPartPr/>
                <p14:nvPr/>
              </p14:nvContentPartPr>
              <p14:xfrm>
                <a:off x="11712471" y="2191078"/>
                <a:ext cx="237960" cy="142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4C96679-4706-29F4-66D8-3A7354CBEA6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694831" y="2173438"/>
                  <a:ext cx="273600" cy="17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4517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CycleGAN: glasses &lt;-&gt; no glasses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0F64E1-36B7-129C-DBA8-E02A2EAA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Code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pushed</a:t>
            </a:r>
            <a:r>
              <a:rPr lang="fr-FR" dirty="0"/>
              <a:t>*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now</a:t>
            </a:r>
            <a:r>
              <a:rPr lang="fr-FR" dirty="0"/>
              <a:t> and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 catch up if </a:t>
            </a:r>
            <a:r>
              <a:rPr lang="fr-FR" dirty="0" err="1"/>
              <a:t>necessary</a:t>
            </a:r>
            <a:endParaRPr lang="fr-FR" dirty="0"/>
          </a:p>
          <a:p>
            <a:pPr algn="just"/>
            <a:r>
              <a:rPr lang="fr-FR" dirty="0"/>
              <a:t>Data </a:t>
            </a:r>
            <a:r>
              <a:rPr lang="fr-FR" dirty="0" err="1"/>
              <a:t>is</a:t>
            </a:r>
            <a:r>
              <a:rPr lang="fr-FR" dirty="0"/>
              <a:t> not on GitHub**, download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drive:</a:t>
            </a:r>
          </a:p>
          <a:p>
            <a:pPr marL="0" indent="0" algn="just">
              <a:buNone/>
            </a:pPr>
            <a:r>
              <a:rPr lang="fr-FR" dirty="0">
                <a:hlinkClick r:id="rId3"/>
              </a:rPr>
              <a:t>https://drive.google.com/drive/folders/1gO84LDFLB2w_FjLlzj2fjn2RTn95ocIV?usp=share_link</a:t>
            </a:r>
            <a:endParaRPr lang="fr-FR" dirty="0"/>
          </a:p>
          <a:p>
            <a:pPr algn="just"/>
            <a:endParaRPr lang="fr-FR" dirty="0"/>
          </a:p>
          <a:p>
            <a:pPr marL="0" indent="0" algn="just">
              <a:buNone/>
            </a:pPr>
            <a:r>
              <a:rPr lang="fr-FR" dirty="0"/>
              <a:t>*</a:t>
            </a:r>
            <a:r>
              <a:rPr lang="fr-FR" dirty="0" err="1"/>
              <a:t>usual</a:t>
            </a:r>
            <a:r>
              <a:rPr lang="fr-FR" dirty="0"/>
              <a:t> GitHub</a:t>
            </a:r>
          </a:p>
          <a:p>
            <a:pPr marL="0" indent="0" algn="just">
              <a:buNone/>
            </a:pPr>
            <a:r>
              <a:rPr lang="fr-FR" dirty="0"/>
              <a:t>**</a:t>
            </a:r>
            <a:r>
              <a:rPr lang="fr-FR" dirty="0" err="1"/>
              <a:t>supposedly</a:t>
            </a:r>
            <a:r>
              <a:rPr lang="fr-FR" dirty="0"/>
              <a:t>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bad</a:t>
            </a:r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432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(</a:t>
            </a:r>
            <a:r>
              <a:rPr lang="fr-FR" dirty="0" err="1"/>
              <a:t>reminder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81C-B37F-538B-F344-7797C5198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/>
              <a:t>Adversarial</a:t>
            </a:r>
            <a:r>
              <a:rPr lang="fr-FR" dirty="0"/>
              <a:t> Networks</a:t>
            </a:r>
          </a:p>
          <a:p>
            <a:pPr algn="just"/>
            <a:r>
              <a:rPr lang="fr-FR" dirty="0"/>
              <a:t>How </a:t>
            </a:r>
            <a:r>
              <a:rPr lang="fr-FR" dirty="0" err="1"/>
              <a:t>many</a:t>
            </a:r>
            <a:r>
              <a:rPr lang="fr-FR" dirty="0"/>
              <a:t> neural networks?</a:t>
            </a:r>
          </a:p>
          <a:p>
            <a:pPr lvl="1" algn="just"/>
            <a:r>
              <a:rPr lang="fr-FR" dirty="0"/>
              <a:t>A </a:t>
            </a:r>
            <a:r>
              <a:rPr lang="fr-FR" dirty="0" err="1"/>
              <a:t>generator</a:t>
            </a:r>
            <a:endParaRPr lang="fr-FR" dirty="0"/>
          </a:p>
          <a:p>
            <a:pPr lvl="2" algn="just"/>
            <a:r>
              <a:rPr lang="en-US" dirty="0"/>
              <a:t>takes a random noise vector as input and generates a new sample of data that should look like it came from the training data</a:t>
            </a:r>
            <a:endParaRPr lang="fr-FR" dirty="0"/>
          </a:p>
          <a:p>
            <a:pPr lvl="1" algn="just"/>
            <a:r>
              <a:rPr lang="fr-FR" dirty="0"/>
              <a:t>A </a:t>
            </a:r>
            <a:r>
              <a:rPr lang="fr-FR" dirty="0" err="1"/>
              <a:t>discriminator</a:t>
            </a:r>
            <a:endParaRPr lang="fr-FR" dirty="0"/>
          </a:p>
          <a:p>
            <a:pPr lvl="2" algn="just"/>
            <a:r>
              <a:rPr lang="en-US" dirty="0"/>
              <a:t>takes in both real and generated data as input and tries to distinguish between them</a:t>
            </a:r>
            <a:endParaRPr lang="fr-FR" dirty="0"/>
          </a:p>
          <a:p>
            <a:pPr algn="just"/>
            <a:r>
              <a:rPr lang="en-US" dirty="0"/>
              <a:t>Generate new data that is similar to the training data e.g., images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618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in PyTorch (</a:t>
            </a:r>
            <a:r>
              <a:rPr lang="fr-FR" dirty="0" err="1"/>
              <a:t>Generator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81C-B37F-538B-F344-7797C51980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network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.Linear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# noise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fc2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.Linear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784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#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why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784? 28x28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.functional.relu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.functional.relu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fc2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 #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maybe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not relu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8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in PyTorch (</a:t>
            </a:r>
            <a:r>
              <a:rPr lang="fr-FR" dirty="0" err="1"/>
              <a:t>Discriminator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81C-B37F-538B-F344-7797C51980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network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.Linear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784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#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why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784? 28x28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fc2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.Linear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#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why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1? Real/Fake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.functional.relu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.functional.sigmoid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fc2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9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in PyTorch (Training </a:t>
            </a:r>
            <a:r>
              <a:rPr lang="fr-FR" dirty="0" err="1"/>
              <a:t>both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81C-B37F-538B-F344-7797C51980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fr-F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fr-F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discriminator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the GAN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criterion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nn.BCELoss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optimizer_g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optim.Adam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.parameters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0.0002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optimizer_d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optim.Adam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.parameters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0.0002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fr-F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epoch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cf_next_slide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37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in PyTorch (Training </a:t>
            </a:r>
            <a:r>
              <a:rPr lang="fr-FR" dirty="0" err="1"/>
              <a:t>both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81C-B37F-538B-F344-7797C51980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epoch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real_data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784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the </a:t>
            </a:r>
            <a:r>
              <a:rPr lang="fr-FR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discriminator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optimizer_d.zero_grad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d_real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real_data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# REAL IMAGE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torch.randn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real_data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x_gen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d_gen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x_gen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.detach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 # GENERATED IMAGE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loss_d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criterion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d_real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torch.ones_like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d_real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+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criterion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d_gen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torch.zeros_like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d_gen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loss_d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.backward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optimizer_d.step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the </a:t>
            </a:r>
            <a:r>
              <a:rPr lang="fr-FR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generator</a:t>
            </a:r>
            <a:endParaRPr lang="fr-FR" sz="11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cf_next_slide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6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in PyTorch (Training </a:t>
            </a:r>
            <a:r>
              <a:rPr lang="fr-FR" dirty="0" err="1"/>
              <a:t>both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81C-B37F-538B-F344-7797C51980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epoch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real_data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784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the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discriminator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previous_slide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the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generator</a:t>
            </a:r>
            <a:endParaRPr lang="fr-FR" sz="12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optimizer_g.zero_grad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torch.randn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real_data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  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x_gen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  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d_gen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x_gen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# GENERATED IMAGE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  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loss_g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criterion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d_gen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torch.ones_like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d_gen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  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loss_g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.backward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  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optimizer_g.step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CycleGAN: glasses &lt;-&gt; no glasses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0F64E1-36B7-129C-DBA8-E02A2EAA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err="1"/>
              <a:t>Let’s</a:t>
            </a:r>
            <a:r>
              <a:rPr lang="fr-FR" dirty="0"/>
              <a:t> (</a:t>
            </a:r>
            <a:r>
              <a:rPr lang="fr-FR" dirty="0" err="1"/>
              <a:t>quickly</a:t>
            </a:r>
            <a:r>
              <a:rPr lang="fr-FR" dirty="0"/>
              <a:t>) read </a:t>
            </a:r>
            <a:r>
              <a:rPr lang="fr-FR" dirty="0" err="1"/>
              <a:t>through</a:t>
            </a:r>
            <a:r>
              <a:rPr lang="fr-FR" dirty="0"/>
              <a:t> the </a:t>
            </a:r>
            <a:r>
              <a:rPr lang="fr-FR" dirty="0" err="1"/>
              <a:t>paper</a:t>
            </a:r>
            <a:r>
              <a:rPr lang="fr-FR" dirty="0"/>
              <a:t>* </a:t>
            </a:r>
            <a:r>
              <a:rPr lang="fr-FR" dirty="0" err="1"/>
              <a:t>together</a:t>
            </a:r>
            <a:endParaRPr lang="fr-FR" dirty="0"/>
          </a:p>
          <a:p>
            <a:pPr algn="just"/>
            <a:r>
              <a:rPr lang="fr-FR" dirty="0"/>
              <a:t>PDF in </a:t>
            </a:r>
            <a:r>
              <a:rPr lang="fr-FR" i="1" dirty="0" err="1"/>
              <a:t>DeepLearningCourse</a:t>
            </a:r>
            <a:r>
              <a:rPr lang="fr-FR" i="1" dirty="0"/>
              <a:t>/</a:t>
            </a:r>
            <a:r>
              <a:rPr lang="fr-FR" i="1" dirty="0" err="1"/>
              <a:t>papers</a:t>
            </a:r>
            <a:r>
              <a:rPr lang="fr-FR" i="1" dirty="0"/>
              <a:t>/</a:t>
            </a:r>
          </a:p>
          <a:p>
            <a:pPr algn="just"/>
            <a:endParaRPr lang="fr-FR" i="1" dirty="0"/>
          </a:p>
          <a:p>
            <a:pPr marL="0" indent="0" algn="just">
              <a:buNone/>
            </a:pPr>
            <a:r>
              <a:rPr lang="fr-FR" sz="1800" i="1" dirty="0"/>
              <a:t>*</a:t>
            </a:r>
            <a:r>
              <a:rPr lang="fr-FR" sz="1800" dirty="0"/>
              <a:t> Zhu, J.Y., Park, T., Isola, P. and </a:t>
            </a:r>
            <a:r>
              <a:rPr lang="fr-FR" sz="1800" dirty="0" err="1"/>
              <a:t>Efros</a:t>
            </a:r>
            <a:r>
              <a:rPr lang="fr-FR" sz="1800" dirty="0"/>
              <a:t>, A.A., 2017. </a:t>
            </a:r>
            <a:r>
              <a:rPr lang="fr-FR" sz="1800" dirty="0" err="1"/>
              <a:t>Unpaired</a:t>
            </a:r>
            <a:r>
              <a:rPr lang="fr-FR" sz="1800" dirty="0"/>
              <a:t> image-to-image translation </a:t>
            </a:r>
            <a:r>
              <a:rPr lang="fr-FR" sz="1800" dirty="0" err="1"/>
              <a:t>using</a:t>
            </a:r>
            <a:r>
              <a:rPr lang="fr-FR" sz="1800" dirty="0"/>
              <a:t> cycle-consistent </a:t>
            </a:r>
            <a:r>
              <a:rPr lang="fr-FR" sz="1800" dirty="0" err="1"/>
              <a:t>adversarial</a:t>
            </a:r>
            <a:r>
              <a:rPr lang="fr-FR" sz="1800" dirty="0"/>
              <a:t> networks. In </a:t>
            </a:r>
            <a:r>
              <a:rPr lang="fr-FR" sz="1800" i="1" dirty="0" err="1"/>
              <a:t>Proceedings</a:t>
            </a:r>
            <a:r>
              <a:rPr lang="fr-FR" sz="1800" i="1" dirty="0"/>
              <a:t> of the IEEE international </a:t>
            </a:r>
            <a:r>
              <a:rPr lang="fr-FR" sz="1800" i="1" dirty="0" err="1"/>
              <a:t>conference</a:t>
            </a:r>
            <a:r>
              <a:rPr lang="fr-FR" sz="1800" i="1" dirty="0"/>
              <a:t> on computer vision</a:t>
            </a:r>
            <a:r>
              <a:rPr lang="fr-FR" sz="1800" dirty="0"/>
              <a:t> (pp. 2223-2232).</a:t>
            </a:r>
            <a:endParaRPr lang="fr-FR" sz="1800" i="1" dirty="0"/>
          </a:p>
        </p:txBody>
      </p:sp>
    </p:spTree>
    <p:extLst>
      <p:ext uri="{BB962C8B-B14F-4D97-AF65-F5344CB8AC3E}">
        <p14:creationId xmlns:p14="http://schemas.microsoft.com/office/powerpoint/2010/main" val="296324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49C4-5C72-4204-BA3E-A764A47C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 network structure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CCF2E9-C0F5-47E2-B667-0BB9B8E697AA}"/>
              </a:ext>
            </a:extLst>
          </p:cNvPr>
          <p:cNvSpPr/>
          <p:nvPr/>
        </p:nvSpPr>
        <p:spPr>
          <a:xfrm>
            <a:off x="838200" y="1810753"/>
            <a:ext cx="10515600" cy="226776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b="1" u="sng" dirty="0" err="1">
                <a:solidFill>
                  <a:schemeClr val="tx1"/>
                </a:solidFill>
              </a:rPr>
              <a:t>Generator</a:t>
            </a:r>
            <a:endParaRPr lang="fr-FR" b="1" u="sng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Convolutions to 64 channels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Downsampling</a:t>
            </a:r>
            <a:r>
              <a:rPr lang="fr-FR" dirty="0">
                <a:solidFill>
                  <a:schemeClr val="tx1"/>
                </a:solidFill>
              </a:rPr>
              <a:t> (stride of 2 on the </a:t>
            </a:r>
            <a:r>
              <a:rPr lang="fr-FR" dirty="0" err="1">
                <a:solidFill>
                  <a:schemeClr val="tx1"/>
                </a:solidFill>
              </a:rPr>
              <a:t>convolutional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layers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Residual</a:t>
            </a:r>
            <a:r>
              <a:rPr lang="fr-FR" dirty="0">
                <a:solidFill>
                  <a:schemeClr val="tx1"/>
                </a:solidFill>
              </a:rPr>
              <a:t> blocks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Transposed</a:t>
            </a:r>
            <a:r>
              <a:rPr lang="fr-FR" dirty="0">
                <a:solidFill>
                  <a:schemeClr val="tx1"/>
                </a:solidFill>
              </a:rPr>
              <a:t> convolutions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Upsampling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Map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back to RGB (3 channels)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839A9-B0B4-40B7-8728-58C83C2E9F0C}"/>
              </a:ext>
            </a:extLst>
          </p:cNvPr>
          <p:cNvSpPr/>
          <p:nvPr/>
        </p:nvSpPr>
        <p:spPr>
          <a:xfrm>
            <a:off x="838200" y="4225114"/>
            <a:ext cx="10515600" cy="226776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b="1" u="sng" dirty="0" err="1">
                <a:solidFill>
                  <a:schemeClr val="tx1"/>
                </a:solidFill>
              </a:rPr>
              <a:t>Discriminator</a:t>
            </a:r>
            <a:endParaRPr lang="fr-FR" b="1" u="sng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Downsampling</a:t>
            </a:r>
            <a:r>
              <a:rPr lang="fr-FR" dirty="0">
                <a:solidFill>
                  <a:schemeClr val="tx1"/>
                </a:solidFill>
              </a:rPr>
              <a:t> to 62x62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PatchGAN</a:t>
            </a:r>
            <a:r>
              <a:rPr lang="fr-FR" dirty="0">
                <a:solidFill>
                  <a:schemeClr val="tx1"/>
                </a:solidFill>
              </a:rPr>
              <a:t> like</a:t>
            </a:r>
          </a:p>
          <a:p>
            <a:pPr algn="just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82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899</Words>
  <Application>Microsoft Office PowerPoint</Application>
  <PresentationFormat>Widescreen</PresentationFormat>
  <Paragraphs>107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CycleGAN - implementation</vt:lpstr>
      <vt:lpstr>GAN (reminder)</vt:lpstr>
      <vt:lpstr>GAN in PyTorch (Generator)</vt:lpstr>
      <vt:lpstr>GAN in PyTorch (Discriminator)</vt:lpstr>
      <vt:lpstr>GAN in PyTorch (Training both)</vt:lpstr>
      <vt:lpstr>GAN in PyTorch (Training both)</vt:lpstr>
      <vt:lpstr>GAN in PyTorch (Training both)</vt:lpstr>
      <vt:lpstr>CycleGAN: glasses &lt;-&gt; no glasses</vt:lpstr>
      <vt:lpstr>Neural network structure</vt:lpstr>
      <vt:lpstr>Neural network structure</vt:lpstr>
      <vt:lpstr>Results to obtain</vt:lpstr>
      <vt:lpstr>CycleGAN: glasses &lt;-&gt; no glasses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CycleGAN - implementation</dc:title>
  <dc:creator>Romain Lhotte</dc:creator>
  <cp:lastModifiedBy>Romain Lhotte</cp:lastModifiedBy>
  <cp:revision>35</cp:revision>
  <dcterms:created xsi:type="dcterms:W3CDTF">2023-03-27T13:02:33Z</dcterms:created>
  <dcterms:modified xsi:type="dcterms:W3CDTF">2023-03-28T10:07:29Z</dcterms:modified>
</cp:coreProperties>
</file>