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401402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7828-7134-6384-2712-0B3A039F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Architecture (Basics)</vt:lpstr>
      <vt:lpstr>Preceptrons</vt:lpstr>
      <vt:lpstr>Convolutional layer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9</cp:revision>
  <dcterms:created xsi:type="dcterms:W3CDTF">2023-01-15T14:45:01Z</dcterms:created>
  <dcterms:modified xsi:type="dcterms:W3CDTF">2023-01-22T21:42:22Z</dcterms:modified>
</cp:coreProperties>
</file>