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81" r:id="rId6"/>
    <p:sldId id="284" r:id="rId7"/>
    <p:sldId id="285" r:id="rId8"/>
    <p:sldId id="286" r:id="rId9"/>
    <p:sldId id="287" r:id="rId10"/>
    <p:sldId id="282" r:id="rId11"/>
    <p:sldId id="283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84" autoAdjust="0"/>
  </p:normalViewPr>
  <p:slideViewPr>
    <p:cSldViewPr snapToGrid="0">
      <p:cViewPr varScale="1">
        <p:scale>
          <a:sx n="63" d="100"/>
          <a:sy n="63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C3A8-66EE-470D-A85F-35A0229A4B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A21D-F6DA-425F-9DBE-C9D0FC3A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8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u="none" dirty="0">
                <a:solidFill>
                  <a:schemeClr val="tx1"/>
                </a:solidFill>
              </a:rPr>
              <a:t>U-Net est un réseau de neurones à convolution développé pour la segmentation d'images biomédicales.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5A21D-F6DA-425F-9DBE-C9D0FC3A7A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README.m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E237-00A2-010A-D091-6B89599D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Max Unpool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2E1B-7C15-CF2D-96A1-AE040659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509077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Max Pool</a:t>
            </a:r>
            <a:r>
              <a:rPr lang="en-US" dirty="0"/>
              <a:t> is </a:t>
            </a:r>
            <a:r>
              <a:rPr lang="en-US" b="1" dirty="0"/>
              <a:t>not fully invertible</a:t>
            </a:r>
            <a:r>
              <a:rPr lang="en-US" dirty="0"/>
              <a:t>, since the non-maximal values are lost.</a:t>
            </a:r>
          </a:p>
          <a:p>
            <a:r>
              <a:rPr lang="en-US" b="1" i="1" dirty="0"/>
              <a:t>Max Unpool</a:t>
            </a:r>
            <a:r>
              <a:rPr lang="en-US" dirty="0"/>
              <a:t> takes in the </a:t>
            </a:r>
            <a:r>
              <a:rPr lang="en-US" b="1" dirty="0"/>
              <a:t>indices</a:t>
            </a:r>
            <a:r>
              <a:rPr lang="en-US" dirty="0"/>
              <a:t> of the maximal values and computes a partial inverse in which all </a:t>
            </a:r>
            <a:r>
              <a:rPr lang="en-US" b="1" dirty="0"/>
              <a:t>non-maximal</a:t>
            </a:r>
            <a:r>
              <a:rPr lang="en-US" dirty="0"/>
              <a:t> values are set to </a:t>
            </a:r>
            <a:r>
              <a:rPr lang="en-US" b="1" dirty="0"/>
              <a:t>zero</a:t>
            </a:r>
            <a:r>
              <a:rPr lang="en-US" dirty="0"/>
              <a:t>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8D38EF-619F-6E70-24FA-9FC8EB7D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8" y="2834640"/>
            <a:ext cx="7156444" cy="40233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0565B1-B6F0-EA3E-48E4-3277B4C3CA6F}"/>
              </a:ext>
            </a:extLst>
          </p:cNvPr>
          <p:cNvSpPr/>
          <p:nvPr/>
        </p:nvSpPr>
        <p:spPr>
          <a:xfrm>
            <a:off x="2153920" y="490728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60A3B-4624-E95B-B280-391677A541C0}"/>
              </a:ext>
            </a:extLst>
          </p:cNvPr>
          <p:cNvSpPr/>
          <p:nvPr/>
        </p:nvSpPr>
        <p:spPr>
          <a:xfrm>
            <a:off x="7765731" y="3677920"/>
            <a:ext cx="1908491" cy="232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9D306-A34F-608D-352E-80AA127B571C}"/>
              </a:ext>
            </a:extLst>
          </p:cNvPr>
          <p:cNvSpPr/>
          <p:nvPr/>
        </p:nvSpPr>
        <p:spPr>
          <a:xfrm>
            <a:off x="2346960" y="270256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Unpool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8838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8838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069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2D32-79C1-EFD3-D63F-28092450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Net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D87BF29-8588-BC3B-4C0A-66A55CC2D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3449" y="883919"/>
            <a:ext cx="7177897" cy="597408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0E6EAD-ECFC-FC29-FFBE-F05306843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346" y="5201920"/>
            <a:ext cx="2090654" cy="16560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085CA9B-4983-C59C-BCBE-8CE6CF317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3449" y="955993"/>
            <a:ext cx="7177898" cy="59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20" name="Content Placeholder 19" descr="Shape&#10;&#10;Description automatically generated">
            <a:extLst>
              <a:ext uri="{FF2B5EF4-FFF2-40B4-BE49-F238E27FC236}">
                <a16:creationId xmlns:a16="http://schemas.microsoft.com/office/drawing/2014/main" id="{6DE31475-FB29-6054-B43C-CA8F4C177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2505075"/>
            <a:ext cx="3276600" cy="36766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17EA95-6192-2FE2-DC6C-D58926E6F398}"/>
              </a:ext>
            </a:extLst>
          </p:cNvPr>
          <p:cNvSpPr txBox="1"/>
          <p:nvPr/>
        </p:nvSpPr>
        <p:spPr>
          <a:xfrm>
            <a:off x="838200" y="6492875"/>
            <a:ext cx="104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Animations credits for this section: </a:t>
            </a:r>
            <a:r>
              <a:rPr lang="en-US" dirty="0">
                <a:hlinkClick r:id="rId3"/>
              </a:rPr>
              <a:t>https://github.com/vdumoulin/conv_arithmetic/blob/master/README.md</a:t>
            </a:r>
            <a:r>
              <a:rPr lang="en-US" dirty="0"/>
              <a:t> </a:t>
            </a:r>
          </a:p>
        </p:txBody>
      </p:sp>
      <p:pic>
        <p:nvPicPr>
          <p:cNvPr id="30" name="Content Placeholder 2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6EA4894-5068-E427-A07B-EB6234C5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1" y="3113881"/>
            <a:ext cx="2324100" cy="2466975"/>
          </a:xfr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A0D5DBD-1361-F3FA-12E0-C29A6C6404F9}"/>
              </a:ext>
            </a:extLst>
          </p:cNvPr>
          <p:cNvSpPr txBox="1">
            <a:spLocks/>
          </p:cNvSpPr>
          <p:nvPr/>
        </p:nvSpPr>
        <p:spPr>
          <a:xfrm>
            <a:off x="7928610" y="365125"/>
            <a:ext cx="1893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Plain</a:t>
            </a:r>
          </a:p>
        </p:txBody>
      </p:sp>
    </p:spTree>
    <p:extLst>
      <p:ext uri="{BB962C8B-B14F-4D97-AF65-F5344CB8AC3E}">
        <p14:creationId xmlns:p14="http://schemas.microsoft.com/office/powerpoint/2010/main" val="12891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Padding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31" name="Content Placeholder 30" descr="A picture containing shape&#10;&#10;Description automatically generated">
            <a:extLst>
              <a:ext uri="{FF2B5EF4-FFF2-40B4-BE49-F238E27FC236}">
                <a16:creationId xmlns:a16="http://schemas.microsoft.com/office/drawing/2014/main" id="{CB6BB3BB-016F-C2A1-65EE-0E1982F6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60" y="2505075"/>
            <a:ext cx="3166442" cy="3684588"/>
          </a:xfrm>
        </p:spPr>
      </p:pic>
      <p:pic>
        <p:nvPicPr>
          <p:cNvPr id="35" name="Content Placeholder 34" descr="A picture containing businesscard, envelope&#10;&#10;Description automatically generated">
            <a:extLst>
              <a:ext uri="{FF2B5EF4-FFF2-40B4-BE49-F238E27FC236}">
                <a16:creationId xmlns:a16="http://schemas.microsoft.com/office/drawing/2014/main" id="{0E80B4D3-3B99-1548-A19E-69246F9F6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</p:spTree>
    <p:extLst>
      <p:ext uri="{BB962C8B-B14F-4D97-AF65-F5344CB8AC3E}">
        <p14:creationId xmlns:p14="http://schemas.microsoft.com/office/powerpoint/2010/main" val="16655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Strides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D5F4AA51-E353-00BF-801F-AF8C362C3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  <p:pic>
        <p:nvPicPr>
          <p:cNvPr id="10" name="Content Placeholder 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F7B29628-860F-1596-5FAB-46A1118F1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06" y="2975769"/>
            <a:ext cx="2800350" cy="2743200"/>
          </a:xfrm>
        </p:spPr>
      </p:pic>
    </p:spTree>
    <p:extLst>
      <p:ext uri="{BB962C8B-B14F-4D97-AF65-F5344CB8AC3E}">
        <p14:creationId xmlns:p14="http://schemas.microsoft.com/office/powerpoint/2010/main" val="26666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91924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91924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79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55203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55203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77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30139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30139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34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562271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562271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9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t="-602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56349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56349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616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469</Words>
  <Application>Microsoft Office PowerPoint</Application>
  <PresentationFormat>Widescreen</PresentationFormat>
  <Paragraphs>101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Architecture (Advanced)</vt:lpstr>
      <vt:lpstr>Transposed Convolutional Layer</vt:lpstr>
      <vt:lpstr>Transposed Convolutional Layer: Padding</vt:lpstr>
      <vt:lpstr>Transposed Convolutional Layer: Strides</vt:lpstr>
      <vt:lpstr>Transposed Convolution Output Size</vt:lpstr>
      <vt:lpstr>Transposed Convolution Output Size</vt:lpstr>
      <vt:lpstr>Transposed Convolution Output Size</vt:lpstr>
      <vt:lpstr>Transposed Convolution Output Size</vt:lpstr>
      <vt:lpstr>Transposed Convolution Output Size</vt:lpstr>
      <vt:lpstr>Max Unpool</vt:lpstr>
      <vt:lpstr>Max Unpool Output Size</vt:lpstr>
      <vt:lpstr>U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20</cp:revision>
  <dcterms:created xsi:type="dcterms:W3CDTF">2023-01-31T14:38:21Z</dcterms:created>
  <dcterms:modified xsi:type="dcterms:W3CDTF">2023-02-01T10:15:01Z</dcterms:modified>
</cp:coreProperties>
</file>