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white noise</a:t>
            </a:r>
          </a:p>
          <a:p>
            <a:r>
              <a:rPr lang="en-US" dirty="0"/>
              <a:t>Shifting tone</a:t>
            </a:r>
          </a:p>
          <a:p>
            <a:r>
              <a:rPr lang="en-US" dirty="0"/>
              <a:t>Vary speed</a:t>
            </a:r>
          </a:p>
          <a:p>
            <a:r>
              <a:rPr lang="en-US" dirty="0"/>
              <a:t>Filter frequencies (drop/add low/high frequencies)</a:t>
            </a:r>
          </a:p>
        </p:txBody>
      </p:sp>
    </p:spTree>
    <p:extLst>
      <p:ext uri="{BB962C8B-B14F-4D97-AF65-F5344CB8AC3E}">
        <p14:creationId xmlns:p14="http://schemas.microsoft.com/office/powerpoint/2010/main" val="407065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206D-EE03-7A5A-85A7-BB1EA249E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66950"/>
            <a:ext cx="4840110" cy="300037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Imbalanced Data</vt:lpstr>
      <vt:lpstr>Data Augmentation: Images</vt:lpstr>
      <vt:lpstr>Data Augmentation: Audio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6</cp:revision>
  <dcterms:created xsi:type="dcterms:W3CDTF">2023-01-30T15:47:07Z</dcterms:created>
  <dcterms:modified xsi:type="dcterms:W3CDTF">2023-01-31T11:35:15Z</dcterms:modified>
</cp:coreProperties>
</file>