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5" r:id="rId6"/>
    <p:sldId id="266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1AC4214-6FCC-0FCC-A079-2268C72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8" y="1401763"/>
            <a:ext cx="5731083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21240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63DC08-8BB9-9C81-614F-83DF2D85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7" y="1401763"/>
            <a:ext cx="5683329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C031C-3AC6-6B98-2988-8B3CA4D1C3A0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37750-D938-BF38-592B-737723EB202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0570" y="3785623"/>
            <a:ext cx="549981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8BC5108-E200-F61F-FB05-13DB73E4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7884" y="1401763"/>
            <a:ext cx="3376232" cy="477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C7DE0-C8BD-A9C4-2FDA-3D10A42710C9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58561-E49E-71DB-38CF-F025364B1139}"/>
              </a:ext>
            </a:extLst>
          </p:cNvPr>
          <p:cNvSpPr txBox="1"/>
          <p:nvPr/>
        </p:nvSpPr>
        <p:spPr>
          <a:xfrm>
            <a:off x="838200" y="649287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 provided there are enough neurons in the middle layer!</a:t>
            </a:r>
          </a:p>
        </p:txBody>
      </p:sp>
    </p:spTree>
    <p:extLst>
      <p:ext uri="{BB962C8B-B14F-4D97-AF65-F5344CB8AC3E}">
        <p14:creationId xmlns:p14="http://schemas.microsoft.com/office/powerpoint/2010/main" val="954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FD1A-5438-2E61-2F4E-780EF3D3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set of 2 layers preceptrons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neurons</a:t>
                </a:r>
              </a:p>
              <a:p>
                <a:endParaRPr lang="en-US" dirty="0"/>
              </a:p>
              <a:p>
                <a:r>
                  <a:rPr lang="en-US" b="1" dirty="0"/>
                  <a:t>Then: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∃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7DE3E0-4FC4-3C62-98A3-319E4EE16C91}"/>
                  </a:ext>
                </a:extLst>
              </p:cNvPr>
              <p:cNvSpPr txBox="1"/>
              <p:nvPr/>
            </p:nvSpPr>
            <p:spPr>
              <a:xfrm>
                <a:off x="11498533" y="2345174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7DE3E0-4FC4-3C62-98A3-319E4EE16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533" y="2345174"/>
                <a:ext cx="432554" cy="461665"/>
              </a:xfrm>
              <a:prstGeom prst="rect">
                <a:avLst/>
              </a:prstGeom>
              <a:blipFill>
                <a:blip r:embed="rId5"/>
                <a:stretch>
                  <a:fillRect l="-2817" r="-140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9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7828-7134-6384-2712-0B3A039F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128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Architecture (Basics)</vt:lpstr>
      <vt:lpstr>Preceptrons</vt:lpstr>
      <vt:lpstr>1D perceptron</vt:lpstr>
      <vt:lpstr>1D perceptron</vt:lpstr>
      <vt:lpstr>Theorem</vt:lpstr>
      <vt:lpstr>Proof</vt:lpstr>
      <vt:lpstr>Convolutional layer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17</cp:revision>
  <dcterms:created xsi:type="dcterms:W3CDTF">2023-01-15T14:45:01Z</dcterms:created>
  <dcterms:modified xsi:type="dcterms:W3CDTF">2023-01-22T22:40:11Z</dcterms:modified>
</cp:coreProperties>
</file>