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2" r:id="rId4"/>
    <p:sldId id="263" r:id="rId5"/>
    <p:sldId id="265" r:id="rId6"/>
    <p:sldId id="258" r:id="rId7"/>
    <p:sldId id="260" r:id="rId8"/>
    <p:sldId id="259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1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64BBF-E1F1-85FE-78FF-ED92B14BD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43323A-9938-6F4B-FF10-A205DA96D5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177BA-0780-200D-26FE-E6F47B370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2718A-B1AD-E994-FECA-4FBD21972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F7716-397C-43DB-4C75-6E214A0F7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806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4A08D-8C8F-D271-3909-FA85BC588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12FC30-5767-A586-F0C6-8937EECF7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EFF7A-4B8C-7F6D-0CF5-204B8A872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FAFDB-1F91-9111-252C-597EE2443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EC0EA-72B5-D9A9-EB2A-DE8A36F56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85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D652B0-B865-3A83-B7A2-97F9583B99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20CA6F-C3BB-BF33-A239-47A9C9171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074B8-6199-3A5D-E935-467850D45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8D398-9CF0-DFAF-C7B7-EE8AF0824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F6D85-AA8B-6C6B-115F-C572088C9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5201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B16CC-31BB-01B8-AC4F-0E881D266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D7C28-0662-43BA-5028-C4B201889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9A2AD-CA7A-E5F5-0562-C77FC9582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2DE11-440A-C501-5A91-0B22C9D7C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66637-F0E8-220A-A618-9CD7D7371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201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D318D-2D94-969A-3EA0-0AC87390D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44D39-2934-936E-0956-4C0CB3101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5A738-9F21-1E6C-BD9D-D9A30E32E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F8919-DE46-D53F-6840-2F5DA08B8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010D3-CCC4-85F9-BB49-8FF166B75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9791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3E267-7F87-0206-A65D-65635E987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324FF-9757-7022-B89B-AD0008D60D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FF9452-83FF-5F01-35DE-DEEB625BD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0FA26-3955-5C74-7DAA-7ED1DE7B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30DFF-E613-8016-2546-2B93291E6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2AE353-0257-4123-9142-2D9073FD6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1931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0D785-523D-3C93-BFF0-A927979D3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D3555-4B15-008D-9563-499CA7F66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9D70E3-B455-B097-2B18-9416118F4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83B1B-D517-8583-E661-DE4DBB6C21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4D7E25-1F6B-9255-7EC6-EC96BD3D43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726B42-3845-E889-2638-9CF54F05E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80B7A9-AB76-9839-2AD0-789AF74BF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1F5C82-EDF9-ED50-3F5C-F47EA0E7A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30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F09E3-8490-0AC8-63DA-4570A1DEC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91ADE-33EB-BEC9-664C-AC25941E4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39E15-F370-9E50-505F-5326579B5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372F8-B84A-773B-6E96-50088859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1775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2AC12F-37B4-07E0-CA1D-24E8CD0FF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76C9CD-9044-52D0-D676-33B53D0D4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3F0CD-6C51-E3C9-F9C7-A9C023873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734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577F2-2395-7246-FAAF-26E2A5404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5A68A-BB78-0D13-7B45-9357004E2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B5378A-8DEC-584E-60B7-77724F4F2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246B0-F9AC-5442-E2A7-4A0130ABC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C6D534-BA72-8E80-4067-4A868D627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FC472-9538-6D8B-970A-D2656E7B2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9850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AD92E-13C6-5399-59BD-C796A4D7D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5F6EEA-5624-26BD-259A-B9C40DB3B2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C1E26F-F798-41EF-91FE-6C061784F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077171-9EAA-A7C7-0B1B-67B96E6C3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77E6E-D201-21E1-6AE5-8CE2B1300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C6AF2-A32E-8F45-EC33-9F993F8D2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178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64DD16-63E8-3ED8-A7B4-24D61A0EE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5A1E3-8067-44ED-955A-71091FD42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EBC68-A2DE-374D-4342-50DD6682E2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EA9BB-6695-B529-114A-9A33329D15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E68DB-B37D-A428-2C20-EE3FA521AB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3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4A0A2-C176-FB16-D910-3F43F50B9C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Architecture (Basics)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A1A83F-9FEE-6699-0C1A-127ABB21B2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Lecture 4/10</a:t>
            </a:r>
          </a:p>
        </p:txBody>
      </p:sp>
    </p:spTree>
    <p:extLst>
      <p:ext uri="{BB962C8B-B14F-4D97-AF65-F5344CB8AC3E}">
        <p14:creationId xmlns:p14="http://schemas.microsoft.com/office/powerpoint/2010/main" val="366775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51AC4214-6FCC-0FCC-A079-2268C72A7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0458" y="1401763"/>
            <a:ext cx="5731083" cy="4775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9535A4-D8A7-EBBA-1095-BF26A087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Preceptrons</a:t>
            </a:r>
          </a:p>
        </p:txBody>
      </p:sp>
    </p:spTree>
    <p:extLst>
      <p:ext uri="{BB962C8B-B14F-4D97-AF65-F5344CB8AC3E}">
        <p14:creationId xmlns:p14="http://schemas.microsoft.com/office/powerpoint/2010/main" val="2124096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535A4-D8A7-EBBA-1095-BF26A087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1D </a:t>
            </a:r>
            <a:r>
              <a:rPr lang="fr-FR" dirty="0"/>
              <a:t>perceptron</a:t>
            </a:r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463DC08-8BB9-9C81-614F-83DF2D85A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0457" y="1401763"/>
            <a:ext cx="5683329" cy="4775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6C031C-3AC6-6B98-2988-8B3CA4D1C3A0}"/>
              </a:ext>
            </a:extLst>
          </p:cNvPr>
          <p:cNvSpPr txBox="1"/>
          <p:nvPr/>
        </p:nvSpPr>
        <p:spPr>
          <a:xfrm>
            <a:off x="838200" y="6204635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“any continuous function can be approximated by a 2 layers perceptron” (with ReLU activation)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58D40C-E0BD-ECB2-FD59-123F63DA568F}"/>
                  </a:ext>
                </a:extLst>
              </p:cNvPr>
              <p:cNvSpPr txBox="1"/>
              <p:nvPr/>
            </p:nvSpPr>
            <p:spPr>
              <a:xfrm>
                <a:off x="2862471" y="3462457"/>
                <a:ext cx="54809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58D40C-E0BD-ECB2-FD59-123F63DA5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471" y="3462457"/>
                <a:ext cx="548099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9CA6BF-6AA9-C621-DEC2-4BA49110C200}"/>
                  </a:ext>
                </a:extLst>
              </p:cNvPr>
              <p:cNvSpPr txBox="1"/>
              <p:nvPr/>
            </p:nvSpPr>
            <p:spPr>
              <a:xfrm>
                <a:off x="8910388" y="3462457"/>
                <a:ext cx="55483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9CA6BF-6AA9-C621-DEC2-4BA49110C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0388" y="3462457"/>
                <a:ext cx="554832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E37750-D938-BF38-592B-737723EB202A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410570" y="3785623"/>
            <a:ext cx="5499818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19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535A4-D8A7-EBBA-1095-BF26A087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1D </a:t>
            </a:r>
            <a:r>
              <a:rPr lang="fr-FR" dirty="0"/>
              <a:t>perceptron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C6506F2-F170-9A0B-C11A-FFE7BE2B740B}"/>
                  </a:ext>
                </a:extLst>
              </p:cNvPr>
              <p:cNvSpPr txBox="1"/>
              <p:nvPr/>
            </p:nvSpPr>
            <p:spPr>
              <a:xfrm>
                <a:off x="2862471" y="3462457"/>
                <a:ext cx="54809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C6506F2-F170-9A0B-C11A-FFE7BE2B7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471" y="3462457"/>
                <a:ext cx="548099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08343D-2595-6697-17C5-C3800AB12E5A}"/>
                  </a:ext>
                </a:extLst>
              </p:cNvPr>
              <p:cNvSpPr txBox="1"/>
              <p:nvPr/>
            </p:nvSpPr>
            <p:spPr>
              <a:xfrm>
                <a:off x="8910388" y="3462457"/>
                <a:ext cx="55483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08343D-2595-6697-17C5-C3800AB12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0388" y="3462457"/>
                <a:ext cx="554832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raphic 7">
            <a:extLst>
              <a:ext uri="{FF2B5EF4-FFF2-40B4-BE49-F238E27FC236}">
                <a16:creationId xmlns:a16="http://schemas.microsoft.com/office/drawing/2014/main" id="{08BC5108-E200-F61F-FB05-13DB73E4D4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07884" y="1401763"/>
            <a:ext cx="3376232" cy="4775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16C7DE0-C8BD-A9C4-2FDA-3D10A42710C9}"/>
              </a:ext>
            </a:extLst>
          </p:cNvPr>
          <p:cNvSpPr txBox="1"/>
          <p:nvPr/>
        </p:nvSpPr>
        <p:spPr>
          <a:xfrm>
            <a:off x="838200" y="6204635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“any continuous function can be approximated by a 2 layers perceptron” (with ReLU activation)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D58561-E49E-71DB-38CF-F025364B1139}"/>
              </a:ext>
            </a:extLst>
          </p:cNvPr>
          <p:cNvSpPr txBox="1"/>
          <p:nvPr/>
        </p:nvSpPr>
        <p:spPr>
          <a:xfrm>
            <a:off x="838200" y="6492875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… provided there are enough neurons in the middle layer!</a:t>
            </a:r>
          </a:p>
        </p:txBody>
      </p:sp>
    </p:spTree>
    <p:extLst>
      <p:ext uri="{BB962C8B-B14F-4D97-AF65-F5344CB8AC3E}">
        <p14:creationId xmlns:p14="http://schemas.microsoft.com/office/powerpoint/2010/main" val="95469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DFD1A-5438-2E61-2F4E-780EF3D34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292374-E8A8-1E0B-48A0-6FEFFBAC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the set of 2 layers preceptrons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neurons</a:t>
                </a:r>
              </a:p>
              <a:p>
                <a:endParaRPr lang="en-US" dirty="0"/>
              </a:p>
              <a:p>
                <a:r>
                  <a:rPr lang="en-US" b="1" dirty="0"/>
                  <a:t>Then:         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𝜺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  ∃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𝓟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𝒔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  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</m:d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</m:oMath>
                </a14:m>
                <a:endParaRPr lang="en-US" b="1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292374-E8A8-1E0B-48A0-6FEFFBAC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3980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5C877-FCC4-8B10-50C2-924FFD68C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67828-7134-6384-2712-0B3A039FC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564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64117-189B-1877-CA45-9F7123D63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0D011-8745-6293-698B-6437B9781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17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1BA05-7638-0136-E7AA-B527B0596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SoftMax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E258A-F80A-420F-EC17-E3E0064F7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10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110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Architecture (Basics)</vt:lpstr>
      <vt:lpstr>Preceptrons</vt:lpstr>
      <vt:lpstr>1D perceptron</vt:lpstr>
      <vt:lpstr>1D perceptron</vt:lpstr>
      <vt:lpstr>Theorem</vt:lpstr>
      <vt:lpstr>Convolutional layer</vt:lpstr>
      <vt:lpstr>Pooling layer</vt:lpstr>
      <vt:lpstr>SoftMax Layer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Architectures Basics</dc:title>
  <dc:creator>Paul Dubois</dc:creator>
  <cp:lastModifiedBy>Paul Dubois</cp:lastModifiedBy>
  <cp:revision>15</cp:revision>
  <dcterms:created xsi:type="dcterms:W3CDTF">2023-01-15T14:45:01Z</dcterms:created>
  <dcterms:modified xsi:type="dcterms:W3CDTF">2023-01-22T22:00:51Z</dcterms:modified>
</cp:coreProperties>
</file>