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011D-FBA3-343D-6491-5518E86DC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92F65-4764-835E-2F6E-08991505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278E-F92A-A7F3-56BE-1809CFFF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55F4-377B-3974-1322-CDC546E0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95D8-5D5D-D903-4FA4-759F3D1F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8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EA9A-8042-5056-565E-9ABE2E46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B437C-CFA1-4749-E49A-6B1F8C3D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8E457-ED58-4272-A1A6-D7EBF23E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70583-34EB-8CBE-07DF-FF5F5B77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B4D5-8881-84EB-D4B0-21EAF8B9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84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0A707-5CF6-5C45-409E-F61601D89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AB925-01A8-3336-7202-C841D6461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CF65-626F-4E86-2AB5-A7F2152A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960D-3BB3-99E0-C61D-D76D8A12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031D-A613-ADD0-0014-EC65BE5B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36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8F1-EB36-CD9C-EA7C-D3C81E5A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7C11-DA10-A1B7-EE6A-E8B5CCD4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0A65-B2FA-04E3-5A00-9A3E6779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C556-5C3B-E6EB-EB90-07663777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9A5A-BF9E-E866-61FA-5081E139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6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756-0C97-4FC3-B5F8-FA1DE5C0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AB30-8A00-39E9-FC38-283BA3BB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2F88-A087-CD7B-4BB1-0EA9C5FB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3846-801F-9AC2-D589-E541E166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D56DA-0A3C-9371-697F-F60E5AD3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3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AD46-8444-95F2-F896-30D6B32F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4198-226C-2F08-3A2E-DC0F69C0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5FD29-4930-858D-1672-277625CEF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9BC07-3969-4DDF-673C-715E19B5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54797-0E07-B007-EFD7-C63FD600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A52EB-47B8-025F-6054-3CBB0E3F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85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7935-6D36-0B3E-BD45-F573A862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A046B-8D13-91A9-7E85-D4116F23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C51B0-ED1E-3BF1-711E-C930F51B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4DE59-F2D3-D878-B7AF-CCDC59BB2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46787-7B0F-3C1D-2F58-0F1B1DE27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D9DEB-C07D-ED73-3836-A57306C9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912C3-3404-EF7C-D817-B7ED6C3A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3C5A2-642F-2E9A-C115-599E0881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7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DB6B-B058-32B2-6D96-7FFDE31D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41F94-2179-F5E5-B91B-0B2EDFA9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CDBBC-A865-3702-AF55-52DDACCA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7EE9D-DFDF-62C0-C57C-F88D7742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12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AC1BF-0162-2C12-E9BA-D3976C5B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65EFB-48E7-F5FF-2B92-2D608E07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FDBF1-A3E7-3BAB-7AD3-ADC103D4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65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0498-80D8-B6E9-CD77-71F38FA8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782-D6AE-BE8E-8032-9E038DC0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6E942-91DC-2B5B-50C0-3A21411E7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5DFDF-1404-1CF2-C052-AF7F8352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E354-B76B-4B0A-A0A1-393427AD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3126C-6C5F-4898-C3F5-9CF37513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37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C5B7-0F51-6312-235D-CED2EA2A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BDEED-BBED-0D83-099E-48A802630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D90C7-FE51-92D4-CAC6-FDC6B28C8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E80A7-E4A4-F37E-E735-E11A004B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7CDD-A92F-4E87-B1CE-5304CE2B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246D-F652-B257-6C8A-7B4F3A93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80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45B0B-289B-04E7-FB6F-003A5263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959E4-CA0B-23AF-43F8-9C1E95D6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FCAD-ED6E-70FA-4616-F02C43DCB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7E0B-31FA-49A6-8A64-387BD7E1842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0CE56-71A3-07BA-F990-2F89CB931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49C4-CEE5-8C95-AE19-1A3135D5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33B8-4512-4FD2-A60A-FF977B5E32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42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5/10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Transfer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Romain Lhotte</dc:creator>
  <cp:lastModifiedBy>Romain Lhotte</cp:lastModifiedBy>
  <cp:revision>2</cp:revision>
  <dcterms:created xsi:type="dcterms:W3CDTF">2023-01-22T22:21:49Z</dcterms:created>
  <dcterms:modified xsi:type="dcterms:W3CDTF">2023-01-22T22:22:59Z</dcterms:modified>
</cp:coreProperties>
</file>