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Lecture 4/10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 (Basics)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4</cp:revision>
  <dcterms:created xsi:type="dcterms:W3CDTF">2023-01-15T14:45:01Z</dcterms:created>
  <dcterms:modified xsi:type="dcterms:W3CDTF">2023-01-22T19:36:07Z</dcterms:modified>
</cp:coreProperties>
</file>