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2" r:id="rId3"/>
    <p:sldId id="260" r:id="rId4"/>
    <p:sldId id="257" r:id="rId5"/>
    <p:sldId id="327" r:id="rId6"/>
    <p:sldId id="261" r:id="rId7"/>
    <p:sldId id="259" r:id="rId8"/>
    <p:sldId id="323" r:id="rId9"/>
    <p:sldId id="313" r:id="rId10"/>
    <p:sldId id="312" r:id="rId11"/>
    <p:sldId id="264" r:id="rId12"/>
    <p:sldId id="265" r:id="rId13"/>
    <p:sldId id="266" r:id="rId14"/>
    <p:sldId id="270" r:id="rId15"/>
    <p:sldId id="314" r:id="rId16"/>
    <p:sldId id="315" r:id="rId17"/>
    <p:sldId id="317" r:id="rId18"/>
    <p:sldId id="316" r:id="rId19"/>
    <p:sldId id="318" r:id="rId20"/>
    <p:sldId id="328" r:id="rId21"/>
    <p:sldId id="319" r:id="rId22"/>
    <p:sldId id="320" r:id="rId23"/>
    <p:sldId id="321" r:id="rId24"/>
    <p:sldId id="324" r:id="rId25"/>
    <p:sldId id="32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61"/>
          </p14:sldIdLst>
        </p14:section>
        <p14:section name="Cool stuff" id="{DA43CCFE-C55B-4032-BAC3-840908C5577E}">
          <p14:sldIdLst>
            <p14:sldId id="259"/>
          </p14:sldIdLst>
        </p14:section>
        <p14:section name="Linear Regression" id="{EB54DF3E-1B90-4128-93B8-B289C86FAD2B}">
          <p14:sldIdLst>
            <p14:sldId id="323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77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8.png"/><Relationship Id="rId18" Type="http://schemas.openxmlformats.org/officeDocument/2006/relationships/image" Target="../media/image45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12" Type="http://schemas.openxmlformats.org/officeDocument/2006/relationships/image" Target="../media/image37.png"/><Relationship Id="rId17" Type="http://schemas.openxmlformats.org/officeDocument/2006/relationships/image" Target="../media/image44.png"/><Relationship Id="rId2" Type="http://schemas.openxmlformats.org/officeDocument/2006/relationships/image" Target="../media/image230.png"/><Relationship Id="rId16" Type="http://schemas.openxmlformats.org/officeDocument/2006/relationships/image" Target="../media/image43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6.png"/><Relationship Id="rId5" Type="http://schemas.openxmlformats.org/officeDocument/2006/relationships/image" Target="../media/image260.png"/><Relationship Id="rId15" Type="http://schemas.openxmlformats.org/officeDocument/2006/relationships/image" Target="../media/image48.png"/><Relationship Id="rId10" Type="http://schemas.openxmlformats.org/officeDocument/2006/relationships/image" Target="../media/image31.png"/><Relationship Id="rId19" Type="http://schemas.openxmlformats.org/officeDocument/2006/relationships/image" Target="../media/image46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33974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33974"/>
                <a:ext cx="1650002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7968620" y="1757497"/>
                <a:ext cx="1803122" cy="63658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/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20" y="1757497"/>
                <a:ext cx="1803122" cy="6365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/>
                <a:r>
                  <a:rPr lang="en-US" b="1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0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Learning problems and associated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natural language processing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459B-8A76-345B-13BC-A0B01DD4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9443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1042</Words>
  <Application>Microsoft Office PowerPoint</Application>
  <PresentationFormat>Widescreen</PresentationFormat>
  <Paragraphs>215</Paragraphs>
  <Slides>25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(Body)</vt:lpstr>
      <vt:lpstr>Calibri Light</vt:lpstr>
      <vt:lpstr>Cambria Math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Organisation of the class</vt:lpstr>
      <vt:lpstr>PowerPoint Presentation</vt:lpstr>
      <vt:lpstr>Linear regression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Paul Dubois</cp:lastModifiedBy>
  <cp:revision>26</cp:revision>
  <dcterms:created xsi:type="dcterms:W3CDTF">2022-12-23T13:27:25Z</dcterms:created>
  <dcterms:modified xsi:type="dcterms:W3CDTF">2023-01-02T15:50:51Z</dcterms:modified>
</cp:coreProperties>
</file>