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857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64BBF-E1F1-85FE-78FF-ED92B14BD8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43323A-9938-6F4B-FF10-A205DA96D5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8177BA-0780-200D-26FE-E6F47B370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0043F-6FEE-4056-8DBA-75E5011D4B03}" type="datetimeFigureOut">
              <a:rPr lang="en-GB" smtClean="0"/>
              <a:t>15/01/2023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D2718A-B1AD-E994-FECA-4FBD21972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7F7716-397C-43DB-4C75-6E214A0F7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1EA58-A382-497F-B442-4A017EC057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2806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4A08D-8C8F-D271-3909-FA85BC588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12FC30-5767-A586-F0C6-8937EECF77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EFF7A-4B8C-7F6D-0CF5-204B8A872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0043F-6FEE-4056-8DBA-75E5011D4B03}" type="datetimeFigureOut">
              <a:rPr lang="en-GB" smtClean="0"/>
              <a:t>15/01/2023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BFAFDB-1F91-9111-252C-597EE2443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1EC0EA-72B5-D9A9-EB2A-DE8A36F56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1EA58-A382-497F-B442-4A017EC057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185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D652B0-B865-3A83-B7A2-97F9583B99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20CA6F-C3BB-BF33-A239-47A9C91718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A074B8-6199-3A5D-E935-467850D45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0043F-6FEE-4056-8DBA-75E5011D4B03}" type="datetimeFigureOut">
              <a:rPr lang="en-GB" smtClean="0"/>
              <a:t>15/01/2023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C8D398-9CF0-DFAF-C7B7-EE8AF0824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9F6D85-AA8B-6C6B-115F-C572088C9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1EA58-A382-497F-B442-4A017EC057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5201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B16CC-31BB-01B8-AC4F-0E881D266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D7C28-0662-43BA-5028-C4B201889A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B9A2AD-CA7A-E5F5-0562-C77FC9582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0043F-6FEE-4056-8DBA-75E5011D4B03}" type="datetimeFigureOut">
              <a:rPr lang="en-GB" smtClean="0"/>
              <a:t>15/01/2023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C2DE11-440A-C501-5A91-0B22C9D7C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B66637-F0E8-220A-A618-9CD7D7371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1EA58-A382-497F-B442-4A017EC057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6201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D318D-2D94-969A-3EA0-0AC87390D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C44D39-2934-936E-0956-4C0CB3101A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75A738-9F21-1E6C-BD9D-D9A30E32E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0043F-6FEE-4056-8DBA-75E5011D4B03}" type="datetimeFigureOut">
              <a:rPr lang="en-GB" smtClean="0"/>
              <a:t>15/01/2023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DF8919-DE46-D53F-6840-2F5DA08B8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E010D3-CCC4-85F9-BB49-8FF166B75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1EA58-A382-497F-B442-4A017EC057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9791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3E267-7F87-0206-A65D-65635E987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9324FF-9757-7022-B89B-AD0008D60D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FF9452-83FF-5F01-35DE-DEEB625BD1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40FA26-3955-5C74-7DAA-7ED1DE7B9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0043F-6FEE-4056-8DBA-75E5011D4B03}" type="datetimeFigureOut">
              <a:rPr lang="en-GB" smtClean="0"/>
              <a:t>15/01/2023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230DFF-E613-8016-2546-2B93291E6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2AE353-0257-4123-9142-2D9073FD6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1EA58-A382-497F-B442-4A017EC057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1931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0D785-523D-3C93-BFF0-A927979D3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4D3555-4B15-008D-9563-499CA7F66D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9D70E3-B455-B097-2B18-9416118F4A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283B1B-D517-8583-E661-DE4DBB6C21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4D7E25-1F6B-9255-7EC6-EC96BD3D43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726B42-3845-E889-2638-9CF54F05E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0043F-6FEE-4056-8DBA-75E5011D4B03}" type="datetimeFigureOut">
              <a:rPr lang="en-GB" smtClean="0"/>
              <a:t>15/01/2023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80B7A9-AB76-9839-2AD0-789AF74BF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1F5C82-EDF9-ED50-3F5C-F47EA0E7A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1EA58-A382-497F-B442-4A017EC057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1301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F09E3-8490-0AC8-63DA-4570A1DEC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791ADE-33EB-BEC9-664C-AC25941E4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0043F-6FEE-4056-8DBA-75E5011D4B03}" type="datetimeFigureOut">
              <a:rPr lang="en-GB" smtClean="0"/>
              <a:t>15/01/2023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D39E15-F370-9E50-505F-5326579B5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372F8-B84A-773B-6E96-500888590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1EA58-A382-497F-B442-4A017EC057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1775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2AC12F-37B4-07E0-CA1D-24E8CD0FF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0043F-6FEE-4056-8DBA-75E5011D4B03}" type="datetimeFigureOut">
              <a:rPr lang="en-GB" smtClean="0"/>
              <a:t>15/01/2023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76C9CD-9044-52D0-D676-33B53D0D4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E3F0CD-6C51-E3C9-F9C7-A9C023873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1EA58-A382-497F-B442-4A017EC057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7734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577F2-2395-7246-FAAF-26E2A5404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F5A68A-BB78-0D13-7B45-9357004E26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B5378A-8DEC-584E-60B7-77724F4F2C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0246B0-F9AC-5442-E2A7-4A0130ABC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0043F-6FEE-4056-8DBA-75E5011D4B03}" type="datetimeFigureOut">
              <a:rPr lang="en-GB" smtClean="0"/>
              <a:t>15/01/2023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C6D534-BA72-8E80-4067-4A868D627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0FC472-9538-6D8B-970A-D2656E7B2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1EA58-A382-497F-B442-4A017EC057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9850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AD92E-13C6-5399-59BD-C796A4D7D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5F6EEA-5624-26BD-259A-B9C40DB3B2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C1E26F-F798-41EF-91FE-6C061784F3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077171-9EAA-A7C7-0B1B-67B96E6C3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0043F-6FEE-4056-8DBA-75E5011D4B03}" type="datetimeFigureOut">
              <a:rPr lang="en-GB" smtClean="0"/>
              <a:t>15/01/2023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877E6E-D201-21E1-6AE5-8CE2B1300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8C6AF2-A32E-8F45-EC33-9F993F8D2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1EA58-A382-497F-B442-4A017EC057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3178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64DD16-63E8-3ED8-A7B4-24D61A0EE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A5A1E3-8067-44ED-955A-71091FD422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2EBC68-A2DE-374D-4342-50DD6682E2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50043F-6FEE-4056-8DBA-75E5011D4B03}" type="datetimeFigureOut">
              <a:rPr lang="en-GB" smtClean="0"/>
              <a:t>15/01/2023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AEA9BB-6695-B529-114A-9A33329D15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0E68DB-B37D-A428-2C20-EE3FA521AB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1EA58-A382-497F-B442-4A017EC057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43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4A0A2-C176-FB16-D910-3F43F50B9C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Architecture (Basics)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A1A83F-9FEE-6699-0C1A-127ABB21B2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Lecture 2/10</a:t>
            </a:r>
          </a:p>
        </p:txBody>
      </p:sp>
    </p:spTree>
    <p:extLst>
      <p:ext uri="{BB962C8B-B14F-4D97-AF65-F5344CB8AC3E}">
        <p14:creationId xmlns:p14="http://schemas.microsoft.com/office/powerpoint/2010/main" val="36677526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500</TotalTime>
  <Words>6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Architecture (Basics)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Architectures Basics</dc:title>
  <dc:creator>Paul Dubois</dc:creator>
  <cp:lastModifiedBy>Paul Dubois</cp:lastModifiedBy>
  <cp:revision>3</cp:revision>
  <dcterms:created xsi:type="dcterms:W3CDTF">2023-01-15T14:45:01Z</dcterms:created>
  <dcterms:modified xsi:type="dcterms:W3CDTF">2023-01-15T23:05:55Z</dcterms:modified>
</cp:coreProperties>
</file>