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2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C662F-A001-4EA2-B345-C237CD6465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2108-1823-42F2-979D-D6CF9D74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problems and associated losses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3/10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Optimizers’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Reminders:</a:t>
            </a:r>
          </a:p>
          <a:p>
            <a:pPr lvl="1" algn="just"/>
            <a:r>
              <a:rPr lang="en-US" b="0" i="0" dirty="0">
                <a:effectLst/>
                <a:latin typeface="-apple-system"/>
              </a:rPr>
              <a:t>Backpropagation -&gt; algorithm which computes the gradient of the parameters within a neural network with respect to the loss. </a:t>
            </a:r>
          </a:p>
          <a:p>
            <a:pPr lvl="1" algn="just"/>
            <a:r>
              <a:rPr lang="en-US" b="0" i="0" dirty="0">
                <a:effectLst/>
                <a:latin typeface="-apple-system"/>
              </a:rPr>
              <a:t>Gradient descent optimization algorithms -&gt; take that gradient for each parameter and use it to figure out how it should update </a:t>
            </a:r>
            <a:r>
              <a:rPr lang="en-US" dirty="0">
                <a:latin typeface="-apple-system"/>
              </a:rPr>
              <a:t>the parameter </a:t>
            </a:r>
            <a:r>
              <a:rPr lang="en-US" b="0" i="0" dirty="0">
                <a:effectLst/>
                <a:latin typeface="-apple-system"/>
              </a:rPr>
              <a:t>to reduce the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61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Types of problems and associated losses</vt:lpstr>
      <vt:lpstr>Optimizers’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Romain Lhotte</cp:lastModifiedBy>
  <cp:revision>37</cp:revision>
  <dcterms:created xsi:type="dcterms:W3CDTF">2023-01-03T10:31:33Z</dcterms:created>
  <dcterms:modified xsi:type="dcterms:W3CDTF">2023-01-16T12:52:31Z</dcterms:modified>
</cp:coreProperties>
</file>