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F3E3-A659-EA5A-54FB-537CF3FA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121BD-FD28-5138-D70B-89A89CE07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AA7B0-C866-BA90-0601-2E86D945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F4C67-5558-8DE3-92AB-70407AF3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AB6D6-2421-8067-2706-6496AE20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6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94BC-EF7C-9DDA-0202-6F469DF5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89C46-ACCE-9B4D-F4E7-44CA660F5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FE17F-BF03-8386-F74B-462A345E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3D91A-8312-862C-2010-68A432529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C610D-BEC2-F8DF-01E8-FA3CE085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4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582F1-FEBA-BF02-76B3-77061A2C1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D59F4-8899-CAAA-A9C5-BFF79B658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D1118-9B7E-D0B5-E4EE-8D668D4D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F4F3F-223E-DDDF-867F-F8BECF1C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011C-9976-5E01-695A-AB847952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8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2042-F1A9-D20E-D13A-68B51F9B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6E27-DA1A-DD97-18D0-5EAFA578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5F68D-B211-04CD-BDAD-37D84239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5CD05-C1DE-EFE4-6AD7-6CA2D4A0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428FB-32BD-828A-714C-BE275A16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2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1CAC-0782-DF13-F8FC-B23E8410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BC781-F0B3-AD29-ABEE-5697D9614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82A3F-BDF5-747B-D316-550E421E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29AD1-4D1E-7B32-2582-A48F8B40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D64AF-CF98-B10D-3823-1D3CAAD5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2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40B7-62EE-CA0E-56CF-C5CAEF19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3AA4-1CA3-6CA1-FD9A-00F014EA3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E7827-3808-7B9D-D6E5-0496D23B7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51FE9-81F1-EA96-29CC-09DC48A5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47A33-6E47-5032-7AE9-7D873773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43BB7-DA1B-DBF1-84DB-EA227B75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8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BD03-55EE-346C-008C-0CC2EE10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A655C-8F54-714C-3B36-708C511EB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82247-E4FA-6AFC-E73E-299F17DDC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4DF78-0A2B-7CA3-0199-25E729D92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6EF2D-F394-B2DF-15C4-1D92853AB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E7956-5794-CE24-2130-448D3F0A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5DAD6-FF4F-5C34-2AD7-C900A539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BC448-6FB8-B22C-6792-177F9215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5CF0-BFFB-F41B-F99C-DE3FFB73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1995D-72E2-71F6-86F6-3F36192F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38A19-ABC8-FF3B-22B8-E1B82459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176CF-42EB-5691-6F54-8CB948E1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7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6C8B2-0330-A92C-AC15-46B94DBB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7B52B-1250-CC68-3BE8-F07000EA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93A6D-EE32-617D-9492-7EDBCDC0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3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AAF5-BB7D-8F37-4D78-2ED91EBA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457A-2D55-2EA1-A40F-456E348BE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1F326-285D-0195-BEA1-83A0C2F23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4BE74-4411-60E9-A786-8C8BE11C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A718F-93EC-E5D3-2946-C9888F7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596FB-CFE8-C55E-6C6F-D4873D1F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5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470D-FD8D-9FE1-230C-A51938F4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05AE3-B8D9-F0F8-E162-443E76A17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E1826-29D7-3F5C-BBD2-7C7459365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1B302-14DA-5666-3878-B12A92E9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337EB-D073-F4D2-3E2D-638CDDF5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FA0EE-3A9B-2FF1-5853-6D10FE2C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4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D873E-C3A7-C5D7-2052-1FA754BB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0DD78-BF5F-7524-7AC7-43EA6FEB5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9DC95-5133-8242-9640-116853B1D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DB259-92FD-FB51-B11B-16D512A89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41EF0-B4D7-94C7-4ABB-FB48840E8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4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(Advanced)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7/10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Architecture (Advanced)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(Advanced)</dc:title>
  <dc:creator>Paul Dubois</dc:creator>
  <cp:lastModifiedBy>Paul Dubois</cp:lastModifiedBy>
  <cp:revision>1</cp:revision>
  <dcterms:created xsi:type="dcterms:W3CDTF">2023-01-31T14:38:21Z</dcterms:created>
  <dcterms:modified xsi:type="dcterms:W3CDTF">2023-01-31T14:39:05Z</dcterms:modified>
</cp:coreProperties>
</file>