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81" r:id="rId6"/>
    <p:sldId id="284" r:id="rId7"/>
    <p:sldId id="285" r:id="rId8"/>
    <p:sldId id="286" r:id="rId9"/>
    <p:sldId id="287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Unpool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69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7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34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1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451</Words>
  <Application>Microsoft Office PowerPoint</Application>
  <PresentationFormat>Widescreen</PresentationFormat>
  <Paragraphs>98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Transposed Convolution Output Size</vt:lpstr>
      <vt:lpstr>Transposed Convolution Output Size</vt:lpstr>
      <vt:lpstr>Transposed Convolution Output Size</vt:lpstr>
      <vt:lpstr>Transposed Convolution Output Size</vt:lpstr>
      <vt:lpstr>Max Unpool</vt:lpstr>
      <vt:lpstr>Max Unpool Output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17</cp:revision>
  <dcterms:created xsi:type="dcterms:W3CDTF">2023-01-31T14:38:21Z</dcterms:created>
  <dcterms:modified xsi:type="dcterms:W3CDTF">2023-02-01T09:55:20Z</dcterms:modified>
</cp:coreProperties>
</file>