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81685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Architecture (Advanced)</vt:lpstr>
      <vt:lpstr>Transposed Convolutional Layer</vt:lpstr>
      <vt:lpstr>Transposed Convolutional Layer: Padding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4</cp:revision>
  <dcterms:created xsi:type="dcterms:W3CDTF">2023-01-31T14:38:21Z</dcterms:created>
  <dcterms:modified xsi:type="dcterms:W3CDTF">2023-01-31T15:02:21Z</dcterms:modified>
</cp:coreProperties>
</file>