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A50B-DDA9-13B7-E198-8E67C648D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C7A47-9A12-5305-9F34-B13303D14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F35BD-F204-A946-5BB9-CCCB6BED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1640-51C4-5C9A-92E6-0C417B3A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65C9-6E5A-3107-A404-3263216D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6CD9-EDC4-ADB4-F7F6-04190A2F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BE669-AB40-5F77-4699-55ACBFCBF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6729-EC74-0C31-F9B3-81482ED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CF50-E8CB-4A6B-F9B3-F9ACCC38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9D36-7785-4362-438B-10B94E23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01EB9-80A0-F7D1-19E7-013C252CA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C552-AB48-83AB-80FB-109AECA38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4E27-FEBE-FF00-C87F-875943A5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D9DF-431C-4C91-4639-99776E86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F01D-9D22-49A7-9921-DAAD5B38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96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1DAA-F1A8-DC2F-ABE1-6E3401D1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365A-6179-F705-877A-15577A70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B781-D677-A669-64F8-0A3A5600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7C48-5286-63E6-1E11-C4924B58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5B6C-C183-58D8-1A4D-A1AB4F67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80BE-7F1D-0D2B-62E2-433C0214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F269-B578-6693-E639-B2F095F4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9C5C-F0AE-E9A8-6F4C-EBD872AF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E66-28F7-9A32-AE8F-D5077D9F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C039-EAA5-7D91-5FC5-78F391AC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68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4EDF-2E6F-937B-AC16-39629955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F1E2-9748-55B7-8759-9D4FD4560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5FD41-3855-2A4D-A11E-50F40A6D2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C0A8-2F01-15A4-655D-DD036A4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1523-1F62-D702-09DA-1034E2A1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D6E-A3F0-7D66-01B6-7A986D72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8CEA-B7B3-78B0-E823-E98C1AB0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055B-F4EA-C7AD-5800-00A8C7ED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40BF0-FEA5-FBD5-EA0E-EA4CF7311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F8428-D4DF-1A0C-14BC-858F55B3D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EEFA-4395-A0C5-0785-522FA7882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3F7F-DA76-0AAF-AE95-394EC897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33409-82DE-9EA4-BD7B-26B5F3F8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9BF89-16C4-7FF7-7536-AF44BD4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64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3ED4-3166-0A3A-8A67-1B4B0D2E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E375-30F0-56CB-C8DD-E34D8B66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543C8-B973-2709-3761-CF33092B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E9886-02B7-133A-16EB-F3B2786D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0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A1028-B4EA-2469-FF97-60D0BDCB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545B7-310C-E031-F522-624B056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45D1-3F7F-2229-31C6-A54B235F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789D-3493-1475-0EF2-A8D48CCD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E578-4EF9-EE82-B377-350A53B2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31A0C-C12B-531E-4AF9-8B68D117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07A3-19D3-9788-9EDF-03121D26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5D7EE-E66F-56DD-3887-1DBAC378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C2339-A46F-CF5E-AE44-8FE6BBE3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4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5DB7-AF59-4924-BE6F-27B9E973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144B-42E2-AA66-18CD-6C5CDCC28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9379-C0B3-5D48-65F5-C4946DAC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A75B-1C6D-7D1D-3859-E732D88B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BBD3-DC79-A208-4B3F-0F1D0854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DF6B1-971F-9228-37EE-248D0139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3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C0C00-6E99-27F2-47A3-767439E0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A819-9341-9423-57EE-5195C90F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7235-37ED-7D23-A5A2-CB65E9F7B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62B6-87CE-4AF8-6371-CCDBB3354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EB5B-7CD1-8208-9DB6-D776FE00D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2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608-7140-DCE6-B218-A2EC06BA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word</a:t>
            </a:r>
            <a:r>
              <a:rPr lang="fr-FR" dirty="0"/>
              <a:t> on </a:t>
            </a:r>
            <a:r>
              <a:rPr lang="fr-FR" dirty="0" err="1"/>
              <a:t>CPUs</a:t>
            </a:r>
            <a:r>
              <a:rPr lang="fr-FR" dirty="0"/>
              <a:t> vs </a:t>
            </a:r>
            <a:r>
              <a:rPr lang="fr-FR" dirty="0" err="1"/>
              <a:t>GPUs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986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6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B1D83-82B5-3BD9-7A50-1EE43376D5B8}"/>
              </a:ext>
            </a:extLst>
          </p:cNvPr>
          <p:cNvSpPr txBox="1"/>
          <p:nvPr/>
        </p:nvSpPr>
        <p:spPr>
          <a:xfrm>
            <a:off x="1503218" y="1874728"/>
            <a:ext cx="91855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dirty="0"/>
              <a:t>CPU</a:t>
            </a:r>
            <a:r>
              <a:rPr lang="en-GB" sz="2800" dirty="0"/>
              <a:t> -&gt; Central Processing Unit. Can’t do much in parallel but is extremely fast.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dirty="0"/>
              <a:t>GPU</a:t>
            </a:r>
            <a:r>
              <a:rPr lang="en-GB" sz="2800" dirty="0"/>
              <a:t> -&gt; Graphics Processing Unit (for images, videos, animations, …). Good for ML / DL because can perform many calculations in parallel but not as fast as CPUs.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dirty="0"/>
              <a:t>TPU</a:t>
            </a:r>
            <a:r>
              <a:rPr lang="en-GB" sz="2800" dirty="0"/>
              <a:t> -&gt; Tensor Processing Unit (specifically designed for ML / DL)</a:t>
            </a:r>
          </a:p>
        </p:txBody>
      </p:sp>
    </p:spTree>
    <p:extLst>
      <p:ext uri="{BB962C8B-B14F-4D97-AF65-F5344CB8AC3E}">
        <p14:creationId xmlns:p14="http://schemas.microsoft.com/office/powerpoint/2010/main" val="3231199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6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1CB1BCE-8A5A-3FA7-C626-EA1B75FA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68" y="643467"/>
            <a:ext cx="9564063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2B820-55C5-9914-1B18-11E5CC3B8D64}"/>
              </a:ext>
            </a:extLst>
          </p:cNvPr>
          <p:cNvSpPr txBox="1"/>
          <p:nvPr/>
        </p:nvSpPr>
        <p:spPr>
          <a:xfrm>
            <a:off x="8997783" y="1967345"/>
            <a:ext cx="141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Parallelizable</a:t>
            </a:r>
          </a:p>
        </p:txBody>
      </p:sp>
    </p:spTree>
    <p:extLst>
      <p:ext uri="{BB962C8B-B14F-4D97-AF65-F5344CB8AC3E}">
        <p14:creationId xmlns:p14="http://schemas.microsoft.com/office/powerpoint/2010/main" val="359613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6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48B7-2877-CD4F-96BB-014F752120A4}"/>
              </a:ext>
            </a:extLst>
          </p:cNvPr>
          <p:cNvSpPr txBox="1"/>
          <p:nvPr/>
        </p:nvSpPr>
        <p:spPr>
          <a:xfrm>
            <a:off x="4338820" y="3244334"/>
            <a:ext cx="351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Let’s see, in practice, what happens</a:t>
            </a:r>
          </a:p>
        </p:txBody>
      </p:sp>
    </p:spTree>
    <p:extLst>
      <p:ext uri="{BB962C8B-B14F-4D97-AF65-F5344CB8AC3E}">
        <p14:creationId xmlns:p14="http://schemas.microsoft.com/office/powerpoint/2010/main" val="353520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 word on CPUs vs GPUs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word on CPUs vs GPUs</dc:title>
  <dc:creator>Romain Lhotte</dc:creator>
  <cp:lastModifiedBy>Romain Lhotte</cp:lastModifiedBy>
  <cp:revision>9</cp:revision>
  <dcterms:created xsi:type="dcterms:W3CDTF">2023-01-21T11:56:49Z</dcterms:created>
  <dcterms:modified xsi:type="dcterms:W3CDTF">2023-01-21T12:20:01Z</dcterms:modified>
</cp:coreProperties>
</file>