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2" r:id="rId2"/>
    <p:sldId id="256" r:id="rId3"/>
    <p:sldId id="333" r:id="rId4"/>
    <p:sldId id="334" r:id="rId5"/>
    <p:sldId id="335" r:id="rId6"/>
    <p:sldId id="336" r:id="rId7"/>
    <p:sldId id="337" r:id="rId8"/>
    <p:sldId id="345" r:id="rId9"/>
    <p:sldId id="338" r:id="rId10"/>
    <p:sldId id="339" r:id="rId11"/>
    <p:sldId id="340" r:id="rId12"/>
    <p:sldId id="341" r:id="rId13"/>
    <p:sldId id="342" r:id="rId14"/>
    <p:sldId id="343" r:id="rId15"/>
    <p:sldId id="3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5548" autoAdjust="0"/>
  </p:normalViewPr>
  <p:slideViewPr>
    <p:cSldViewPr snapToGrid="0">
      <p:cViewPr varScale="1">
        <p:scale>
          <a:sx n="65" d="100"/>
          <a:sy n="65" d="100"/>
        </p:scale>
        <p:origin x="7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a:t>
            </a:r>
            <a:br>
              <a:rPr lang="en-US" dirty="0"/>
            </a:br>
            <a:br>
              <a:rPr lang="en-US" dirty="0"/>
            </a:br>
            <a:r>
              <a:rPr lang="en-US" dirty="0"/>
              <a:t>When p = 0.1, each neuron has a 1 in 10 chance of being deactivated.</a:t>
            </a:r>
            <a:br>
              <a:rPr lang="en-US" dirty="0"/>
            </a:br>
            <a:br>
              <a:rPr lang="en-US" dirty="0"/>
            </a:br>
            <a:r>
              <a:rPr lang="en-US" dirty="0"/>
              <a:t>At each epoch, we apply this random deactivation. That is, at each pass (forward propagation) the model will learn with a different configuration of neurons, with the neurons randomly turning on and off.</a:t>
            </a:r>
            <a:br>
              <a:rPr lang="en-US" dirty="0"/>
            </a:b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 and its weight is multiplied by the probability p.</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0613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4205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1/17/2023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1/17/2023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1.png"/><Relationship Id="rId9" Type="http://schemas.openxmlformats.org/officeDocument/2006/relationships/customXml" Target="../ink/ink6.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9949EC6-82AB-CBD8-6C9B-9703463C3308}"/>
              </a:ext>
            </a:extLst>
          </p:cNvPr>
          <p:cNvPicPr>
            <a:picLocks noChangeAspect="1"/>
          </p:cNvPicPr>
          <p:nvPr/>
        </p:nvPicPr>
        <p:blipFill>
          <a:blip r:embed="rId3"/>
          <a:stretch>
            <a:fillRect/>
          </a:stretch>
        </p:blipFill>
        <p:spPr>
          <a:xfrm>
            <a:off x="2224296" y="2005388"/>
            <a:ext cx="7743407" cy="3562128"/>
          </a:xfrm>
          <a:prstGeom prst="rect">
            <a:avLst/>
          </a:prstGeom>
        </p:spPr>
      </p:pic>
    </p:spTree>
    <p:extLst>
      <p:ext uri="{BB962C8B-B14F-4D97-AF65-F5344CB8AC3E}">
        <p14:creationId xmlns:p14="http://schemas.microsoft.com/office/powerpoint/2010/main" val="15657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4" name="Content Placeholder 4" descr="Diagram&#10;&#10;Description automatically generated with medium confidence">
            <a:extLst>
              <a:ext uri="{FF2B5EF4-FFF2-40B4-BE49-F238E27FC236}">
                <a16:creationId xmlns:a16="http://schemas.microsoft.com/office/drawing/2014/main" id="{FBE95EFE-BCF5-98D8-5E47-68898F756A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06303"/>
            <a:ext cx="10515600" cy="5264302"/>
          </a:xfr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2.22222E-6 L -0.27734 0.59028 " pathEditMode="relative" rAng="0" ptsTypes="AA">
                                      <p:cBhvr>
                                        <p:cTn id="6" dur="2000" fill="hold"/>
                                        <p:tgtEl>
                                          <p:spTgt spid="4"/>
                                        </p:tgtEl>
                                        <p:attrNameLst>
                                          <p:attrName>ppt_x</p:attrName>
                                          <p:attrName>ppt_y</p:attrName>
                                        </p:attrNameLst>
                                      </p:cBhvr>
                                      <p:rCtr x="-13867" y="29514"/>
                                    </p:animMotion>
                                  </p:childTnLst>
                                </p:cTn>
                              </p:par>
                              <p:par>
                                <p:cTn id="7" presetID="6" presetClass="emph" presetSubtype="0" fill="hold" nodeType="withEffect">
                                  <p:stCondLst>
                                    <p:cond delay="500"/>
                                  </p:stCondLst>
                                  <p:childTnLst>
                                    <p:animScale>
                                      <p:cBhvr>
                                        <p:cTn id="8" dur="2000" fill="hold"/>
                                        <p:tgtEl>
                                          <p:spTgt spid="4"/>
                                        </p:tgtEl>
                                      </p:cBhvr>
                                      <p:by x="250000" y="2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3780</TotalTime>
  <Words>1318</Words>
  <Application>Microsoft Office PowerPoint</Application>
  <PresentationFormat>Widescreen</PresentationFormat>
  <Paragraphs>71</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vt:lpstr>
      <vt:lpstr>Calibri</vt:lpstr>
      <vt:lpstr>Calibri Light</vt:lpstr>
      <vt:lpstr>Cambria Math</vt:lpstr>
      <vt:lpstr>Courier New</vt:lpstr>
      <vt:lpstr>MathJax_Math-italic</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97</cp:revision>
  <dcterms:created xsi:type="dcterms:W3CDTF">2023-01-03T10:31:33Z</dcterms:created>
  <dcterms:modified xsi:type="dcterms:W3CDTF">2023-01-17T22:23:26Z</dcterms:modified>
</cp:coreProperties>
</file>