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 err="1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PyTorch</vt:lpstr>
      <vt:lpstr>PyTorch in a few words…</vt:lpstr>
      <vt:lpstr>Key Concepts of 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3</cp:revision>
  <dcterms:created xsi:type="dcterms:W3CDTF">2023-01-03T10:31:33Z</dcterms:created>
  <dcterms:modified xsi:type="dcterms:W3CDTF">2023-01-03T12:59:52Z</dcterms:modified>
</cp:coreProperties>
</file>