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0" r:id="rId4"/>
    <p:sldId id="257" r:id="rId5"/>
    <p:sldId id="327" r:id="rId6"/>
    <p:sldId id="261" r:id="rId7"/>
    <p:sldId id="332" r:id="rId8"/>
    <p:sldId id="259" r:id="rId9"/>
    <p:sldId id="323" r:id="rId10"/>
    <p:sldId id="313" r:id="rId11"/>
    <p:sldId id="312" r:id="rId12"/>
    <p:sldId id="264" r:id="rId13"/>
    <p:sldId id="265" r:id="rId14"/>
    <p:sldId id="266" r:id="rId15"/>
    <p:sldId id="270" r:id="rId16"/>
    <p:sldId id="314" r:id="rId17"/>
    <p:sldId id="315" r:id="rId18"/>
    <p:sldId id="317" r:id="rId19"/>
    <p:sldId id="316" r:id="rId20"/>
    <p:sldId id="318" r:id="rId21"/>
    <p:sldId id="328" r:id="rId22"/>
    <p:sldId id="319" r:id="rId23"/>
    <p:sldId id="320" r:id="rId24"/>
    <p:sldId id="321" r:id="rId25"/>
    <p:sldId id="324" r:id="rId26"/>
    <p:sldId id="322" r:id="rId27"/>
    <p:sldId id="331" r:id="rId28"/>
    <p:sldId id="329" r:id="rId29"/>
    <p:sldId id="3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  <p14:sldId id="332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1420</Words>
  <Application>Microsoft Office PowerPoint</Application>
  <PresentationFormat>Widescreen</PresentationFormat>
  <Paragraphs>279</Paragraphs>
  <Slides>29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Intro to Deep Learning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Training step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34</cp:revision>
  <dcterms:created xsi:type="dcterms:W3CDTF">2022-12-23T13:27:25Z</dcterms:created>
  <dcterms:modified xsi:type="dcterms:W3CDTF">2023-01-03T10:34:18Z</dcterms:modified>
</cp:coreProperties>
</file>