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313" r:id="rId5"/>
    <p:sldId id="312" r:id="rId6"/>
    <p:sldId id="264" r:id="rId7"/>
    <p:sldId id="265" r:id="rId8"/>
    <p:sldId id="266" r:id="rId9"/>
    <p:sldId id="270" r:id="rId10"/>
    <p:sldId id="314" r:id="rId11"/>
    <p:sldId id="315" r:id="rId12"/>
    <p:sldId id="317" r:id="rId13"/>
    <p:sldId id="316" r:id="rId14"/>
    <p:sldId id="318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2AE77F-B9D9-4B98-B3AD-D0154EEDA780}">
          <p14:sldIdLst>
            <p14:sldId id="256"/>
            <p14:sldId id="258"/>
          </p14:sldIdLst>
        </p14:section>
        <p14:section name="Cool stuff" id="{DA43CCFE-C55B-4032-BAC3-840908C5577E}">
          <p14:sldIdLst>
            <p14:sldId id="259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3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40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80min: theory</a:t>
            </a:r>
          </a:p>
          <a:p>
            <a:pPr lvl="1"/>
            <a:r>
              <a:rPr lang="en-US" dirty="0"/>
              <a:t>1/12h: break</a:t>
            </a:r>
          </a:p>
          <a:p>
            <a:pPr lvl="1"/>
            <a:r>
              <a:rPr lang="en-US" dirty="0"/>
              <a:t>1h25: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lvl="2"/>
            <a:r>
              <a:rPr lang="en-US" dirty="0"/>
              <a:t>Fitting a function</a:t>
            </a:r>
          </a:p>
          <a:p>
            <a:pPr lvl="2"/>
            <a:r>
              <a:rPr lang="en-US" dirty="0"/>
              <a:t>Binary face classification (person with glasses / without glasses)</a:t>
            </a:r>
          </a:p>
          <a:p>
            <a:pPr lvl="2"/>
            <a:r>
              <a:rPr lang="en-US" dirty="0"/>
              <a:t>Multi (10) classes classification</a:t>
            </a:r>
          </a:p>
          <a:p>
            <a:pPr lvl="2"/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543</Words>
  <Application>Microsoft Office PowerPoint</Application>
  <PresentationFormat>Widescreen</PresentationFormat>
  <Paragraphs>120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Deep Learning</vt:lpstr>
      <vt:lpstr>Course Structure</vt:lpstr>
      <vt:lpstr>PowerPoint Presentation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</vt:lpstr>
      <vt:lpstr>Mathematically</vt:lpstr>
      <vt:lpstr>Mathematically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17</cp:revision>
  <dcterms:created xsi:type="dcterms:W3CDTF">2022-12-23T13:27:25Z</dcterms:created>
  <dcterms:modified xsi:type="dcterms:W3CDTF">2022-12-23T17:00:09Z</dcterms:modified>
</cp:coreProperties>
</file>