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83" d="100"/>
          <a:sy n="83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 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30% of the total grade; deadline on 15</a:t>
            </a:r>
            <a:r>
              <a:rPr lang="en-US" baseline="30000" dirty="0"/>
              <a:t>th</a:t>
            </a:r>
            <a:r>
              <a:rPr lang="en-US" dirty="0"/>
              <a:t> of March 2023 at 5pm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 (1D-1D &amp; 5D-5D)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70%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Deadline 2</a:t>
            </a:r>
            <a:r>
              <a:rPr lang="en-US" baseline="30000" dirty="0"/>
              <a:t>nd</a:t>
            </a:r>
            <a:r>
              <a:rPr lang="en-US" dirty="0"/>
              <a:t> of April 2023 at 23h59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Data and gradient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4 (Natural Language Processing)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1986</Words>
  <Application>Microsoft Office PowerPoint</Application>
  <PresentationFormat>Widescreen</PresentationFormat>
  <Paragraphs>310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77</cp:revision>
  <dcterms:created xsi:type="dcterms:W3CDTF">2022-12-23T13:27:25Z</dcterms:created>
  <dcterms:modified xsi:type="dcterms:W3CDTF">2023-03-01T19:24:04Z</dcterms:modified>
</cp:coreProperties>
</file>