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81685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</a:t>
            </a:r>
            <a:r>
              <a:rPr lang="en-US"/>
              <a:t>Output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Kernel: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Input image:		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Padding: 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Striding: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Dilation: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130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6</cp:revision>
  <dcterms:created xsi:type="dcterms:W3CDTF">2023-01-31T14:38:21Z</dcterms:created>
  <dcterms:modified xsi:type="dcterms:W3CDTF">2023-02-01T09:17:22Z</dcterms:modified>
</cp:coreProperties>
</file>