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65" d="100"/>
          <a:sy n="65" d="100"/>
        </p:scale>
        <p:origin x="7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dérivée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par rapport à y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c’est</a:t>
            </a:r>
            <a:r>
              <a:rPr lang="en-US" dirty="0"/>
              <a:t> y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2104316" y="5420594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316" y="5420594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1933</Words>
  <Application>Microsoft Office PowerPoint</Application>
  <PresentationFormat>Widescreen</PresentationFormat>
  <Paragraphs>307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64</cp:revision>
  <dcterms:created xsi:type="dcterms:W3CDTF">2022-12-23T13:27:25Z</dcterms:created>
  <dcterms:modified xsi:type="dcterms:W3CDTF">2023-01-08T18:58:09Z</dcterms:modified>
</cp:coreProperties>
</file>