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57E4-3465-9433-4764-96355F98B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38E1F-80E7-AB32-FA75-29FA597D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57FC-63C8-BB50-EF69-4E26A9C5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3274-4819-7513-448E-E519C54F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6BAA-3A06-1413-9F61-8C04984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1B0-ABFB-B36B-AE9C-51D1DC2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3788D-BD04-C49C-85FC-5C628BAE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9D2-F873-0706-E258-2C95126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F795-A808-6E42-DC8E-E22867B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6B91-75A5-A28B-6CF9-D76A79F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9B52-D42D-E015-4077-87140BEA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C616-C30B-079A-A3E2-EFB370F3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5D3A-CB4B-5CB2-8F9C-01594C9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119E-D6C9-395D-8A53-F4479490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528-C5CB-6CB8-9FCF-30E0C22A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857A-4083-1A77-9D27-3361C76F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DB7D-39F2-5625-1680-5E18E332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C3FE-3915-AED6-D461-01DE4A3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4B89-77D3-726E-3C08-1540716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02E7-4048-7486-1109-C445A247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E18E-CEC8-83B9-7A18-E542FF28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48A8-7D9D-2F6E-3B9F-07B9D18F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8B4D-1258-E12F-FA3C-0FD5BFC3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083-56BA-1141-1226-5258BA78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0564-6210-B9B2-DCA4-4DB101A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CB34-BD3D-A3F2-FE75-46C5937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328F-1758-48A2-AB07-33CD56DB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ECCD-55B0-61BC-E272-8C5B56E9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1293-873D-7DA2-D34C-479C460D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F81F-263F-E5B3-E910-08338EF1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01C-17FD-7E2C-DE46-01973CA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C17-6B1F-2335-431A-3D727AE8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BB7C-421E-B789-6AF1-96B07517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CF7D-95E0-E6D9-1FA0-DBCCA036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C2D0B-3518-0F47-B60A-B3097831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8346-6B76-E5FA-0478-D8C41B508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3050F-10E8-918D-8B15-A025104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4DAAE-9015-0795-3209-9C0CFE8E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87CB6-3C8C-238B-8F92-02C0D1A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A35-B19D-8D3E-6548-42C5272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2631-7A91-6927-9473-F1FD48F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2BE4E-D9FD-48CD-96B8-F714CBB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E530-E8CB-9869-6940-3DF3A50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2E6D3-06AB-22A4-39A1-046F9A39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7BAB-F2B5-345C-7FF5-87D7D35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DF3C7-4AF5-ECA6-A3C4-4B3FFAB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507-43D5-FA03-30E6-164ED84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FA9-8624-C128-E8C0-31A48301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0BFD-4CDF-DB1F-DCFC-1A685C8B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2440-4D9E-A41E-9BFD-919A646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2347-2412-8375-2F62-D4CEE3B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FDF8-ADCD-697D-7CD6-51DA3C4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A813-28A3-A20F-9EF8-2516C6B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6FBED-996B-79CE-F401-A3B0F0278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AF3F-854A-7E42-CBD6-498DC13B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F23E-8CFF-1AFF-26DD-4389F81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9023-876B-9499-561D-3F035F8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B862-F739-4524-074E-202A3DE3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2AC69-E52B-ACC6-B8E9-E950AE55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1FF1-18E7-8CA2-8019-2C4C2E42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C3D4-4193-88AA-2415-E36ED22A3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BF68-AF7A-4CF6-B1FB-7BFF4689EE9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6125-6C8E-75D0-08E5-6AA7547A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9724-E29E-E2D9-417E-CD7D68599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and Gradient Subtleties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6/10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94D540C-B721-CD7B-337E-EF6259EA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1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2B0B33-5AE1-0A11-A92B-1910013B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C59102A-F857-96FE-9AC8-C0E1F6EA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7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DD3B794-29BA-4429-CB44-1FD07C39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1690688"/>
            <a:ext cx="7305675" cy="4448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/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1.0868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14.643</m:t>
                      </m:r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  <a:latin typeface="Segoe WPC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0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Segoe WPC</vt:lpstr>
      <vt:lpstr>Office Theme</vt:lpstr>
      <vt:lpstr>Data and Gradient Subtleties</vt:lpstr>
      <vt:lpstr>Simpson’s Paradox</vt:lpstr>
      <vt:lpstr>Simpson’s Paradox</vt:lpstr>
      <vt:lpstr>Simpson’s Paradox</vt:lpstr>
      <vt:lpstr>Simpson’s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Gradient Subtleties</dc:title>
  <dc:creator>Paul Dubois</dc:creator>
  <cp:lastModifiedBy>Paul Dubois</cp:lastModifiedBy>
  <cp:revision>2</cp:revision>
  <dcterms:created xsi:type="dcterms:W3CDTF">2023-01-30T15:47:07Z</dcterms:created>
  <dcterms:modified xsi:type="dcterms:W3CDTF">2023-01-30T16:11:36Z</dcterms:modified>
</cp:coreProperties>
</file>