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246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</vt:lpstr>
      <vt:lpstr>Autograd (automatic differentiation)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9</cp:revision>
  <dcterms:created xsi:type="dcterms:W3CDTF">2023-01-03T10:31:33Z</dcterms:created>
  <dcterms:modified xsi:type="dcterms:W3CDTF">2023-01-06T10:49:52Z</dcterms:modified>
</cp:coreProperties>
</file>