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81" r:id="rId6"/>
    <p:sldId id="284" r:id="rId7"/>
    <p:sldId id="285" r:id="rId8"/>
    <p:sldId id="286" r:id="rId9"/>
    <p:sldId id="287" r:id="rId10"/>
    <p:sldId id="282" r:id="rId11"/>
    <p:sldId id="283" r:id="rId12"/>
    <p:sldId id="288" r:id="rId13"/>
    <p:sldId id="290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8" autoAdjust="0"/>
  </p:normalViewPr>
  <p:slideViewPr>
    <p:cSldViewPr snapToGrid="0">
      <p:cViewPr varScale="1">
        <p:scale>
          <a:sx n="70" d="100"/>
          <a:sy n="70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none" dirty="0">
                <a:solidFill>
                  <a:schemeClr val="tx1"/>
                </a:solidFill>
              </a:rPr>
              <a:t>U-Net est un réseau de neurones à convolution développé pour la segmentation d'images biomédicales.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5A21D-F6DA-425F-9DBE-C9D0FC3A7A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5A21D-F6DA-425F-9DBE-C9D0FC3A7A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Unpool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69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D32-79C1-EFD3-D63F-28092450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Net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87BF29-8588-BC3B-4C0A-66A55CC2D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449" y="883919"/>
            <a:ext cx="7177897" cy="597408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0E6EAD-ECFC-FC29-FFBE-F0530684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346" y="5201920"/>
            <a:ext cx="2090654" cy="1656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085CA9B-4983-C59C-BCBE-8CE6CF317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449" y="955993"/>
            <a:ext cx="7177898" cy="59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85F-A646-32E3-02C4-9FF4EFA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Net architectures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FDF6EA-C8C5-4917-B371-4AD4056F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2166"/>
            <a:ext cx="12192000" cy="41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D32-79C1-EFD3-D63F-28092450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Skip Connections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E6EAD-ECFC-FC29-FFBE-F053068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346" y="5201920"/>
            <a:ext cx="2090654" cy="165608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219825-1583-DA37-F036-2C12E1603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4017" y="950976"/>
            <a:ext cx="7097329" cy="5907024"/>
          </a:xfrm>
        </p:spPr>
      </p:pic>
    </p:spTree>
    <p:extLst>
      <p:ext uri="{BB962C8B-B14F-4D97-AF65-F5344CB8AC3E}">
        <p14:creationId xmlns:p14="http://schemas.microsoft.com/office/powerpoint/2010/main" val="248413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5C99-A476-321B-4315-26867CF7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 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08B49-CF0A-19FC-6B5B-05C11349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36" y="1325563"/>
            <a:ext cx="8206928" cy="5532436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0E42B4-F543-F5F6-3A99-6D3A6DB6E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00" y="1325563"/>
            <a:ext cx="8098971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7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34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1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477</Words>
  <Application>Microsoft Office PowerPoint</Application>
  <PresentationFormat>Widescreen</PresentationFormat>
  <Paragraphs>105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Transposed Convolution Output Size</vt:lpstr>
      <vt:lpstr>Transposed Convolution Output Size</vt:lpstr>
      <vt:lpstr>Transposed Convolution Output Size</vt:lpstr>
      <vt:lpstr>Transposed Convolution Output Size</vt:lpstr>
      <vt:lpstr>Max Unpool</vt:lpstr>
      <vt:lpstr>Max Unpool Output Size</vt:lpstr>
      <vt:lpstr>U Net</vt:lpstr>
      <vt:lpstr>U Net architectures</vt:lpstr>
      <vt:lpstr>Skip Connections</vt:lpstr>
      <vt:lpstr>V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22</cp:revision>
  <dcterms:created xsi:type="dcterms:W3CDTF">2023-01-31T14:38:21Z</dcterms:created>
  <dcterms:modified xsi:type="dcterms:W3CDTF">2023-02-01T10:39:11Z</dcterms:modified>
</cp:coreProperties>
</file>